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75.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588" r:id="rId3"/>
    <p:sldId id="583" r:id="rId4"/>
    <p:sldId id="380" r:id="rId5"/>
    <p:sldId id="490" r:id="rId6"/>
    <p:sldId id="495" r:id="rId7"/>
    <p:sldId id="424" r:id="rId8"/>
    <p:sldId id="3273" r:id="rId9"/>
    <p:sldId id="308" r:id="rId10"/>
    <p:sldId id="4019" r:id="rId11"/>
    <p:sldId id="4002" r:id="rId12"/>
    <p:sldId id="4001" r:id="rId13"/>
    <p:sldId id="272" r:id="rId14"/>
    <p:sldId id="271" r:id="rId15"/>
    <p:sldId id="3274" r:id="rId16"/>
    <p:sldId id="286" r:id="rId17"/>
    <p:sldId id="3994" r:id="rId18"/>
    <p:sldId id="262" r:id="rId19"/>
    <p:sldId id="4018" r:id="rId20"/>
    <p:sldId id="3247" r:id="rId21"/>
    <p:sldId id="3249" r:id="rId22"/>
    <p:sldId id="270" r:id="rId23"/>
    <p:sldId id="3252" r:id="rId24"/>
    <p:sldId id="3253" r:id="rId25"/>
    <p:sldId id="282" r:id="rId26"/>
    <p:sldId id="3256" r:id="rId27"/>
    <p:sldId id="3259" r:id="rId28"/>
    <p:sldId id="3306" r:id="rId29"/>
    <p:sldId id="300" r:id="rId30"/>
    <p:sldId id="3307" r:id="rId31"/>
    <p:sldId id="3308" r:id="rId32"/>
    <p:sldId id="305" r:id="rId33"/>
    <p:sldId id="307" r:id="rId34"/>
    <p:sldId id="3309" r:id="rId35"/>
    <p:sldId id="309" r:id="rId36"/>
    <p:sldId id="311" r:id="rId37"/>
    <p:sldId id="3310" r:id="rId38"/>
    <p:sldId id="317" r:id="rId39"/>
    <p:sldId id="318" r:id="rId40"/>
    <p:sldId id="319" r:id="rId41"/>
    <p:sldId id="322" r:id="rId42"/>
    <p:sldId id="532" r:id="rId43"/>
    <p:sldId id="533" r:id="rId44"/>
    <p:sldId id="534" r:id="rId45"/>
    <p:sldId id="291" r:id="rId46"/>
    <p:sldId id="313" r:id="rId47"/>
    <p:sldId id="314" r:id="rId48"/>
    <p:sldId id="261" r:id="rId49"/>
    <p:sldId id="4017" r:id="rId50"/>
    <p:sldId id="3992" r:id="rId51"/>
    <p:sldId id="266" r:id="rId52"/>
    <p:sldId id="3989" r:id="rId53"/>
    <p:sldId id="267" r:id="rId54"/>
    <p:sldId id="268" r:id="rId55"/>
    <p:sldId id="260" r:id="rId56"/>
    <p:sldId id="3993" r:id="rId57"/>
    <p:sldId id="4016" r:id="rId58"/>
    <p:sldId id="4025" r:id="rId59"/>
    <p:sldId id="3999" r:id="rId60"/>
    <p:sldId id="4026" r:id="rId61"/>
    <p:sldId id="273" r:id="rId62"/>
    <p:sldId id="287" r:id="rId63"/>
    <p:sldId id="4027" r:id="rId64"/>
    <p:sldId id="4024" r:id="rId65"/>
    <p:sldId id="3985" r:id="rId66"/>
    <p:sldId id="269" r:id="rId67"/>
    <p:sldId id="4023" r:id="rId68"/>
    <p:sldId id="4022" r:id="rId69"/>
    <p:sldId id="4021" r:id="rId70"/>
    <p:sldId id="359" r:id="rId71"/>
    <p:sldId id="367" r:id="rId72"/>
    <p:sldId id="368" r:id="rId73"/>
    <p:sldId id="369" r:id="rId74"/>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2FF"/>
    <a:srgbClr val="8261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794"/>
  </p:normalViewPr>
  <p:slideViewPr>
    <p:cSldViewPr snapToGrid="0">
      <p:cViewPr varScale="1">
        <p:scale>
          <a:sx n="102" d="100"/>
          <a:sy n="102" d="100"/>
        </p:scale>
        <p:origin x="192"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DB773-85D7-194D-AF87-112C423F42C4}" type="datetimeFigureOut">
              <a:rPr lang="en-DE" smtClean="0"/>
              <a:t>19.06.23</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AFC0C-C6AE-4D4F-B970-E747DC49B539}" type="slidenum">
              <a:rPr lang="en-DE" smtClean="0"/>
              <a:t>‹#›</a:t>
            </a:fld>
            <a:endParaRPr lang="en-DE"/>
          </a:p>
        </p:txBody>
      </p:sp>
    </p:spTree>
    <p:extLst>
      <p:ext uri="{BB962C8B-B14F-4D97-AF65-F5344CB8AC3E}">
        <p14:creationId xmlns:p14="http://schemas.microsoft.com/office/powerpoint/2010/main" val="314472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ithub.com/yizhongw/self-instruct"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github.com/tatsu-lab/stanford_alpaca#data-generation-proces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77AFC0C-C6AE-4D4F-B970-E747DC49B539}" type="slidenum">
              <a:rPr lang="en-DE" smtClean="0"/>
              <a:t>1</a:t>
            </a:fld>
            <a:endParaRPr lang="en-DE"/>
          </a:p>
        </p:txBody>
      </p:sp>
    </p:spTree>
    <p:extLst>
      <p:ext uri="{BB962C8B-B14F-4D97-AF65-F5344CB8AC3E}">
        <p14:creationId xmlns:p14="http://schemas.microsoft.com/office/powerpoint/2010/main" val="365054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28</a:t>
            </a:fld>
            <a:endParaRPr lang="zh-TW" altLang="en-US"/>
          </a:p>
        </p:txBody>
      </p:sp>
    </p:spTree>
    <p:extLst>
      <p:ext uri="{BB962C8B-B14F-4D97-AF65-F5344CB8AC3E}">
        <p14:creationId xmlns:p14="http://schemas.microsoft.com/office/powerpoint/2010/main" val="103931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29</a:t>
            </a:fld>
            <a:endParaRPr lang="zh-TW" altLang="en-US"/>
          </a:p>
        </p:txBody>
      </p:sp>
    </p:spTree>
    <p:extLst>
      <p:ext uri="{BB962C8B-B14F-4D97-AF65-F5344CB8AC3E}">
        <p14:creationId xmlns:p14="http://schemas.microsoft.com/office/powerpoint/2010/main" val="350085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30</a:t>
            </a:fld>
            <a:endParaRPr lang="zh-TW" altLang="en-US"/>
          </a:p>
        </p:txBody>
      </p:sp>
    </p:spTree>
    <p:extLst>
      <p:ext uri="{BB962C8B-B14F-4D97-AF65-F5344CB8AC3E}">
        <p14:creationId xmlns:p14="http://schemas.microsoft.com/office/powerpoint/2010/main" val="221380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31</a:t>
            </a:fld>
            <a:endParaRPr lang="zh-TW" altLang="en-US"/>
          </a:p>
        </p:txBody>
      </p:sp>
    </p:spTree>
    <p:extLst>
      <p:ext uri="{BB962C8B-B14F-4D97-AF65-F5344CB8AC3E}">
        <p14:creationId xmlns:p14="http://schemas.microsoft.com/office/powerpoint/2010/main" val="376756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32</a:t>
            </a:fld>
            <a:endParaRPr lang="zh-TW" altLang="en-US"/>
          </a:p>
        </p:txBody>
      </p:sp>
    </p:spTree>
    <p:extLst>
      <p:ext uri="{BB962C8B-B14F-4D97-AF65-F5344CB8AC3E}">
        <p14:creationId xmlns:p14="http://schemas.microsoft.com/office/powerpoint/2010/main" val="196013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34</a:t>
            </a:fld>
            <a:endParaRPr lang="zh-TW" altLang="en-US"/>
          </a:p>
        </p:txBody>
      </p:sp>
    </p:spTree>
    <p:extLst>
      <p:ext uri="{BB962C8B-B14F-4D97-AF65-F5344CB8AC3E}">
        <p14:creationId xmlns:p14="http://schemas.microsoft.com/office/powerpoint/2010/main" val="204766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35</a:t>
            </a:fld>
            <a:endParaRPr lang="zh-TW" altLang="en-US"/>
          </a:p>
        </p:txBody>
      </p:sp>
    </p:spTree>
    <p:extLst>
      <p:ext uri="{BB962C8B-B14F-4D97-AF65-F5344CB8AC3E}">
        <p14:creationId xmlns:p14="http://schemas.microsoft.com/office/powerpoint/2010/main" val="906228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36</a:t>
            </a:fld>
            <a:endParaRPr lang="zh-TW" altLang="en-US"/>
          </a:p>
        </p:txBody>
      </p:sp>
    </p:spTree>
    <p:extLst>
      <p:ext uri="{BB962C8B-B14F-4D97-AF65-F5344CB8AC3E}">
        <p14:creationId xmlns:p14="http://schemas.microsoft.com/office/powerpoint/2010/main" val="85532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37</a:t>
            </a:fld>
            <a:endParaRPr lang="en-US"/>
          </a:p>
        </p:txBody>
      </p:sp>
    </p:spTree>
    <p:extLst>
      <p:ext uri="{BB962C8B-B14F-4D97-AF65-F5344CB8AC3E}">
        <p14:creationId xmlns:p14="http://schemas.microsoft.com/office/powerpoint/2010/main" val="381236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41</a:t>
            </a:fld>
            <a:endParaRPr lang="en-US"/>
          </a:p>
        </p:txBody>
      </p:sp>
    </p:spTree>
    <p:extLst>
      <p:ext uri="{BB962C8B-B14F-4D97-AF65-F5344CB8AC3E}">
        <p14:creationId xmlns:p14="http://schemas.microsoft.com/office/powerpoint/2010/main" val="102697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92965-12AC-7346-A2F6-8623F01726A3}" type="slidenum">
              <a:rPr lang="de-DE" altLang="en-US"/>
              <a:pPr/>
              <a:t>3</a:t>
            </a:fld>
            <a:endParaRPr lang="de-DE" altLang="en-US"/>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8426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(two layer2, with one </a:t>
            </a:r>
            <a:r>
              <a:rPr lang="en-US" altLang="zh-TW" sz="1200" dirty="0" err="1"/>
              <a:t>relu</a:t>
            </a:r>
            <a:r>
              <a:rPr lang="en-US" altLang="zh-TW" sz="1200" dirty="0"/>
              <a:t>)</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44</a:t>
            </a:fld>
            <a:endParaRPr lang="zh-TW" altLang="en-US"/>
          </a:p>
        </p:txBody>
      </p:sp>
    </p:spTree>
    <p:extLst>
      <p:ext uri="{BB962C8B-B14F-4D97-AF65-F5344CB8AC3E}">
        <p14:creationId xmlns:p14="http://schemas.microsoft.com/office/powerpoint/2010/main" val="2467112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45</a:t>
            </a:fld>
            <a:endParaRPr lang="zh-TW" altLang="en-US"/>
          </a:p>
        </p:txBody>
      </p:sp>
    </p:spTree>
    <p:extLst>
      <p:ext uri="{BB962C8B-B14F-4D97-AF65-F5344CB8AC3E}">
        <p14:creationId xmlns:p14="http://schemas.microsoft.com/office/powerpoint/2010/main" val="2369801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46</a:t>
            </a:fld>
            <a:endParaRPr lang="zh-TW" altLang="en-US"/>
          </a:p>
        </p:txBody>
      </p:sp>
    </p:spTree>
    <p:extLst>
      <p:ext uri="{BB962C8B-B14F-4D97-AF65-F5344CB8AC3E}">
        <p14:creationId xmlns:p14="http://schemas.microsoft.com/office/powerpoint/2010/main" val="78166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47</a:t>
            </a:fld>
            <a:endParaRPr lang="zh-TW" altLang="en-US"/>
          </a:p>
        </p:txBody>
      </p:sp>
    </p:spTree>
    <p:extLst>
      <p:ext uri="{BB962C8B-B14F-4D97-AF65-F5344CB8AC3E}">
        <p14:creationId xmlns:p14="http://schemas.microsoft.com/office/powerpoint/2010/main" val="631979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6DB964A-425E-854B-BBBD-BCEF7D195A16}" type="slidenum">
              <a:rPr lang="en-DE" smtClean="0"/>
              <a:t>53</a:t>
            </a:fld>
            <a:endParaRPr lang="en-DE"/>
          </a:p>
        </p:txBody>
      </p:sp>
    </p:spTree>
    <p:extLst>
      <p:ext uri="{BB962C8B-B14F-4D97-AF65-F5344CB8AC3E}">
        <p14:creationId xmlns:p14="http://schemas.microsoft.com/office/powerpoint/2010/main" val="152856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6DB964A-425E-854B-BBBD-BCEF7D195A16}" type="slidenum">
              <a:rPr lang="en-DE" smtClean="0"/>
              <a:t>55</a:t>
            </a:fld>
            <a:endParaRPr lang="en-DE"/>
          </a:p>
        </p:txBody>
      </p:sp>
    </p:spTree>
    <p:extLst>
      <p:ext uri="{BB962C8B-B14F-4D97-AF65-F5344CB8AC3E}">
        <p14:creationId xmlns:p14="http://schemas.microsoft.com/office/powerpoint/2010/main" val="179191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60697B"/>
                </a:solidFill>
                <a:effectLst/>
                <a:latin typeface="Manrope"/>
              </a:rPr>
              <a:t>The figure illustrates how we obtained the Alpaca model. For the data, we generated instruction-following demonstrations by building upon the self-instruct method. We started with the 175 human-written instruction-output pairs from the </a:t>
            </a:r>
            <a:r>
              <a:rPr lang="en-GB" b="0" i="0" u="none" strike="noStrike" dirty="0">
                <a:solidFill>
                  <a:srgbClr val="54A8C7"/>
                </a:solidFill>
                <a:effectLst/>
                <a:latin typeface="Manrope"/>
                <a:hlinkClick r:id="rId3"/>
              </a:rPr>
              <a:t>self-instruct seed set</a:t>
            </a:r>
            <a:r>
              <a:rPr lang="en-GB" b="0" i="0" u="none" strike="noStrike" dirty="0">
                <a:solidFill>
                  <a:srgbClr val="60697B"/>
                </a:solidFill>
                <a:effectLst/>
                <a:latin typeface="Manrope"/>
              </a:rPr>
              <a:t>. We then prompted text-davinci-003 to generate more instructions using the seed set as in-context examples. We improved over the self-instruct method by simplifying the generation pipeline (see details in </a:t>
            </a:r>
            <a:r>
              <a:rPr lang="en-GB" b="0" i="0" u="none" strike="noStrike" dirty="0">
                <a:solidFill>
                  <a:srgbClr val="54A8C7"/>
                </a:solidFill>
                <a:effectLst/>
                <a:latin typeface="Manrope"/>
                <a:hlinkClick r:id="rId4"/>
              </a:rPr>
              <a:t>GitHub</a:t>
            </a:r>
            <a:r>
              <a:rPr lang="en-GB" b="0" i="0" u="none" strike="noStrike" dirty="0">
                <a:solidFill>
                  <a:srgbClr val="60697B"/>
                </a:solidFill>
                <a:effectLst/>
                <a:latin typeface="Manrope"/>
              </a:rPr>
              <a:t>) and significantly reduced the cost. Our data generation process results in 52K unique instructions and the corresponding outputs</a:t>
            </a:r>
          </a:p>
          <a:p>
            <a:endParaRPr lang="en-GB" b="0" i="0" u="none" strike="noStrike" dirty="0">
              <a:solidFill>
                <a:srgbClr val="60697B"/>
              </a:solidFill>
              <a:effectLst/>
              <a:latin typeface="Manrope"/>
            </a:endParaRPr>
          </a:p>
          <a:p>
            <a:r>
              <a:rPr lang="en-GB" b="0" i="0" u="none" strike="noStrike" dirty="0">
                <a:solidFill>
                  <a:srgbClr val="60697B"/>
                </a:solidFill>
                <a:effectLst/>
                <a:latin typeface="Manrope"/>
              </a:rPr>
              <a:t>Equipped with this instruction-following dataset, we then fine-tuned the </a:t>
            </a:r>
            <a:r>
              <a:rPr lang="en-GB" b="0" i="0" u="none" strike="noStrike" dirty="0" err="1">
                <a:solidFill>
                  <a:srgbClr val="60697B"/>
                </a:solidFill>
                <a:effectLst/>
                <a:latin typeface="Manrope"/>
              </a:rPr>
              <a:t>LLaMA</a:t>
            </a:r>
            <a:r>
              <a:rPr lang="en-GB" b="0" i="0" u="none" strike="noStrike" dirty="0">
                <a:solidFill>
                  <a:srgbClr val="60697B"/>
                </a:solidFill>
                <a:effectLst/>
                <a:latin typeface="Manrope"/>
              </a:rPr>
              <a:t> models using Hugging Face’s training framework, taking advantage of techniques like Fully Sharded Data Parallel and mixed precision training. For our initial run, fine-tuning a 7B </a:t>
            </a:r>
            <a:r>
              <a:rPr lang="en-GB" b="0" i="0" u="none" strike="noStrike" dirty="0" err="1">
                <a:solidFill>
                  <a:srgbClr val="60697B"/>
                </a:solidFill>
                <a:effectLst/>
                <a:latin typeface="Manrope"/>
              </a:rPr>
              <a:t>LLaMA</a:t>
            </a:r>
            <a:r>
              <a:rPr lang="en-GB" b="0" i="0" u="none" strike="noStrike" dirty="0">
                <a:solidFill>
                  <a:srgbClr val="60697B"/>
                </a:solidFill>
                <a:effectLst/>
                <a:latin typeface="Manrope"/>
              </a:rPr>
              <a:t> model took 3 hours on 8 80GB A100s, which costs less than $100 on most cloud compute providers. </a:t>
            </a:r>
            <a:endParaRPr lang="en-DE" dirty="0"/>
          </a:p>
        </p:txBody>
      </p:sp>
      <p:sp>
        <p:nvSpPr>
          <p:cNvPr id="4" name="Slide Number Placeholder 3"/>
          <p:cNvSpPr>
            <a:spLocks noGrp="1"/>
          </p:cNvSpPr>
          <p:nvPr>
            <p:ph type="sldNum" sz="quarter" idx="5"/>
          </p:nvPr>
        </p:nvSpPr>
        <p:spPr/>
        <p:txBody>
          <a:bodyPr/>
          <a:lstStyle/>
          <a:p>
            <a:fld id="{16DB964A-425E-854B-BBBD-BCEF7D195A16}" type="slidenum">
              <a:rPr lang="en-DE" smtClean="0"/>
              <a:t>66</a:t>
            </a:fld>
            <a:endParaRPr lang="en-DE"/>
          </a:p>
        </p:txBody>
      </p:sp>
    </p:spTree>
    <p:extLst>
      <p:ext uri="{BB962C8B-B14F-4D97-AF65-F5344CB8AC3E}">
        <p14:creationId xmlns:p14="http://schemas.microsoft.com/office/powerpoint/2010/main" val="224048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CB3659-4A2B-7C43-B381-29B88572094D}" type="slidenum">
              <a:rPr lang="en-US" altLang="x-none"/>
              <a:pPr>
                <a:defRPr/>
              </a:pPr>
              <a:t>4</a:t>
            </a:fld>
            <a:endParaRPr lang="en-US" altLang="x-none"/>
          </a:p>
        </p:txBody>
      </p:sp>
      <p:sp>
        <p:nvSpPr>
          <p:cNvPr id="1594370" name="Rectangle 2"/>
          <p:cNvSpPr>
            <a:spLocks noGrp="1" noRot="1" noChangeAspect="1" noChangeArrowheads="1" noTextEdit="1"/>
          </p:cNvSpPr>
          <p:nvPr>
            <p:ph type="sldImg"/>
          </p:nvPr>
        </p:nvSpPr>
        <p:spPr>
          <a:ln/>
        </p:spPr>
      </p:sp>
      <p:sp>
        <p:nvSpPr>
          <p:cNvPr id="1594371" name="Rectangle 3"/>
          <p:cNvSpPr>
            <a:spLocks noGrp="1" noChangeArrowheads="1"/>
          </p:cNvSpPr>
          <p:nvPr>
            <p:ph type="body" idx="1"/>
          </p:nvPr>
        </p:nvSpPr>
        <p:spPr/>
        <p:txBody>
          <a:bodyPr/>
          <a:lstStyle/>
          <a:p>
            <a:pPr eaLnBrk="1" hangingPunct="1">
              <a:defRPr/>
            </a:pPr>
            <a:endParaRPr lang="x-none" altLang="x-none"/>
          </a:p>
        </p:txBody>
      </p:sp>
    </p:spTree>
    <p:extLst>
      <p:ext uri="{BB962C8B-B14F-4D97-AF65-F5344CB8AC3E}">
        <p14:creationId xmlns:p14="http://schemas.microsoft.com/office/powerpoint/2010/main" val="402421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77AFC0C-C6AE-4D4F-B970-E747DC49B539}" type="slidenum">
              <a:rPr lang="en-DE" smtClean="0"/>
              <a:t>5</a:t>
            </a:fld>
            <a:endParaRPr lang="en-DE"/>
          </a:p>
        </p:txBody>
      </p:sp>
    </p:spTree>
    <p:extLst>
      <p:ext uri="{BB962C8B-B14F-4D97-AF65-F5344CB8AC3E}">
        <p14:creationId xmlns:p14="http://schemas.microsoft.com/office/powerpoint/2010/main" val="216152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www.asimovinstitute.org</a:t>
            </a:r>
            <a:r>
              <a:rPr lang="en-US" dirty="0"/>
              <a:t>/neural-network-zoo/</a:t>
            </a:r>
          </a:p>
        </p:txBody>
      </p:sp>
      <p:sp>
        <p:nvSpPr>
          <p:cNvPr id="4" name="Slide Number Placeholder 3"/>
          <p:cNvSpPr>
            <a:spLocks noGrp="1"/>
          </p:cNvSpPr>
          <p:nvPr>
            <p:ph type="sldNum" sz="quarter" idx="10"/>
          </p:nvPr>
        </p:nvSpPr>
        <p:spPr/>
        <p:txBody>
          <a:bodyPr/>
          <a:lstStyle/>
          <a:p>
            <a:fld id="{057039F7-9394-A245-B939-DF533F2CB660}" type="slidenum">
              <a:rPr lang="en-US" smtClean="0"/>
              <a:t>8</a:t>
            </a:fld>
            <a:endParaRPr lang="en-US"/>
          </a:p>
        </p:txBody>
      </p:sp>
    </p:spTree>
    <p:extLst>
      <p:ext uri="{BB962C8B-B14F-4D97-AF65-F5344CB8AC3E}">
        <p14:creationId xmlns:p14="http://schemas.microsoft.com/office/powerpoint/2010/main" val="8518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039F7-9394-A245-B939-DF533F2CB660}" type="slidenum">
              <a:rPr lang="en-US" smtClean="0"/>
              <a:t>9</a:t>
            </a:fld>
            <a:endParaRPr lang="en-US"/>
          </a:p>
        </p:txBody>
      </p:sp>
    </p:spTree>
    <p:extLst>
      <p:ext uri="{BB962C8B-B14F-4D97-AF65-F5344CB8AC3E}">
        <p14:creationId xmlns:p14="http://schemas.microsoft.com/office/powerpoint/2010/main" val="151749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12</a:t>
            </a:fld>
            <a:endParaRPr lang="en-US"/>
          </a:p>
        </p:txBody>
      </p:sp>
    </p:spTree>
    <p:extLst>
      <p:ext uri="{BB962C8B-B14F-4D97-AF65-F5344CB8AC3E}">
        <p14:creationId xmlns:p14="http://schemas.microsoft.com/office/powerpoint/2010/main" val="156840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039F7-9394-A245-B939-DF533F2CB660}" type="slidenum">
              <a:rPr lang="en-US" smtClean="0"/>
              <a:t>15</a:t>
            </a:fld>
            <a:endParaRPr lang="en-US"/>
          </a:p>
        </p:txBody>
      </p:sp>
    </p:spTree>
    <p:extLst>
      <p:ext uri="{BB962C8B-B14F-4D97-AF65-F5344CB8AC3E}">
        <p14:creationId xmlns:p14="http://schemas.microsoft.com/office/powerpoint/2010/main" val="366432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width m of the convolution filters is set to 5 </a:t>
            </a:r>
            <a:endParaRPr lang="en-US" dirty="0"/>
          </a:p>
          <a:p>
            <a:r>
              <a:rPr lang="en-US" dirty="0"/>
              <a:t>n</a:t>
            </a:r>
            <a:r>
              <a:rPr lang="en-US" baseline="0" dirty="0"/>
              <a:t> = 300 feature maps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first layer embeds words into low-dimensional vectors. </a:t>
            </a:r>
          </a:p>
          <a:p>
            <a:endParaRPr lang="el-GR" dirty="0"/>
          </a:p>
        </p:txBody>
      </p:sp>
      <p:sp>
        <p:nvSpPr>
          <p:cNvPr id="4" name="Σύμβολο κράτησης θέσης αριθμού διαφάνειας 3"/>
          <p:cNvSpPr>
            <a:spLocks noGrp="1"/>
          </p:cNvSpPr>
          <p:nvPr>
            <p:ph type="sldNum" sz="quarter" idx="10"/>
          </p:nvPr>
        </p:nvSpPr>
        <p:spPr/>
        <p:txBody>
          <a:bodyPr/>
          <a:lstStyle/>
          <a:p>
            <a:fld id="{057039F7-9394-A245-B939-DF533F2CB660}" type="slidenum">
              <a:rPr lang="en-US" smtClean="0"/>
              <a:t>16</a:t>
            </a:fld>
            <a:endParaRPr lang="en-US"/>
          </a:p>
        </p:txBody>
      </p:sp>
    </p:spTree>
    <p:extLst>
      <p:ext uri="{BB962C8B-B14F-4D97-AF65-F5344CB8AC3E}">
        <p14:creationId xmlns:p14="http://schemas.microsoft.com/office/powerpoint/2010/main" val="44987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1678-C7BD-720F-DC9B-5A901DAE134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30879F9E-3828-93AF-A983-B93D982EF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A4ABCB5D-0E79-17B5-C92C-AD6FD9FAC240}"/>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5" name="Footer Placeholder 4">
            <a:extLst>
              <a:ext uri="{FF2B5EF4-FFF2-40B4-BE49-F238E27FC236}">
                <a16:creationId xmlns:a16="http://schemas.microsoft.com/office/drawing/2014/main" id="{3482E5FC-80E4-7309-FEFE-D70DA6B4387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9A2EA6B-834C-27D4-BB00-6A6A74D97394}"/>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131194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4A5D-B1F6-3EA9-4A46-6F4C800A7DBB}"/>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156EACB0-8B27-9E9F-0EF5-E564B2E782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51E85CCD-E4E5-792F-17E0-727A08E83F5D}"/>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5" name="Footer Placeholder 4">
            <a:extLst>
              <a:ext uri="{FF2B5EF4-FFF2-40B4-BE49-F238E27FC236}">
                <a16:creationId xmlns:a16="http://schemas.microsoft.com/office/drawing/2014/main" id="{3E0AC7ED-E27E-5122-4CC6-0A344D99F00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5C5DFFD0-2215-0F57-B084-43ECB56AA53B}"/>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6388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95969D-12A2-653A-A093-0B71D02B026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993938AC-388B-23C5-9998-A75A28647EF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9C5B2078-A824-DD4A-4950-98453803D8B3}"/>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5" name="Footer Placeholder 4">
            <a:extLst>
              <a:ext uri="{FF2B5EF4-FFF2-40B4-BE49-F238E27FC236}">
                <a16:creationId xmlns:a16="http://schemas.microsoft.com/office/drawing/2014/main" id="{0B6F783A-7620-A9D2-D237-752D3297EE01}"/>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BEE41EA-13C6-82D0-81C3-E2F5D984F4F6}"/>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919681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54424" y="464698"/>
            <a:ext cx="10283152"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368" b="0" i="0">
                <a:solidFill>
                  <a:schemeClr val="tx1"/>
                </a:solidFill>
                <a:latin typeface="Helvetica"/>
                <a:cs typeface="Helvetica"/>
              </a:defRPr>
            </a:lvl1pPr>
          </a:lstStyle>
          <a:p>
            <a:pPr marL="11206">
              <a:lnSpc>
                <a:spcPts val="1412"/>
              </a:lnSpc>
            </a:pPr>
            <a:r>
              <a:rPr lang="en-US" spc="-4"/>
              <a:t>CS447: Natural Language Processing (J.</a:t>
            </a:r>
            <a:r>
              <a:rPr lang="en-US" spc="40"/>
              <a:t> </a:t>
            </a:r>
            <a:r>
              <a:rPr lang="en-US" spc="-4"/>
              <a:t>Hockenmaier)</a:t>
            </a:r>
            <a:endParaRPr lang="en-US" spc="-4"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6/19/23</a:t>
            </a:fld>
            <a:endParaRPr lang="en-US"/>
          </a:p>
        </p:txBody>
      </p:sp>
      <p:sp>
        <p:nvSpPr>
          <p:cNvPr id="6" name="Holder 6"/>
          <p:cNvSpPr>
            <a:spLocks noGrp="1"/>
          </p:cNvSpPr>
          <p:nvPr>
            <p:ph type="sldNum" sz="quarter" idx="7"/>
          </p:nvPr>
        </p:nvSpPr>
        <p:spPr/>
        <p:txBody>
          <a:bodyPr lIns="0" tIns="0" rIns="0" bIns="0"/>
          <a:lstStyle>
            <a:lvl1pPr>
              <a:defRPr sz="1368" b="0" i="0">
                <a:solidFill>
                  <a:schemeClr val="tx1"/>
                </a:solidFill>
                <a:latin typeface="Helvetica"/>
                <a:cs typeface="Helvetica"/>
              </a:defRPr>
            </a:lvl1pPr>
          </a:lstStyle>
          <a:p>
            <a:pPr marL="22413">
              <a:lnSpc>
                <a:spcPts val="1412"/>
              </a:lnSpc>
            </a:pPr>
            <a:fld id="{81D60167-4931-47E6-BA6A-407CBD079E47}" type="slidenum">
              <a:rPr lang="en-DE" spc="-4" smtClean="0"/>
              <a:pPr marL="22413">
                <a:lnSpc>
                  <a:spcPts val="1412"/>
                </a:lnSpc>
              </a:pPr>
              <a:t>‹#›</a:t>
            </a:fld>
            <a:endParaRPr lang="en-DE" spc="-4" dirty="0"/>
          </a:p>
        </p:txBody>
      </p:sp>
    </p:spTree>
    <p:extLst>
      <p:ext uri="{BB962C8B-B14F-4D97-AF65-F5344CB8AC3E}">
        <p14:creationId xmlns:p14="http://schemas.microsoft.com/office/powerpoint/2010/main" val="267147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8A9A-48D1-5D1C-66D4-A55DA023D803}"/>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91BEA125-19B1-593E-3DB9-9D88645E29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D61309C4-6CBC-9D83-E69D-54C31578090B}"/>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5" name="Footer Placeholder 4">
            <a:extLst>
              <a:ext uri="{FF2B5EF4-FFF2-40B4-BE49-F238E27FC236}">
                <a16:creationId xmlns:a16="http://schemas.microsoft.com/office/drawing/2014/main" id="{7F292147-5562-7BBA-5E35-660291756D4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9AE49A3-B4A1-31BF-934B-C8527EB6453C}"/>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142433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65EE-C120-AA33-A654-835AF4827E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A11462FC-6865-B931-32F6-189F12AB39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6B06473-4B8E-16CE-3398-735E6D7C6EA4}"/>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5" name="Footer Placeholder 4">
            <a:extLst>
              <a:ext uri="{FF2B5EF4-FFF2-40B4-BE49-F238E27FC236}">
                <a16:creationId xmlns:a16="http://schemas.microsoft.com/office/drawing/2014/main" id="{0836BFBF-C814-796B-40B1-E25B1C03E8F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1DB67A54-618D-A6D4-D401-E09A09C87F68}"/>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1031636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DE699-1F4B-03D7-8DE2-5B322C4617B2}"/>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58136292-84AC-CDB5-C440-B10A388387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C323C8BB-FBB9-3B16-EEB9-828FC734A2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180854F8-E5AC-C4F6-7C91-8D06792AF190}"/>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6" name="Footer Placeholder 5">
            <a:extLst>
              <a:ext uri="{FF2B5EF4-FFF2-40B4-BE49-F238E27FC236}">
                <a16:creationId xmlns:a16="http://schemas.microsoft.com/office/drawing/2014/main" id="{FD7F7A77-92EE-D9A1-7EE8-981D9B583596}"/>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E5128D0-37F2-B6EB-A312-0761B54C6D93}"/>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12886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EE67-44ED-AC8A-68E7-540A650EAA0A}"/>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C9E33AE4-835C-C4C0-89F1-E11A19C19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1FE8A4-D59D-3EA9-5F99-A046F5E0972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8CD8A93B-8DC8-2E47-D975-9272E1D2E2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7E7A5D-F2DF-165F-3759-4AEECF9636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4DC2440D-9221-CF9D-E238-415D87BB449C}"/>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8" name="Footer Placeholder 7">
            <a:extLst>
              <a:ext uri="{FF2B5EF4-FFF2-40B4-BE49-F238E27FC236}">
                <a16:creationId xmlns:a16="http://schemas.microsoft.com/office/drawing/2014/main" id="{2EE15A52-AAB2-6248-9AEE-51765E134895}"/>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92626C6E-D8EB-4841-8DF5-159F7D39FFEB}"/>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2762195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F1C9-B4BD-03E9-F585-41111642F990}"/>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07FD12EB-32F7-B2FF-67C2-6B30EC2D780A}"/>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4" name="Footer Placeholder 3">
            <a:extLst>
              <a:ext uri="{FF2B5EF4-FFF2-40B4-BE49-F238E27FC236}">
                <a16:creationId xmlns:a16="http://schemas.microsoft.com/office/drawing/2014/main" id="{DBEB310F-31AF-B274-F6D5-CA7C39A13B8F}"/>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9B437B3D-ECCB-D6AA-FF46-9596426C2258}"/>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54704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601B1-A526-9A9B-E99F-1D19985E831D}"/>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3" name="Footer Placeholder 2">
            <a:extLst>
              <a:ext uri="{FF2B5EF4-FFF2-40B4-BE49-F238E27FC236}">
                <a16:creationId xmlns:a16="http://schemas.microsoft.com/office/drawing/2014/main" id="{8770B3D1-1793-1D66-A9F3-FEA9CD905E52}"/>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BC29FD99-FDC4-527E-5F8C-F79708F11A64}"/>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295273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FFFC-2D1B-A235-053D-10BC47615C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A82B2DF1-15B2-6F86-B6C4-043250C87C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D53A15F2-DF60-E33D-F02A-E081C6AF4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82FEAB-FC65-E283-DF92-554193DBC9DA}"/>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6" name="Footer Placeholder 5">
            <a:extLst>
              <a:ext uri="{FF2B5EF4-FFF2-40B4-BE49-F238E27FC236}">
                <a16:creationId xmlns:a16="http://schemas.microsoft.com/office/drawing/2014/main" id="{177E55F2-E475-F05E-B97E-C92FC9ED0B78}"/>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FE806625-E313-79D3-205E-53E2621EFBB6}"/>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4168628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C421-2CD1-72AB-31D8-4668EAB623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764B598D-B7B6-5CB8-79C2-5098040E6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F1BB0B8D-DB96-448B-F2E4-E8333CC15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11B9E1-7EBC-E295-7327-9D16DF9C718B}"/>
              </a:ext>
            </a:extLst>
          </p:cNvPr>
          <p:cNvSpPr>
            <a:spLocks noGrp="1"/>
          </p:cNvSpPr>
          <p:nvPr>
            <p:ph type="dt" sz="half" idx="10"/>
          </p:nvPr>
        </p:nvSpPr>
        <p:spPr/>
        <p:txBody>
          <a:bodyPr/>
          <a:lstStyle/>
          <a:p>
            <a:fld id="{F985EF3C-3D74-7547-8C69-D606315E9B56}" type="datetimeFigureOut">
              <a:rPr lang="en-DE" smtClean="0"/>
              <a:t>19.06.23</a:t>
            </a:fld>
            <a:endParaRPr lang="en-DE"/>
          </a:p>
        </p:txBody>
      </p:sp>
      <p:sp>
        <p:nvSpPr>
          <p:cNvPr id="6" name="Footer Placeholder 5">
            <a:extLst>
              <a:ext uri="{FF2B5EF4-FFF2-40B4-BE49-F238E27FC236}">
                <a16:creationId xmlns:a16="http://schemas.microsoft.com/office/drawing/2014/main" id="{372CE6DA-BB99-D706-4FCE-C9DBE9E0F6A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DF77A30B-2521-D560-E3CD-01A9903B403F}"/>
              </a:ext>
            </a:extLst>
          </p:cNvPr>
          <p:cNvSpPr>
            <a:spLocks noGrp="1"/>
          </p:cNvSpPr>
          <p:nvPr>
            <p:ph type="sldNum" sz="quarter" idx="12"/>
          </p:nvPr>
        </p:nvSpPr>
        <p:spPr/>
        <p:txBody>
          <a:bodyPr/>
          <a:lstStyle/>
          <a:p>
            <a:fld id="{F9EB2F51-B203-614E-96BA-81B4934A73D2}" type="slidenum">
              <a:rPr lang="en-DE" smtClean="0"/>
              <a:t>‹#›</a:t>
            </a:fld>
            <a:endParaRPr lang="en-DE"/>
          </a:p>
        </p:txBody>
      </p:sp>
    </p:spTree>
    <p:extLst>
      <p:ext uri="{BB962C8B-B14F-4D97-AF65-F5344CB8AC3E}">
        <p14:creationId xmlns:p14="http://schemas.microsoft.com/office/powerpoint/2010/main" val="269550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146931-C252-870D-E303-CC4DC4A77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EA030A3B-CA82-33E8-81E0-D221C891A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7293201A-FBC7-D78B-F470-7F57CC070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5EF3C-3D74-7547-8C69-D606315E9B56}" type="datetimeFigureOut">
              <a:rPr lang="en-DE" smtClean="0"/>
              <a:t>19.06.23</a:t>
            </a:fld>
            <a:endParaRPr lang="en-DE"/>
          </a:p>
        </p:txBody>
      </p:sp>
      <p:sp>
        <p:nvSpPr>
          <p:cNvPr id="5" name="Footer Placeholder 4">
            <a:extLst>
              <a:ext uri="{FF2B5EF4-FFF2-40B4-BE49-F238E27FC236}">
                <a16:creationId xmlns:a16="http://schemas.microsoft.com/office/drawing/2014/main" id="{5CE3A717-F6FA-1EB8-99CA-4D8DA42FE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4FB45110-FCE4-01EA-53ED-54B3C99441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B2F51-B203-614E-96BA-81B4934A73D2}" type="slidenum">
              <a:rPr lang="en-DE" smtClean="0"/>
              <a:t>‹#›</a:t>
            </a:fld>
            <a:endParaRPr lang="en-DE"/>
          </a:p>
        </p:txBody>
      </p:sp>
    </p:spTree>
    <p:extLst>
      <p:ext uri="{BB962C8B-B14F-4D97-AF65-F5344CB8AC3E}">
        <p14:creationId xmlns:p14="http://schemas.microsoft.com/office/powerpoint/2010/main" val="4029098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410.png"/><Relationship Id="rId3" Type="http://schemas.openxmlformats.org/officeDocument/2006/relationships/image" Target="../media/image1910.png"/><Relationship Id="rId21" Type="http://schemas.openxmlformats.org/officeDocument/2006/relationships/image" Target="../media/image530.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400.png"/><Relationship Id="rId2" Type="http://schemas.openxmlformats.org/officeDocument/2006/relationships/notesSlide" Target="../notesSlides/notesSlide10.xml"/><Relationship Id="rId16" Type="http://schemas.openxmlformats.org/officeDocument/2006/relationships/image" Target="../media/image320.png"/><Relationship Id="rId20"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56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550.png"/><Relationship Id="rId28" Type="http://schemas.openxmlformats.org/officeDocument/2006/relationships/image" Target="../media/image430.png"/><Relationship Id="rId10" Type="http://schemas.openxmlformats.org/officeDocument/2006/relationships/image" Target="../media/image2610.png"/><Relationship Id="rId19" Type="http://schemas.openxmlformats.org/officeDocument/2006/relationships/image" Target="../media/image511.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540.png"/><Relationship Id="rId27" Type="http://schemas.openxmlformats.org/officeDocument/2006/relationships/image" Target="../media/image420.png"/></Relationships>
</file>

<file path=ppt/slides/_rels/slide29.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600.png"/><Relationship Id="rId3" Type="http://schemas.openxmlformats.org/officeDocument/2006/relationships/image" Target="../media/image1910.png"/><Relationship Id="rId21" Type="http://schemas.openxmlformats.org/officeDocument/2006/relationships/image" Target="../media/image540.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590.png"/><Relationship Id="rId2" Type="http://schemas.openxmlformats.org/officeDocument/2006/relationships/notesSlide" Target="../notesSlides/notesSlide11.xml"/><Relationship Id="rId16" Type="http://schemas.openxmlformats.org/officeDocument/2006/relationships/image" Target="../media/image320.png"/><Relationship Id="rId20" Type="http://schemas.openxmlformats.org/officeDocument/2006/relationships/image" Target="../media/image520.png"/><Relationship Id="rId29"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58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570.png"/><Relationship Id="rId28" Type="http://schemas.openxmlformats.org/officeDocument/2006/relationships/image" Target="../media/image400.png"/><Relationship Id="rId10" Type="http://schemas.openxmlformats.org/officeDocument/2006/relationships/image" Target="../media/image2610.png"/><Relationship Id="rId19" Type="http://schemas.openxmlformats.org/officeDocument/2006/relationships/image" Target="../media/image511.png"/><Relationship Id="rId31" Type="http://schemas.openxmlformats.org/officeDocument/2006/relationships/image" Target="../media/image430.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550.png"/><Relationship Id="rId27" Type="http://schemas.openxmlformats.org/officeDocument/2006/relationships/image" Target="../media/image61.png"/><Relationship Id="rId30" Type="http://schemas.openxmlformats.org/officeDocument/2006/relationships/image" Target="../media/image4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430.png"/><Relationship Id="rId3" Type="http://schemas.openxmlformats.org/officeDocument/2006/relationships/image" Target="../media/image1910.png"/><Relationship Id="rId21" Type="http://schemas.openxmlformats.org/officeDocument/2006/relationships/image" Target="../media/image640.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420.png"/><Relationship Id="rId2" Type="http://schemas.openxmlformats.org/officeDocument/2006/relationships/notesSlide" Target="../notesSlides/notesSlide12.xml"/><Relationship Id="rId16" Type="http://schemas.openxmlformats.org/officeDocument/2006/relationships/image" Target="../media/image320.png"/><Relationship Id="rId20"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41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400.png"/><Relationship Id="rId28" Type="http://schemas.openxmlformats.org/officeDocument/2006/relationships/image" Target="../media/image660.png"/><Relationship Id="rId10" Type="http://schemas.openxmlformats.org/officeDocument/2006/relationships/image" Target="../media/image2610.png"/><Relationship Id="rId19" Type="http://schemas.openxmlformats.org/officeDocument/2006/relationships/image" Target="../media/image620.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650.png"/><Relationship Id="rId27" Type="http://schemas.openxmlformats.org/officeDocument/2006/relationships/image" Target="../media/image610.png"/></Relationships>
</file>

<file path=ppt/slides/_rels/slide31.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430.png"/><Relationship Id="rId3" Type="http://schemas.openxmlformats.org/officeDocument/2006/relationships/image" Target="../media/image1910.png"/><Relationship Id="rId21" Type="http://schemas.openxmlformats.org/officeDocument/2006/relationships/image" Target="../media/image691.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420.png"/><Relationship Id="rId2" Type="http://schemas.openxmlformats.org/officeDocument/2006/relationships/notesSlide" Target="../notesSlides/notesSlide13.xml"/><Relationship Id="rId16" Type="http://schemas.openxmlformats.org/officeDocument/2006/relationships/image" Target="../media/image320.png"/><Relationship Id="rId20"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41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400.png"/><Relationship Id="rId28" Type="http://schemas.openxmlformats.org/officeDocument/2006/relationships/image" Target="../media/image711.png"/><Relationship Id="rId10" Type="http://schemas.openxmlformats.org/officeDocument/2006/relationships/image" Target="../media/image2610.png"/><Relationship Id="rId19" Type="http://schemas.openxmlformats.org/officeDocument/2006/relationships/image" Target="../media/image671.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701.png"/><Relationship Id="rId27" Type="http://schemas.openxmlformats.org/officeDocument/2006/relationships/image" Target="../media/image670.png"/></Relationships>
</file>

<file path=ppt/slides/_rels/slide32.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710.png"/><Relationship Id="rId3" Type="http://schemas.openxmlformats.org/officeDocument/2006/relationships/image" Target="../media/image1911.png"/><Relationship Id="rId7" Type="http://schemas.openxmlformats.org/officeDocument/2006/relationships/image" Target="../media/image400.png"/><Relationship Id="rId12" Type="http://schemas.openxmlformats.org/officeDocument/2006/relationships/image" Target="../media/image700.png"/><Relationship Id="rId2" Type="http://schemas.openxmlformats.org/officeDocument/2006/relationships/notesSlide" Target="../notesSlides/notesSlide14.xml"/><Relationship Id="rId16"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2211.png"/><Relationship Id="rId11" Type="http://schemas.openxmlformats.org/officeDocument/2006/relationships/image" Target="../media/image690.png"/><Relationship Id="rId5" Type="http://schemas.openxmlformats.org/officeDocument/2006/relationships/image" Target="../media/image2111.png"/><Relationship Id="rId15" Type="http://schemas.openxmlformats.org/officeDocument/2006/relationships/image" Target="../media/image57.jpeg"/><Relationship Id="rId10" Type="http://schemas.openxmlformats.org/officeDocument/2006/relationships/image" Target="../media/image430.png"/><Relationship Id="rId4" Type="http://schemas.openxmlformats.org/officeDocument/2006/relationships/image" Target="../media/image2011.png"/><Relationship Id="rId9" Type="http://schemas.openxmlformats.org/officeDocument/2006/relationships/image" Target="../media/image420.png"/><Relationship Id="rId14" Type="http://schemas.openxmlformats.org/officeDocument/2006/relationships/image" Target="../media/image720.png"/></Relationships>
</file>

<file path=ppt/slides/_rels/slide33.xml.rels><?xml version="1.0" encoding="UTF-8" standalone="yes"?>
<Relationships xmlns="http://schemas.openxmlformats.org/package/2006/relationships"><Relationship Id="rId13" Type="http://schemas.openxmlformats.org/officeDocument/2006/relationships/image" Target="../media/image811.png"/><Relationship Id="rId18" Type="http://schemas.openxmlformats.org/officeDocument/2006/relationships/image" Target="../media/image400.png"/><Relationship Id="rId26" Type="http://schemas.openxmlformats.org/officeDocument/2006/relationships/image" Target="../media/image790.png"/><Relationship Id="rId39" Type="http://schemas.openxmlformats.org/officeDocument/2006/relationships/image" Target="../media/image92.png"/><Relationship Id="rId21" Type="http://schemas.openxmlformats.org/officeDocument/2006/relationships/image" Target="../media/image430.png"/><Relationship Id="rId34" Type="http://schemas.openxmlformats.org/officeDocument/2006/relationships/image" Target="../media/image770.png"/><Relationship Id="rId42" Type="http://schemas.openxmlformats.org/officeDocument/2006/relationships/image" Target="../media/image95.png"/><Relationship Id="rId47" Type="http://schemas.openxmlformats.org/officeDocument/2006/relationships/image" Target="../media/image100.png"/><Relationship Id="rId50" Type="http://schemas.openxmlformats.org/officeDocument/2006/relationships/image" Target="../media/image103.png"/><Relationship Id="rId55" Type="http://schemas.openxmlformats.org/officeDocument/2006/relationships/image" Target="../media/image108.png"/><Relationship Id="rId7" Type="http://schemas.openxmlformats.org/officeDocument/2006/relationships/image" Target="../media/image750.png"/><Relationship Id="rId2" Type="http://schemas.openxmlformats.org/officeDocument/2006/relationships/image" Target="../media/image1910.png"/><Relationship Id="rId16" Type="http://schemas.openxmlformats.org/officeDocument/2006/relationships/image" Target="../media/image84.png"/><Relationship Id="rId29" Type="http://schemas.openxmlformats.org/officeDocument/2006/relationships/image" Target="../media/image820.png"/><Relationship Id="rId11" Type="http://schemas.openxmlformats.org/officeDocument/2006/relationships/image" Target="../media/image791.png"/><Relationship Id="rId24" Type="http://schemas.openxmlformats.org/officeDocument/2006/relationships/image" Target="../media/image87.png"/><Relationship Id="rId32" Type="http://schemas.openxmlformats.org/officeDocument/2006/relationships/image" Target="../media/image90.png"/><Relationship Id="rId37" Type="http://schemas.openxmlformats.org/officeDocument/2006/relationships/image" Target="../media/image900.png"/><Relationship Id="rId40" Type="http://schemas.openxmlformats.org/officeDocument/2006/relationships/image" Target="../media/image93.png"/><Relationship Id="rId45" Type="http://schemas.openxmlformats.org/officeDocument/2006/relationships/image" Target="../media/image98.png"/><Relationship Id="rId53" Type="http://schemas.openxmlformats.org/officeDocument/2006/relationships/image" Target="../media/image106.png"/><Relationship Id="rId5" Type="http://schemas.openxmlformats.org/officeDocument/2006/relationships/image" Target="../media/image2210.png"/><Relationship Id="rId19" Type="http://schemas.openxmlformats.org/officeDocument/2006/relationships/image" Target="../media/image410.png"/><Relationship Id="rId4" Type="http://schemas.openxmlformats.org/officeDocument/2006/relationships/image" Target="../media/image2110.png"/><Relationship Id="rId9" Type="http://schemas.openxmlformats.org/officeDocument/2006/relationships/image" Target="../media/image771.png"/><Relationship Id="rId14" Type="http://schemas.openxmlformats.org/officeDocument/2006/relationships/image" Target="../media/image821.png"/><Relationship Id="rId22" Type="http://schemas.openxmlformats.org/officeDocument/2006/relationships/image" Target="../media/image85.png"/><Relationship Id="rId27" Type="http://schemas.openxmlformats.org/officeDocument/2006/relationships/image" Target="../media/image800.png"/><Relationship Id="rId30" Type="http://schemas.openxmlformats.org/officeDocument/2006/relationships/image" Target="../media/image88.png"/><Relationship Id="rId35" Type="http://schemas.openxmlformats.org/officeDocument/2006/relationships/image" Target="../media/image880.png"/><Relationship Id="rId43" Type="http://schemas.openxmlformats.org/officeDocument/2006/relationships/image" Target="../media/image96.png"/><Relationship Id="rId48" Type="http://schemas.openxmlformats.org/officeDocument/2006/relationships/image" Target="../media/image101.png"/><Relationship Id="rId56" Type="http://schemas.openxmlformats.org/officeDocument/2006/relationships/image" Target="../media/image109.png"/><Relationship Id="rId8" Type="http://schemas.openxmlformats.org/officeDocument/2006/relationships/image" Target="../media/image760.png"/><Relationship Id="rId51" Type="http://schemas.openxmlformats.org/officeDocument/2006/relationships/image" Target="../media/image104.png"/><Relationship Id="rId3" Type="http://schemas.openxmlformats.org/officeDocument/2006/relationships/image" Target="../media/image2010.png"/><Relationship Id="rId12" Type="http://schemas.openxmlformats.org/officeDocument/2006/relationships/image" Target="../media/image801.png"/><Relationship Id="rId17" Type="http://schemas.openxmlformats.org/officeDocument/2006/relationships/image" Target="../media/image340.png"/><Relationship Id="rId25" Type="http://schemas.openxmlformats.org/officeDocument/2006/relationships/image" Target="../media/image780.png"/><Relationship Id="rId33" Type="http://schemas.openxmlformats.org/officeDocument/2006/relationships/image" Target="../media/image91.png"/><Relationship Id="rId38" Type="http://schemas.openxmlformats.org/officeDocument/2006/relationships/image" Target="../media/image910.png"/><Relationship Id="rId46" Type="http://schemas.openxmlformats.org/officeDocument/2006/relationships/image" Target="../media/image99.png"/><Relationship Id="rId20" Type="http://schemas.openxmlformats.org/officeDocument/2006/relationships/image" Target="../media/image420.png"/><Relationship Id="rId41" Type="http://schemas.openxmlformats.org/officeDocument/2006/relationships/image" Target="../media/image94.png"/><Relationship Id="rId54"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740.png"/><Relationship Id="rId15" Type="http://schemas.openxmlformats.org/officeDocument/2006/relationships/image" Target="../media/image830.png"/><Relationship Id="rId23" Type="http://schemas.openxmlformats.org/officeDocument/2006/relationships/image" Target="../media/image86.png"/><Relationship Id="rId28" Type="http://schemas.openxmlformats.org/officeDocument/2006/relationships/image" Target="../media/image810.png"/><Relationship Id="rId36" Type="http://schemas.openxmlformats.org/officeDocument/2006/relationships/image" Target="../media/image890.png"/><Relationship Id="rId49" Type="http://schemas.openxmlformats.org/officeDocument/2006/relationships/image" Target="../media/image102.png"/><Relationship Id="rId57" Type="http://schemas.openxmlformats.org/officeDocument/2006/relationships/image" Target="../media/image110.png"/><Relationship Id="rId10" Type="http://schemas.openxmlformats.org/officeDocument/2006/relationships/image" Target="../media/image781.png"/><Relationship Id="rId31" Type="http://schemas.openxmlformats.org/officeDocument/2006/relationships/image" Target="../media/image89.png"/><Relationship Id="rId44" Type="http://schemas.openxmlformats.org/officeDocument/2006/relationships/image" Target="../media/image97.png"/><Relationship Id="rId52" Type="http://schemas.openxmlformats.org/officeDocument/2006/relationships/image" Target="../media/image105.png"/></Relationships>
</file>

<file path=ppt/slides/_rels/slide34.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650.png"/><Relationship Id="rId26" Type="http://schemas.openxmlformats.org/officeDocument/2006/relationships/image" Target="../media/image117.png"/><Relationship Id="rId39" Type="http://schemas.openxmlformats.org/officeDocument/2006/relationships/image" Target="../media/image130.png"/><Relationship Id="rId21" Type="http://schemas.openxmlformats.org/officeDocument/2006/relationships/image" Target="../media/image1120.png"/><Relationship Id="rId34" Type="http://schemas.openxmlformats.org/officeDocument/2006/relationships/image" Target="../media/image125.png"/><Relationship Id="rId42" Type="http://schemas.openxmlformats.org/officeDocument/2006/relationships/image" Target="../media/image133.png"/><Relationship Id="rId7" Type="http://schemas.openxmlformats.org/officeDocument/2006/relationships/image" Target="../media/image781.png"/><Relationship Id="rId2" Type="http://schemas.openxmlformats.org/officeDocument/2006/relationships/notesSlide" Target="../notesSlides/notesSlide15.xml"/><Relationship Id="rId16" Type="http://schemas.openxmlformats.org/officeDocument/2006/relationships/image" Target="../media/image630.png"/><Relationship Id="rId20" Type="http://schemas.openxmlformats.org/officeDocument/2006/relationships/image" Target="../media/image112.png"/><Relationship Id="rId29" Type="http://schemas.openxmlformats.org/officeDocument/2006/relationships/image" Target="../media/image120.png"/><Relationship Id="rId41"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771.png"/><Relationship Id="rId11" Type="http://schemas.openxmlformats.org/officeDocument/2006/relationships/image" Target="../media/image821.png"/><Relationship Id="rId24" Type="http://schemas.openxmlformats.org/officeDocument/2006/relationships/image" Target="../media/image115.png"/><Relationship Id="rId32" Type="http://schemas.openxmlformats.org/officeDocument/2006/relationships/image" Target="../media/image123.png"/><Relationship Id="rId37" Type="http://schemas.openxmlformats.org/officeDocument/2006/relationships/image" Target="../media/image128.png"/><Relationship Id="rId40" Type="http://schemas.openxmlformats.org/officeDocument/2006/relationships/image" Target="../media/image131.png"/><Relationship Id="rId5" Type="http://schemas.openxmlformats.org/officeDocument/2006/relationships/image" Target="../media/image760.png"/><Relationship Id="rId15" Type="http://schemas.openxmlformats.org/officeDocument/2006/relationships/image" Target="../media/image620.png"/><Relationship Id="rId23" Type="http://schemas.openxmlformats.org/officeDocument/2006/relationships/image" Target="../media/image114.png"/><Relationship Id="rId28" Type="http://schemas.openxmlformats.org/officeDocument/2006/relationships/image" Target="../media/image119.png"/><Relationship Id="rId36" Type="http://schemas.openxmlformats.org/officeDocument/2006/relationships/image" Target="../media/image127.png"/><Relationship Id="rId10" Type="http://schemas.openxmlformats.org/officeDocument/2006/relationships/image" Target="../media/image811.png"/><Relationship Id="rId19" Type="http://schemas.openxmlformats.org/officeDocument/2006/relationships/image" Target="../media/image610.png"/><Relationship Id="rId31" Type="http://schemas.openxmlformats.org/officeDocument/2006/relationships/image" Target="../media/image122.png"/><Relationship Id="rId4" Type="http://schemas.openxmlformats.org/officeDocument/2006/relationships/image" Target="../media/image750.png"/><Relationship Id="rId9" Type="http://schemas.openxmlformats.org/officeDocument/2006/relationships/image" Target="../media/image801.png"/><Relationship Id="rId14" Type="http://schemas.openxmlformats.org/officeDocument/2006/relationships/image" Target="../media/image111.png"/><Relationship Id="rId22" Type="http://schemas.openxmlformats.org/officeDocument/2006/relationships/image" Target="../media/image113.png"/><Relationship Id="rId27" Type="http://schemas.openxmlformats.org/officeDocument/2006/relationships/image" Target="../media/image118.png"/><Relationship Id="rId30" Type="http://schemas.openxmlformats.org/officeDocument/2006/relationships/image" Target="../media/image121.png"/><Relationship Id="rId35" Type="http://schemas.openxmlformats.org/officeDocument/2006/relationships/image" Target="../media/image126.png"/><Relationship Id="rId8" Type="http://schemas.openxmlformats.org/officeDocument/2006/relationships/image" Target="../media/image791.png"/><Relationship Id="rId3" Type="http://schemas.openxmlformats.org/officeDocument/2006/relationships/image" Target="../media/image740.png"/><Relationship Id="rId12" Type="http://schemas.openxmlformats.org/officeDocument/2006/relationships/image" Target="../media/image830.png"/><Relationship Id="rId17" Type="http://schemas.openxmlformats.org/officeDocument/2006/relationships/image" Target="../media/image640.png"/><Relationship Id="rId25" Type="http://schemas.openxmlformats.org/officeDocument/2006/relationships/image" Target="../media/image116.png"/><Relationship Id="rId33" Type="http://schemas.openxmlformats.org/officeDocument/2006/relationships/image" Target="../media/image124.png"/><Relationship Id="rId38" Type="http://schemas.openxmlformats.org/officeDocument/2006/relationships/image" Target="../media/image129.png"/></Relationships>
</file>

<file path=ppt/slides/_rels/slide35.xml.rels><?xml version="1.0" encoding="UTF-8" standalone="yes"?>
<Relationships xmlns="http://schemas.openxmlformats.org/package/2006/relationships"><Relationship Id="rId26" Type="http://schemas.openxmlformats.org/officeDocument/2006/relationships/image" Target="../media/image139.png"/><Relationship Id="rId21" Type="http://schemas.openxmlformats.org/officeDocument/2006/relationships/image" Target="../media/image1340.png"/><Relationship Id="rId34" Type="http://schemas.openxmlformats.org/officeDocument/2006/relationships/image" Target="../media/image147.png"/><Relationship Id="rId42" Type="http://schemas.openxmlformats.org/officeDocument/2006/relationships/image" Target="../media/image155.png"/><Relationship Id="rId47" Type="http://schemas.openxmlformats.org/officeDocument/2006/relationships/image" Target="../media/image160.png"/><Relationship Id="rId50" Type="http://schemas.openxmlformats.org/officeDocument/2006/relationships/image" Target="../media/image163.png"/><Relationship Id="rId55" Type="http://schemas.openxmlformats.org/officeDocument/2006/relationships/image" Target="../media/image168.png"/><Relationship Id="rId63" Type="http://schemas.openxmlformats.org/officeDocument/2006/relationships/image" Target="../media/image176.png"/><Relationship Id="rId7" Type="http://schemas.openxmlformats.org/officeDocument/2006/relationships/image" Target="../media/image670.png"/><Relationship Id="rId2" Type="http://schemas.openxmlformats.org/officeDocument/2006/relationships/notesSlide" Target="../notesSlides/notesSlide16.xml"/><Relationship Id="rId16" Type="http://schemas.openxmlformats.org/officeDocument/2006/relationships/image" Target="../media/image811.png"/><Relationship Id="rId29" Type="http://schemas.openxmlformats.org/officeDocument/2006/relationships/image" Target="../media/image142.png"/><Relationship Id="rId11" Type="http://schemas.openxmlformats.org/officeDocument/2006/relationships/image" Target="../media/image760.png"/><Relationship Id="rId24" Type="http://schemas.openxmlformats.org/officeDocument/2006/relationships/image" Target="../media/image137.png"/><Relationship Id="rId32" Type="http://schemas.openxmlformats.org/officeDocument/2006/relationships/image" Target="../media/image145.png"/><Relationship Id="rId37" Type="http://schemas.openxmlformats.org/officeDocument/2006/relationships/image" Target="../media/image150.png"/><Relationship Id="rId40" Type="http://schemas.openxmlformats.org/officeDocument/2006/relationships/image" Target="../media/image153.png"/><Relationship Id="rId45" Type="http://schemas.openxmlformats.org/officeDocument/2006/relationships/image" Target="../media/image158.png"/><Relationship Id="rId53" Type="http://schemas.openxmlformats.org/officeDocument/2006/relationships/image" Target="../media/image166.png"/><Relationship Id="rId58" Type="http://schemas.openxmlformats.org/officeDocument/2006/relationships/image" Target="../media/image171.png"/><Relationship Id="rId5" Type="http://schemas.openxmlformats.org/officeDocument/2006/relationships/image" Target="../media/image691.png"/><Relationship Id="rId61" Type="http://schemas.openxmlformats.org/officeDocument/2006/relationships/image" Target="../media/image174.png"/><Relationship Id="rId19" Type="http://schemas.openxmlformats.org/officeDocument/2006/relationships/image" Target="../media/image84.png"/><Relationship Id="rId14" Type="http://schemas.openxmlformats.org/officeDocument/2006/relationships/image" Target="../media/image791.pn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43" Type="http://schemas.openxmlformats.org/officeDocument/2006/relationships/image" Target="../media/image156.png"/><Relationship Id="rId48" Type="http://schemas.openxmlformats.org/officeDocument/2006/relationships/image" Target="../media/image161.png"/><Relationship Id="rId56" Type="http://schemas.openxmlformats.org/officeDocument/2006/relationships/image" Target="../media/image169.png"/><Relationship Id="rId64" Type="http://schemas.openxmlformats.org/officeDocument/2006/relationships/image" Target="../media/image177.png"/><Relationship Id="rId8" Type="http://schemas.openxmlformats.org/officeDocument/2006/relationships/image" Target="../media/image134.png"/><Relationship Id="rId51" Type="http://schemas.openxmlformats.org/officeDocument/2006/relationships/image" Target="../media/image164.png"/><Relationship Id="rId3" Type="http://schemas.openxmlformats.org/officeDocument/2006/relationships/image" Target="../media/image671.png"/><Relationship Id="rId12" Type="http://schemas.openxmlformats.org/officeDocument/2006/relationships/image" Target="../media/image771.png"/><Relationship Id="rId17" Type="http://schemas.openxmlformats.org/officeDocument/2006/relationships/image" Target="../media/image821.png"/><Relationship Id="rId25" Type="http://schemas.openxmlformats.org/officeDocument/2006/relationships/image" Target="../media/image138.png"/><Relationship Id="rId33" Type="http://schemas.openxmlformats.org/officeDocument/2006/relationships/image" Target="../media/image146.png"/><Relationship Id="rId38" Type="http://schemas.openxmlformats.org/officeDocument/2006/relationships/image" Target="../media/image151.png"/><Relationship Id="rId46" Type="http://schemas.openxmlformats.org/officeDocument/2006/relationships/image" Target="../media/image159.png"/><Relationship Id="rId59" Type="http://schemas.openxmlformats.org/officeDocument/2006/relationships/image" Target="../media/image172.png"/><Relationship Id="rId20" Type="http://schemas.openxmlformats.org/officeDocument/2006/relationships/image" Target="../media/image111.png"/><Relationship Id="rId41" Type="http://schemas.openxmlformats.org/officeDocument/2006/relationships/image" Target="../media/image154.png"/><Relationship Id="rId54" Type="http://schemas.openxmlformats.org/officeDocument/2006/relationships/image" Target="../media/image167.png"/><Relationship Id="rId6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701.png"/><Relationship Id="rId15" Type="http://schemas.openxmlformats.org/officeDocument/2006/relationships/image" Target="../media/image801.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49.png"/><Relationship Id="rId49" Type="http://schemas.openxmlformats.org/officeDocument/2006/relationships/image" Target="../media/image162.png"/><Relationship Id="rId57" Type="http://schemas.openxmlformats.org/officeDocument/2006/relationships/image" Target="../media/image1700.png"/><Relationship Id="rId10" Type="http://schemas.openxmlformats.org/officeDocument/2006/relationships/image" Target="../media/image750.png"/><Relationship Id="rId31" Type="http://schemas.openxmlformats.org/officeDocument/2006/relationships/image" Target="../media/image144.png"/><Relationship Id="rId44" Type="http://schemas.openxmlformats.org/officeDocument/2006/relationships/image" Target="../media/image157.png"/><Relationship Id="rId52" Type="http://schemas.openxmlformats.org/officeDocument/2006/relationships/image" Target="../media/image165.png"/><Relationship Id="rId60" Type="http://schemas.openxmlformats.org/officeDocument/2006/relationships/image" Target="../media/image173.png"/><Relationship Id="rId65" Type="http://schemas.openxmlformats.org/officeDocument/2006/relationships/image" Target="../media/image170.png"/><Relationship Id="rId4" Type="http://schemas.openxmlformats.org/officeDocument/2006/relationships/image" Target="../media/image680.png"/><Relationship Id="rId9" Type="http://schemas.openxmlformats.org/officeDocument/2006/relationships/image" Target="../media/image740.png"/><Relationship Id="rId13" Type="http://schemas.openxmlformats.org/officeDocument/2006/relationships/image" Target="../media/image781.png"/><Relationship Id="rId18" Type="http://schemas.openxmlformats.org/officeDocument/2006/relationships/image" Target="../media/image830.png"/><Relationship Id="rId39" Type="http://schemas.openxmlformats.org/officeDocument/2006/relationships/image" Target="../media/image152.png"/></Relationships>
</file>

<file path=ppt/slides/_rels/slide36.xml.rels><?xml version="1.0" encoding="UTF-8" standalone="yes"?>
<Relationships xmlns="http://schemas.openxmlformats.org/package/2006/relationships"><Relationship Id="rId13" Type="http://schemas.openxmlformats.org/officeDocument/2006/relationships/image" Target="../media/image781.png"/><Relationship Id="rId18" Type="http://schemas.openxmlformats.org/officeDocument/2006/relationships/image" Target="../media/image830.png"/><Relationship Id="rId26" Type="http://schemas.openxmlformats.org/officeDocument/2006/relationships/image" Target="../media/image184.png"/><Relationship Id="rId39" Type="http://schemas.openxmlformats.org/officeDocument/2006/relationships/image" Target="../media/image197.png"/><Relationship Id="rId21" Type="http://schemas.openxmlformats.org/officeDocument/2006/relationships/image" Target="../media/image179.png"/><Relationship Id="rId34" Type="http://schemas.openxmlformats.org/officeDocument/2006/relationships/image" Target="../media/image192.png"/><Relationship Id="rId42" Type="http://schemas.openxmlformats.org/officeDocument/2006/relationships/image" Target="../media/image178.png"/><Relationship Id="rId47" Type="http://schemas.openxmlformats.org/officeDocument/2006/relationships/image" Target="../media/image201.png"/><Relationship Id="rId7" Type="http://schemas.openxmlformats.org/officeDocument/2006/relationships/image" Target="../media/image670.png"/><Relationship Id="rId2" Type="http://schemas.openxmlformats.org/officeDocument/2006/relationships/notesSlide" Target="../notesSlides/notesSlide17.xml"/><Relationship Id="rId16" Type="http://schemas.openxmlformats.org/officeDocument/2006/relationships/image" Target="../media/image811.png"/><Relationship Id="rId29"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701.png"/><Relationship Id="rId11" Type="http://schemas.openxmlformats.org/officeDocument/2006/relationships/image" Target="../media/image760.png"/><Relationship Id="rId24" Type="http://schemas.openxmlformats.org/officeDocument/2006/relationships/image" Target="../media/image182.png"/><Relationship Id="rId32" Type="http://schemas.openxmlformats.org/officeDocument/2006/relationships/image" Target="../media/image1900.png"/><Relationship Id="rId37" Type="http://schemas.openxmlformats.org/officeDocument/2006/relationships/image" Target="../media/image170.png"/><Relationship Id="rId40" Type="http://schemas.openxmlformats.org/officeDocument/2006/relationships/image" Target="../media/image198.png"/><Relationship Id="rId45" Type="http://schemas.openxmlformats.org/officeDocument/2006/relationships/image" Target="../media/image195.png"/><Relationship Id="rId5" Type="http://schemas.openxmlformats.org/officeDocument/2006/relationships/image" Target="../media/image691.png"/><Relationship Id="rId15" Type="http://schemas.openxmlformats.org/officeDocument/2006/relationships/image" Target="../media/image801.png"/><Relationship Id="rId23" Type="http://schemas.openxmlformats.org/officeDocument/2006/relationships/image" Target="../media/image181.png"/><Relationship Id="rId28" Type="http://schemas.openxmlformats.org/officeDocument/2006/relationships/image" Target="../media/image186.png"/><Relationship Id="rId36" Type="http://schemas.openxmlformats.org/officeDocument/2006/relationships/image" Target="../media/image194.png"/><Relationship Id="rId10" Type="http://schemas.openxmlformats.org/officeDocument/2006/relationships/image" Target="../media/image750.png"/><Relationship Id="rId19" Type="http://schemas.openxmlformats.org/officeDocument/2006/relationships/image" Target="../media/image84.png"/><Relationship Id="rId31" Type="http://schemas.openxmlformats.org/officeDocument/2006/relationships/image" Target="../media/image189.png"/><Relationship Id="rId44" Type="http://schemas.openxmlformats.org/officeDocument/2006/relationships/image" Target="../media/image190.png"/><Relationship Id="rId4" Type="http://schemas.openxmlformats.org/officeDocument/2006/relationships/image" Target="../media/image680.png"/><Relationship Id="rId9" Type="http://schemas.openxmlformats.org/officeDocument/2006/relationships/image" Target="../media/image740.png"/><Relationship Id="rId14" Type="http://schemas.openxmlformats.org/officeDocument/2006/relationships/image" Target="../media/image791.png"/><Relationship Id="rId22" Type="http://schemas.openxmlformats.org/officeDocument/2006/relationships/image" Target="../media/image1800.png"/><Relationship Id="rId27" Type="http://schemas.openxmlformats.org/officeDocument/2006/relationships/image" Target="../media/image185.png"/><Relationship Id="rId30" Type="http://schemas.openxmlformats.org/officeDocument/2006/relationships/image" Target="../media/image188.png"/><Relationship Id="rId35" Type="http://schemas.openxmlformats.org/officeDocument/2006/relationships/image" Target="../media/image193.png"/><Relationship Id="rId43" Type="http://schemas.openxmlformats.org/officeDocument/2006/relationships/image" Target="../media/image180.png"/><Relationship Id="rId8" Type="http://schemas.openxmlformats.org/officeDocument/2006/relationships/image" Target="../media/image134.png"/><Relationship Id="rId3" Type="http://schemas.openxmlformats.org/officeDocument/2006/relationships/image" Target="../media/image671.png"/><Relationship Id="rId12" Type="http://schemas.openxmlformats.org/officeDocument/2006/relationships/image" Target="../media/image771.png"/><Relationship Id="rId17" Type="http://schemas.openxmlformats.org/officeDocument/2006/relationships/image" Target="../media/image821.png"/><Relationship Id="rId25" Type="http://schemas.openxmlformats.org/officeDocument/2006/relationships/image" Target="../media/image183.png"/><Relationship Id="rId33" Type="http://schemas.openxmlformats.org/officeDocument/2006/relationships/image" Target="../media/image191.png"/><Relationship Id="rId38" Type="http://schemas.openxmlformats.org/officeDocument/2006/relationships/image" Target="../media/image196.png"/><Relationship Id="rId46" Type="http://schemas.openxmlformats.org/officeDocument/2006/relationships/image" Target="../media/image200.png"/><Relationship Id="rId20" Type="http://schemas.openxmlformats.org/officeDocument/2006/relationships/image" Target="../media/image111.png"/><Relationship Id="rId41" Type="http://schemas.openxmlformats.org/officeDocument/2006/relationships/image" Target="../media/image199.png"/></Relationships>
</file>

<file path=ppt/slides/_rels/slide37.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8.png"/><Relationship Id="rId18" Type="http://schemas.openxmlformats.org/officeDocument/2006/relationships/image" Target="../media/image213.png"/><Relationship Id="rId3" Type="http://schemas.openxmlformats.org/officeDocument/2006/relationships/image" Target="../media/image2060.png"/><Relationship Id="rId21" Type="http://schemas.openxmlformats.org/officeDocument/2006/relationships/image" Target="../media/image216.png"/><Relationship Id="rId7" Type="http://schemas.openxmlformats.org/officeDocument/2006/relationships/image" Target="../media/image203.png"/><Relationship Id="rId12" Type="http://schemas.openxmlformats.org/officeDocument/2006/relationships/image" Target="../media/image207.png"/><Relationship Id="rId17" Type="http://schemas.openxmlformats.org/officeDocument/2006/relationships/image" Target="../media/image212.png"/><Relationship Id="rId2" Type="http://schemas.openxmlformats.org/officeDocument/2006/relationships/notesSlide" Target="../notesSlides/notesSlide18.xml"/><Relationship Id="rId16" Type="http://schemas.openxmlformats.org/officeDocument/2006/relationships/image" Target="../media/image211.png"/><Relationship Id="rId20"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206.png"/><Relationship Id="rId5" Type="http://schemas.openxmlformats.org/officeDocument/2006/relationships/image" Target="../media/image2080.png"/><Relationship Id="rId15" Type="http://schemas.openxmlformats.org/officeDocument/2006/relationships/image" Target="../media/image210.png"/><Relationship Id="rId10" Type="http://schemas.openxmlformats.org/officeDocument/2006/relationships/image" Target="../media/image205.png"/><Relationship Id="rId19" Type="http://schemas.openxmlformats.org/officeDocument/2006/relationships/image" Target="../media/image58.png"/><Relationship Id="rId4" Type="http://schemas.openxmlformats.org/officeDocument/2006/relationships/image" Target="../media/image870.png"/><Relationship Id="rId9" Type="http://schemas.openxmlformats.org/officeDocument/2006/relationships/image" Target="../media/image2120.png"/><Relationship Id="rId14" Type="http://schemas.openxmlformats.org/officeDocument/2006/relationships/image" Target="../media/image209.png"/></Relationships>
</file>

<file path=ppt/slides/_rels/slide38.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35.png"/><Relationship Id="rId18" Type="http://schemas.openxmlformats.org/officeDocument/2006/relationships/image" Target="../media/image231.png"/><Relationship Id="rId3" Type="http://schemas.openxmlformats.org/officeDocument/2006/relationships/image" Target="../media/image225.png"/><Relationship Id="rId21" Type="http://schemas.openxmlformats.org/officeDocument/2006/relationships/image" Target="../media/image234.png"/><Relationship Id="rId7" Type="http://schemas.openxmlformats.org/officeDocument/2006/relationships/image" Target="../media/image220.png"/><Relationship Id="rId12" Type="http://schemas.openxmlformats.org/officeDocument/2006/relationships/image" Target="../media/image226.png"/><Relationship Id="rId17" Type="http://schemas.openxmlformats.org/officeDocument/2006/relationships/image" Target="../media/image230.png"/><Relationship Id="rId25" Type="http://schemas.openxmlformats.org/officeDocument/2006/relationships/image" Target="../media/image239.png"/><Relationship Id="rId2" Type="http://schemas.openxmlformats.org/officeDocument/2006/relationships/image" Target="../media/image217.png"/><Relationship Id="rId16" Type="http://schemas.openxmlformats.org/officeDocument/2006/relationships/image" Target="../media/image229.png"/><Relationship Id="rId20"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38.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36.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218.png"/><Relationship Id="rId9" Type="http://schemas.openxmlformats.org/officeDocument/2006/relationships/image" Target="../media/image222.png"/><Relationship Id="rId14" Type="http://schemas.openxmlformats.org/officeDocument/2006/relationships/image" Target="../media/image228.png"/><Relationship Id="rId22" Type="http://schemas.openxmlformats.org/officeDocument/2006/relationships/image" Target="../media/image244.png"/></Relationships>
</file>

<file path=ppt/slides/_rels/slide39.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35.png"/><Relationship Id="rId18" Type="http://schemas.openxmlformats.org/officeDocument/2006/relationships/image" Target="../media/image231.png"/><Relationship Id="rId26" Type="http://schemas.openxmlformats.org/officeDocument/2006/relationships/image" Target="../media/image239.png"/><Relationship Id="rId3" Type="http://schemas.openxmlformats.org/officeDocument/2006/relationships/image" Target="../media/image225.png"/><Relationship Id="rId21" Type="http://schemas.openxmlformats.org/officeDocument/2006/relationships/image" Target="../media/image234.png"/><Relationship Id="rId7" Type="http://schemas.openxmlformats.org/officeDocument/2006/relationships/image" Target="../media/image220.png"/><Relationship Id="rId12" Type="http://schemas.openxmlformats.org/officeDocument/2006/relationships/image" Target="../media/image226.png"/><Relationship Id="rId17" Type="http://schemas.openxmlformats.org/officeDocument/2006/relationships/image" Target="../media/image230.png"/><Relationship Id="rId25" Type="http://schemas.openxmlformats.org/officeDocument/2006/relationships/image" Target="../media/image238.png"/><Relationship Id="rId2" Type="http://schemas.openxmlformats.org/officeDocument/2006/relationships/image" Target="../media/image217.png"/><Relationship Id="rId16" Type="http://schemas.openxmlformats.org/officeDocument/2006/relationships/image" Target="../media/image229.png"/><Relationship Id="rId20"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40.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48.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218.png"/><Relationship Id="rId9" Type="http://schemas.openxmlformats.org/officeDocument/2006/relationships/image" Target="../media/image222.png"/><Relationship Id="rId14" Type="http://schemas.openxmlformats.org/officeDocument/2006/relationships/image" Target="../media/image228.png"/><Relationship Id="rId22" Type="http://schemas.openxmlformats.org/officeDocument/2006/relationships/image" Target="../media/image2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35.png"/><Relationship Id="rId18" Type="http://schemas.openxmlformats.org/officeDocument/2006/relationships/image" Target="../media/image231.png"/><Relationship Id="rId26" Type="http://schemas.openxmlformats.org/officeDocument/2006/relationships/image" Target="../media/image241.png"/><Relationship Id="rId3" Type="http://schemas.openxmlformats.org/officeDocument/2006/relationships/image" Target="../media/image225.png"/><Relationship Id="rId21" Type="http://schemas.openxmlformats.org/officeDocument/2006/relationships/image" Target="../media/image234.png"/><Relationship Id="rId7" Type="http://schemas.openxmlformats.org/officeDocument/2006/relationships/image" Target="../media/image220.png"/><Relationship Id="rId12" Type="http://schemas.openxmlformats.org/officeDocument/2006/relationships/image" Target="../media/image226.png"/><Relationship Id="rId17" Type="http://schemas.openxmlformats.org/officeDocument/2006/relationships/image" Target="../media/image230.png"/><Relationship Id="rId25" Type="http://schemas.openxmlformats.org/officeDocument/2006/relationships/image" Target="../media/image251.png"/><Relationship Id="rId2" Type="http://schemas.openxmlformats.org/officeDocument/2006/relationships/image" Target="../media/image217.png"/><Relationship Id="rId16" Type="http://schemas.openxmlformats.org/officeDocument/2006/relationships/image" Target="../media/image229.png"/><Relationship Id="rId20"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50.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48.png"/><Relationship Id="rId28" Type="http://schemas.openxmlformats.org/officeDocument/2006/relationships/image" Target="../media/image254.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218.png"/><Relationship Id="rId9" Type="http://schemas.openxmlformats.org/officeDocument/2006/relationships/image" Target="../media/image222.png"/><Relationship Id="rId14" Type="http://schemas.openxmlformats.org/officeDocument/2006/relationships/image" Target="../media/image228.png"/><Relationship Id="rId22" Type="http://schemas.openxmlformats.org/officeDocument/2006/relationships/image" Target="../media/image244.png"/><Relationship Id="rId27" Type="http://schemas.openxmlformats.org/officeDocument/2006/relationships/image" Target="../media/image253.png"/></Relationships>
</file>

<file path=ppt/slides/_rels/slide41.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46.png"/><Relationship Id="rId18" Type="http://schemas.openxmlformats.org/officeDocument/2006/relationships/image" Target="../media/image270.png"/><Relationship Id="rId3" Type="http://schemas.openxmlformats.org/officeDocument/2006/relationships/image" Target="../media/image242.png"/><Relationship Id="rId21" Type="http://schemas.openxmlformats.org/officeDocument/2006/relationships/image" Target="../media/image273.png"/><Relationship Id="rId7" Type="http://schemas.openxmlformats.org/officeDocument/2006/relationships/image" Target="../media/image259.png"/><Relationship Id="rId12" Type="http://schemas.openxmlformats.org/officeDocument/2006/relationships/image" Target="../media/image264.png"/><Relationship Id="rId17" Type="http://schemas.openxmlformats.org/officeDocument/2006/relationships/image" Target="../media/image255.png"/><Relationship Id="rId2" Type="http://schemas.openxmlformats.org/officeDocument/2006/relationships/notesSlide" Target="../notesSlides/notesSlide19.xml"/><Relationship Id="rId16" Type="http://schemas.openxmlformats.org/officeDocument/2006/relationships/image" Target="../media/image252.png"/><Relationship Id="rId20"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png"/><Relationship Id="rId15" Type="http://schemas.openxmlformats.org/officeDocument/2006/relationships/image" Target="../media/image249.png"/><Relationship Id="rId10" Type="http://schemas.openxmlformats.org/officeDocument/2006/relationships/image" Target="../media/image262.png"/><Relationship Id="rId19" Type="http://schemas.openxmlformats.org/officeDocument/2006/relationships/image" Target="../media/image271.png"/><Relationship Id="rId4" Type="http://schemas.openxmlformats.org/officeDocument/2006/relationships/image" Target="../media/image243.png"/><Relationship Id="rId9" Type="http://schemas.openxmlformats.org/officeDocument/2006/relationships/image" Target="../media/image261.png"/><Relationship Id="rId14" Type="http://schemas.openxmlformats.org/officeDocument/2006/relationships/image" Target="../media/image247.png"/></Relationships>
</file>

<file path=ppt/slides/_rels/slide42.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278.png"/><Relationship Id="rId18" Type="http://schemas.openxmlformats.org/officeDocument/2006/relationships/image" Target="../media/image57.jpeg"/><Relationship Id="rId3" Type="http://schemas.openxmlformats.org/officeDocument/2006/relationships/image" Target="../media/image265.png"/><Relationship Id="rId7" Type="http://schemas.openxmlformats.org/officeDocument/2006/relationships/image" Target="../media/image269.png"/><Relationship Id="rId12" Type="http://schemas.openxmlformats.org/officeDocument/2006/relationships/image" Target="../media/image277.png"/><Relationship Id="rId17" Type="http://schemas.openxmlformats.org/officeDocument/2006/relationships/image" Target="../media/image282.png"/><Relationship Id="rId2" Type="http://schemas.openxmlformats.org/officeDocument/2006/relationships/image" Target="../media/image260.png"/><Relationship Id="rId16"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268.png"/><Relationship Id="rId11" Type="http://schemas.openxmlformats.org/officeDocument/2006/relationships/image" Target="../media/image276.png"/><Relationship Id="rId5" Type="http://schemas.openxmlformats.org/officeDocument/2006/relationships/image" Target="../media/image267.png"/><Relationship Id="rId15" Type="http://schemas.openxmlformats.org/officeDocument/2006/relationships/image" Target="../media/image280.png"/><Relationship Id="rId10" Type="http://schemas.openxmlformats.org/officeDocument/2006/relationships/image" Target="../media/image275.png"/><Relationship Id="rId4" Type="http://schemas.openxmlformats.org/officeDocument/2006/relationships/image" Target="../media/image266.png"/><Relationship Id="rId9" Type="http://schemas.openxmlformats.org/officeDocument/2006/relationships/image" Target="../media/image274.png"/><Relationship Id="rId14" Type="http://schemas.openxmlformats.org/officeDocument/2006/relationships/image" Target="../media/image279.png"/></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59.png"/><Relationship Id="rId7" Type="http://schemas.openxmlformats.org/officeDocument/2006/relationships/image" Target="../media/image30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305.png"/><Relationship Id="rId4" Type="http://schemas.openxmlformats.org/officeDocument/2006/relationships/image" Target="../media/image58.png"/><Relationship Id="rId9" Type="http://schemas.openxmlformats.org/officeDocument/2006/relationships/image" Target="../media/image28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eech.ee.ntu.edu.tw/~tlkagk/courses_ML20.htm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1" Type="http://schemas.openxmlformats.org/officeDocument/2006/relationships/image" Target="../media/image292.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22.xml"/><Relationship Id="rId16" Type="http://schemas.openxmlformats.org/officeDocument/2006/relationships/image" Target="NULL"/><Relationship Id="rId20" Type="http://schemas.openxmlformats.org/officeDocument/2006/relationships/image" Target="../media/image291.png"/><Relationship Id="rId1" Type="http://schemas.openxmlformats.org/officeDocument/2006/relationships/slideLayout" Target="../slideLayouts/slideLayout2.xml"/><Relationship Id="rId11" Type="http://schemas.openxmlformats.org/officeDocument/2006/relationships/image" Target="NULL"/><Relationship Id="rId24" Type="http://schemas.openxmlformats.org/officeDocument/2006/relationships/image" Target="../media/image295.png"/><Relationship Id="rId15" Type="http://schemas.openxmlformats.org/officeDocument/2006/relationships/image" Target="NULL"/><Relationship Id="rId23" Type="http://schemas.openxmlformats.org/officeDocument/2006/relationships/image" Target="../media/image294.png"/><Relationship Id="rId28" Type="http://schemas.openxmlformats.org/officeDocument/2006/relationships/hyperlink" Target="http://speech.ee.ntu.edu.tw/~tlkagk/courses_ML20.html" TargetMode="External"/><Relationship Id="rId10" Type="http://schemas.openxmlformats.org/officeDocument/2006/relationships/image" Target="NULL"/><Relationship Id="rId19" Type="http://schemas.openxmlformats.org/officeDocument/2006/relationships/image" Target="../media/image290.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media/image293.png"/><Relationship Id="rId27" Type="http://schemas.openxmlformats.org/officeDocument/2006/relationships/image" Target="NULL"/></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media/image298.png"/><Relationship Id="rId21" Type="http://schemas.openxmlformats.org/officeDocument/2006/relationships/image" Target="../media/image292.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notesSlide" Target="../notesSlides/notesSlide23.xml"/><Relationship Id="rId16" Type="http://schemas.openxmlformats.org/officeDocument/2006/relationships/image" Target="NULL"/><Relationship Id="rId20" Type="http://schemas.openxmlformats.org/officeDocument/2006/relationships/image" Target="../media/image291.png"/><Relationship Id="rId1" Type="http://schemas.openxmlformats.org/officeDocument/2006/relationships/slideLayout" Target="../slideLayouts/slideLayout2.xml"/><Relationship Id="rId11" Type="http://schemas.openxmlformats.org/officeDocument/2006/relationships/image" Target="NULL"/><Relationship Id="rId24" Type="http://schemas.openxmlformats.org/officeDocument/2006/relationships/image" Target="../media/image297.png"/><Relationship Id="rId15" Type="http://schemas.openxmlformats.org/officeDocument/2006/relationships/image" Target="NULL"/><Relationship Id="rId23" Type="http://schemas.openxmlformats.org/officeDocument/2006/relationships/image" Target="../media/image296.png"/><Relationship Id="rId10" Type="http://schemas.openxmlformats.org/officeDocument/2006/relationships/image" Target="NULL"/><Relationship Id="rId19" Type="http://schemas.openxmlformats.org/officeDocument/2006/relationships/image" Target="../media/image290.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media/image293.png"/><Relationship Id="rId27" Type="http://schemas.openxmlformats.org/officeDocument/2006/relationships/hyperlink" Target="http://speech.ee.ntu.edu.tw/~tlkagk/courses_ML20.html"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1.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sv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4.png"/><Relationship Id="rId7" Type="http://schemas.openxmlformats.org/officeDocument/2006/relationships/image" Target="../media/image284.svg"/><Relationship Id="rId2" Type="http://schemas.openxmlformats.org/officeDocument/2006/relationships/image" Target="../media/image2012.png"/><Relationship Id="rId1" Type="http://schemas.openxmlformats.org/officeDocument/2006/relationships/slideLayout" Target="../slideLayouts/slideLayout4.xml"/><Relationship Id="rId6" Type="http://schemas.openxmlformats.org/officeDocument/2006/relationships/image" Target="../media/image283.png"/><Relationship Id="rId11" Type="http://schemas.openxmlformats.org/officeDocument/2006/relationships/hyperlink" Target="https://arxiv.org/abs/2002.10957" TargetMode="External"/><Relationship Id="rId5" Type="http://schemas.openxmlformats.org/officeDocument/2006/relationships/image" Target="../media/image216.tiff"/><Relationship Id="rId10" Type="http://schemas.openxmlformats.org/officeDocument/2006/relationships/hyperlink" Target="https://arxiv.org/abs/1901.08746" TargetMode="External"/><Relationship Id="rId4" Type="http://schemas.openxmlformats.org/officeDocument/2006/relationships/image" Target="../media/image215.svg"/><Relationship Id="rId9"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88.sv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4.png"/><Relationship Id="rId4" Type="http://schemas.openxmlformats.org/officeDocument/2006/relationships/image" Target="../media/image302.png"/></Relationships>
</file>

<file path=ppt/slides/_rels/slide67.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9209-85E1-3115-5F7B-D3A1DB390AAF}"/>
              </a:ext>
            </a:extLst>
          </p:cNvPr>
          <p:cNvSpPr>
            <a:spLocks noGrp="1"/>
          </p:cNvSpPr>
          <p:nvPr>
            <p:ph type="ctrTitle"/>
          </p:nvPr>
        </p:nvSpPr>
        <p:spPr>
          <a:xfrm>
            <a:off x="4130937" y="1485629"/>
            <a:ext cx="7706061" cy="2387600"/>
          </a:xfrm>
        </p:spPr>
        <p:txBody>
          <a:bodyPr>
            <a:normAutofit/>
          </a:bodyPr>
          <a:lstStyle/>
          <a:p>
            <a:r>
              <a:rPr lang="en-DE" dirty="0">
                <a:solidFill>
                  <a:srgbClr val="FFFF00"/>
                </a:solidFill>
              </a:rPr>
              <a:t>From Word Embeddings </a:t>
            </a:r>
            <a:br>
              <a:rPr lang="en-DE" dirty="0">
                <a:solidFill>
                  <a:srgbClr val="FFFF00"/>
                </a:solidFill>
              </a:rPr>
            </a:br>
            <a:r>
              <a:rPr lang="en-DE" dirty="0">
                <a:solidFill>
                  <a:srgbClr val="FFFF00"/>
                </a:solidFill>
              </a:rPr>
              <a:t>to Language Models </a:t>
            </a:r>
          </a:p>
        </p:txBody>
      </p:sp>
      <p:sp>
        <p:nvSpPr>
          <p:cNvPr id="3" name="Subtitle 2">
            <a:extLst>
              <a:ext uri="{FF2B5EF4-FFF2-40B4-BE49-F238E27FC236}">
                <a16:creationId xmlns:a16="http://schemas.microsoft.com/office/drawing/2014/main" id="{1B0D672F-B45B-69E7-45E0-D9AA7108A966}"/>
              </a:ext>
            </a:extLst>
          </p:cNvPr>
          <p:cNvSpPr>
            <a:spLocks noGrp="1"/>
          </p:cNvSpPr>
          <p:nvPr>
            <p:ph type="subTitle" idx="1"/>
          </p:nvPr>
        </p:nvSpPr>
        <p:spPr>
          <a:xfrm>
            <a:off x="4952103" y="0"/>
            <a:ext cx="6063727" cy="866899"/>
          </a:xfrm>
        </p:spPr>
        <p:txBody>
          <a:bodyPr>
            <a:normAutofit lnSpcReduction="10000"/>
          </a:bodyPr>
          <a:lstStyle/>
          <a:p>
            <a:r>
              <a:rPr lang="en-DE" dirty="0">
                <a:solidFill>
                  <a:srgbClr val="FFFF00"/>
                </a:solidFill>
              </a:rPr>
              <a:t>A tip of the iceberg tour</a:t>
            </a:r>
          </a:p>
          <a:p>
            <a:r>
              <a:rPr lang="en-DE" dirty="0">
                <a:solidFill>
                  <a:srgbClr val="FFFF00"/>
                </a:solidFill>
              </a:rPr>
              <a:t>RalfM</a:t>
            </a:r>
          </a:p>
        </p:txBody>
      </p:sp>
    </p:spTree>
    <p:extLst>
      <p:ext uri="{BB962C8B-B14F-4D97-AF65-F5344CB8AC3E}">
        <p14:creationId xmlns:p14="http://schemas.microsoft.com/office/powerpoint/2010/main" val="230176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B003-8D71-2795-21B4-7825B5C31D43}"/>
              </a:ext>
            </a:extLst>
          </p:cNvPr>
          <p:cNvSpPr>
            <a:spLocks noGrp="1"/>
          </p:cNvSpPr>
          <p:nvPr>
            <p:ph type="title"/>
          </p:nvPr>
        </p:nvSpPr>
        <p:spPr/>
        <p:txBody>
          <a:bodyPr/>
          <a:lstStyle/>
          <a:p>
            <a:endParaRPr lang="en-DE"/>
          </a:p>
        </p:txBody>
      </p:sp>
      <p:pic>
        <p:nvPicPr>
          <p:cNvPr id="2054" name="Picture 6" descr="Convolutional neural network (CNN) architecture and ReLU parameter... |  Download Scientific Diagram">
            <a:extLst>
              <a:ext uri="{FF2B5EF4-FFF2-40B4-BE49-F238E27FC236}">
                <a16:creationId xmlns:a16="http://schemas.microsoft.com/office/drawing/2014/main" id="{D43D2F4D-FCFF-EECA-1658-B17DDA127A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006929"/>
            <a:ext cx="14628570" cy="3728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9EE75B5-73D6-34FF-3227-08AA1748F9E8}"/>
              </a:ext>
            </a:extLst>
          </p:cNvPr>
          <p:cNvSpPr/>
          <p:nvPr/>
        </p:nvSpPr>
        <p:spPr>
          <a:xfrm>
            <a:off x="546265" y="1793174"/>
            <a:ext cx="771896" cy="52251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135305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exNet Architecture">
            <a:extLst>
              <a:ext uri="{FF2B5EF4-FFF2-40B4-BE49-F238E27FC236}">
                <a16:creationId xmlns:a16="http://schemas.microsoft.com/office/drawing/2014/main" id="{E1860612-F0B3-0C8D-92D0-97B3CCEFB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66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672628" y="316394"/>
            <a:ext cx="7117585" cy="452215"/>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lang="de-DE" sz="3200" dirty="0">
                <a:cs typeface="Helvetica"/>
              </a:rPr>
              <a:t>Computer Vision </a:t>
            </a:r>
            <a:r>
              <a:rPr lang="de-DE" sz="3200" dirty="0" err="1">
                <a:cs typeface="Helvetica"/>
              </a:rPr>
              <a:t>Example</a:t>
            </a:r>
            <a:r>
              <a:rPr lang="de-DE" sz="3200" dirty="0">
                <a:cs typeface="Helvetica"/>
              </a:rPr>
              <a:t>: </a:t>
            </a:r>
            <a:r>
              <a:rPr sz="3200" dirty="0" err="1">
                <a:cs typeface="Helvetica"/>
              </a:rPr>
              <a:t>Alexnet</a:t>
            </a:r>
            <a:endParaRPr sz="3200" dirty="0">
              <a:cs typeface="Helvetica"/>
            </a:endParaRPr>
          </a:p>
        </p:txBody>
      </p:sp>
      <p:sp>
        <p:nvSpPr>
          <p:cNvPr id="5" name="TextBox 4">
            <a:extLst>
              <a:ext uri="{FF2B5EF4-FFF2-40B4-BE49-F238E27FC236}">
                <a16:creationId xmlns:a16="http://schemas.microsoft.com/office/drawing/2014/main" id="{B737EC97-0FD5-13E5-3DA4-07F3A20178D5}"/>
              </a:ext>
            </a:extLst>
          </p:cNvPr>
          <p:cNvSpPr txBox="1"/>
          <p:nvPr/>
        </p:nvSpPr>
        <p:spPr>
          <a:xfrm>
            <a:off x="4367808" y="6597353"/>
            <a:ext cx="5238328" cy="307777"/>
          </a:xfrm>
          <a:prstGeom prst="rect">
            <a:avLst/>
          </a:prstGeom>
          <a:noFill/>
        </p:spPr>
        <p:txBody>
          <a:bodyPr wrap="square">
            <a:spAutoFit/>
          </a:bodyPr>
          <a:lstStyle/>
          <a:p>
            <a:r>
              <a:rPr lang="en-GB" sz="1400" dirty="0">
                <a:uFill>
                  <a:solidFill>
                    <a:srgbClr val="000000"/>
                  </a:solidFill>
                </a:uFill>
                <a:latin typeface="Helvetica Neue"/>
                <a:cs typeface="Helvetica Neue"/>
              </a:rPr>
              <a:t>https://</a:t>
            </a:r>
            <a:r>
              <a:rPr lang="en-GB" sz="1400" dirty="0" err="1">
                <a:uFill>
                  <a:solidFill>
                    <a:srgbClr val="000000"/>
                  </a:solidFill>
                </a:uFill>
                <a:latin typeface="Helvetica Neue"/>
                <a:cs typeface="Helvetica Neue"/>
              </a:rPr>
              <a:t>learnopencv.com</a:t>
            </a:r>
            <a:r>
              <a:rPr lang="en-GB" sz="1400" dirty="0">
                <a:uFill>
                  <a:solidFill>
                    <a:srgbClr val="000000"/>
                  </a:solidFill>
                </a:uFill>
                <a:latin typeface="Helvetica Neue"/>
                <a:cs typeface="Helvetica Neue"/>
              </a:rPr>
              <a:t>/understanding-</a:t>
            </a:r>
            <a:r>
              <a:rPr lang="en-GB" sz="1400" dirty="0" err="1">
                <a:uFill>
                  <a:solidFill>
                    <a:srgbClr val="000000"/>
                  </a:solidFill>
                </a:uFill>
                <a:latin typeface="Helvetica Neue"/>
                <a:cs typeface="Helvetica Neue"/>
              </a:rPr>
              <a:t>alexnet</a:t>
            </a:r>
            <a:r>
              <a:rPr lang="en-GB" sz="1400" dirty="0">
                <a:uFill>
                  <a:solidFill>
                    <a:srgbClr val="000000"/>
                  </a:solidFill>
                </a:uFill>
                <a:latin typeface="Helvetica Neue"/>
                <a:cs typeface="Helvetica Neue"/>
              </a:rPr>
              <a:t>/</a:t>
            </a:r>
            <a:endParaRPr lang="en-DE" sz="1400" dirty="0"/>
          </a:p>
        </p:txBody>
      </p:sp>
      <p:sp>
        <p:nvSpPr>
          <p:cNvPr id="8" name="TextBox 7">
            <a:extLst>
              <a:ext uri="{FF2B5EF4-FFF2-40B4-BE49-F238E27FC236}">
                <a16:creationId xmlns:a16="http://schemas.microsoft.com/office/drawing/2014/main" id="{924C96D7-2877-4866-BD46-13EC9C2D60B3}"/>
              </a:ext>
            </a:extLst>
          </p:cNvPr>
          <p:cNvSpPr txBox="1"/>
          <p:nvPr/>
        </p:nvSpPr>
        <p:spPr>
          <a:xfrm>
            <a:off x="3431705" y="4941168"/>
            <a:ext cx="5778755" cy="1600438"/>
          </a:xfrm>
          <a:prstGeom prst="rect">
            <a:avLst/>
          </a:prstGeom>
          <a:noFill/>
        </p:spPr>
        <p:txBody>
          <a:bodyPr wrap="square">
            <a:spAutoFit/>
          </a:bodyPr>
          <a:lstStyle/>
          <a:p>
            <a:pPr marL="171450" indent="-171450">
              <a:buFont typeface="Arial" panose="020B0604020202020204" pitchFamily="34" charset="0"/>
              <a:buChar char="•"/>
            </a:pPr>
            <a:r>
              <a:rPr lang="en-GB" sz="1400" dirty="0">
                <a:latin typeface="Luengo"/>
              </a:rPr>
              <a:t>Initially vectors of 227*227*3 = 154 587 features). </a:t>
            </a:r>
          </a:p>
          <a:p>
            <a:pPr marL="171450" indent="-171450">
              <a:buFont typeface="Arial" panose="020B0604020202020204" pitchFamily="34" charset="0"/>
              <a:buChar char="•"/>
            </a:pPr>
            <a:r>
              <a:rPr lang="en-GB" sz="1400" dirty="0">
                <a:latin typeface="Luengo"/>
              </a:rPr>
              <a:t>Represented as a vector of 4096 features </a:t>
            </a:r>
          </a:p>
          <a:p>
            <a:pPr marL="171450" indent="-171450">
              <a:buFont typeface="Arial" panose="020B0604020202020204" pitchFamily="34" charset="0"/>
              <a:buChar char="•"/>
            </a:pPr>
            <a:endParaRPr lang="en-GB" sz="1400" dirty="0">
              <a:latin typeface="Luengo"/>
            </a:endParaRPr>
          </a:p>
          <a:p>
            <a:pPr marL="171450" indent="-171450">
              <a:buFont typeface="Arial" panose="020B0604020202020204" pitchFamily="34" charset="0"/>
              <a:buChar char="•"/>
            </a:pPr>
            <a:r>
              <a:rPr lang="en-GB" sz="1400" dirty="0">
                <a:latin typeface="Luengo"/>
              </a:rPr>
              <a:t>The two fully connected and </a:t>
            </a:r>
            <a:r>
              <a:rPr lang="en-GB" sz="1400" dirty="0" err="1">
                <a:latin typeface="Luengo"/>
              </a:rPr>
              <a:t>softmax</a:t>
            </a:r>
            <a:r>
              <a:rPr lang="en-GB" sz="1400" dirty="0">
                <a:latin typeface="Luengo"/>
              </a:rPr>
              <a:t> layers are similar to a multi layer perception and could actually be replaced by other kinds of classifiers such as Random Forests or SVMs. However they are really important for the training phase of the neural net.</a:t>
            </a:r>
            <a:endParaRPr lang="en-DE" sz="1400" dirty="0"/>
          </a:p>
        </p:txBody>
      </p:sp>
    </p:spTree>
    <p:extLst>
      <p:ext uri="{BB962C8B-B14F-4D97-AF65-F5344CB8AC3E}">
        <p14:creationId xmlns:p14="http://schemas.microsoft.com/office/powerpoint/2010/main" val="2922973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4165365" y="4149516"/>
            <a:ext cx="4077295" cy="1533227"/>
          </a:xfrm>
          <a:custGeom>
            <a:avLst/>
            <a:gdLst/>
            <a:ahLst/>
            <a:cxnLst/>
            <a:rect l="l" t="t" r="r" b="b"/>
            <a:pathLst>
              <a:path w="5798820" h="2180590">
                <a:moveTo>
                  <a:pt x="0" y="2180154"/>
                </a:moveTo>
                <a:lnTo>
                  <a:pt x="5798649" y="2180154"/>
                </a:lnTo>
                <a:lnTo>
                  <a:pt x="5798649" y="0"/>
                </a:lnTo>
                <a:lnTo>
                  <a:pt x="0" y="0"/>
                </a:lnTo>
                <a:lnTo>
                  <a:pt x="0" y="2180154"/>
                </a:lnTo>
                <a:close/>
              </a:path>
            </a:pathLst>
          </a:custGeom>
          <a:solidFill>
            <a:srgbClr val="F5D328"/>
          </a:solidFill>
        </p:spPr>
        <p:txBody>
          <a:bodyPr wrap="square" lIns="0" tIns="0" rIns="0" bIns="0" rtlCol="0"/>
          <a:lstStyle/>
          <a:p>
            <a:endParaRPr/>
          </a:p>
        </p:txBody>
      </p:sp>
      <p:sp>
        <p:nvSpPr>
          <p:cNvPr id="8" name="object 8"/>
          <p:cNvSpPr txBox="1"/>
          <p:nvPr/>
        </p:nvSpPr>
        <p:spPr>
          <a:xfrm>
            <a:off x="2076968" y="1220846"/>
            <a:ext cx="8271570" cy="4487679"/>
          </a:xfrm>
          <a:prstGeom prst="rect">
            <a:avLst/>
          </a:prstGeom>
        </p:spPr>
        <p:txBody>
          <a:bodyPr vert="horz" wrap="square" lIns="0" tIns="8930" rIns="0" bIns="0" rtlCol="0">
            <a:spAutoFit/>
          </a:bodyPr>
          <a:lstStyle/>
          <a:p>
            <a:pPr marL="1124208">
              <a:lnSpc>
                <a:spcPts val="2841"/>
              </a:lnSpc>
              <a:spcBef>
                <a:spcPts val="70"/>
              </a:spcBef>
              <a:tabLst>
                <a:tab pos="4192786" algn="l"/>
                <a:tab pos="4920976" algn="l"/>
                <a:tab pos="6100992" algn="l"/>
              </a:tabLst>
            </a:pPr>
            <a:r>
              <a:rPr sz="2000" spc="-4" dirty="0">
                <a:cs typeface="Trebuchet MS"/>
              </a:rPr>
              <a:t>Classify </a:t>
            </a:r>
            <a:r>
              <a:rPr sz="2000" dirty="0">
                <a:cs typeface="Trebuchet MS"/>
              </a:rPr>
              <a:t>an</a:t>
            </a:r>
            <a:r>
              <a:rPr sz="2000" spc="11" dirty="0">
                <a:cs typeface="Trebuchet MS"/>
              </a:rPr>
              <a:t> </a:t>
            </a:r>
            <a:r>
              <a:rPr sz="2000" dirty="0">
                <a:cs typeface="Trebuchet MS"/>
              </a:rPr>
              <a:t>image</a:t>
            </a:r>
            <a:r>
              <a:rPr sz="2000" spc="4" dirty="0">
                <a:cs typeface="Trebuchet MS"/>
              </a:rPr>
              <a:t> </a:t>
            </a:r>
            <a:r>
              <a:rPr sz="2000" dirty="0">
                <a:cs typeface="Trebuchet MS"/>
              </a:rPr>
              <a:t>into</a:t>
            </a:r>
            <a:r>
              <a:rPr lang="de-DE" sz="2000" dirty="0">
                <a:cs typeface="Trebuchet MS"/>
              </a:rPr>
              <a:t> </a:t>
            </a:r>
            <a:r>
              <a:rPr sz="2000" dirty="0">
                <a:cs typeface="Trebuchet MS"/>
              </a:rPr>
              <a:t>1000</a:t>
            </a:r>
            <a:r>
              <a:rPr lang="de-DE" sz="2000" dirty="0">
                <a:cs typeface="Trebuchet MS"/>
              </a:rPr>
              <a:t> </a:t>
            </a:r>
            <a:r>
              <a:rPr sz="2000" spc="-4" dirty="0">
                <a:cs typeface="Trebuchet MS"/>
              </a:rPr>
              <a:t>possible</a:t>
            </a:r>
            <a:r>
              <a:rPr lang="de-DE" sz="2000" spc="-4" dirty="0">
                <a:cs typeface="Trebuchet MS"/>
              </a:rPr>
              <a:t> </a:t>
            </a:r>
            <a:r>
              <a:rPr sz="2000" spc="-4" dirty="0">
                <a:cs typeface="Trebuchet MS"/>
              </a:rPr>
              <a:t>classes:</a:t>
            </a:r>
            <a:endParaRPr sz="2000" dirty="0">
              <a:cs typeface="Trebuchet MS"/>
            </a:endParaRPr>
          </a:p>
          <a:p>
            <a:pPr marL="3380659" marR="336637" indent="-3038665">
              <a:lnSpc>
                <a:spcPts val="2812"/>
              </a:lnSpc>
              <a:spcBef>
                <a:spcPts val="112"/>
              </a:spcBef>
            </a:pPr>
            <a:r>
              <a:rPr sz="2000" dirty="0">
                <a:solidFill>
                  <a:srgbClr val="7030A0"/>
                </a:solidFill>
                <a:cs typeface="Trebuchet MS"/>
              </a:rPr>
              <a:t>e.g. </a:t>
            </a:r>
            <a:r>
              <a:rPr sz="2000" spc="-4" dirty="0">
                <a:solidFill>
                  <a:srgbClr val="7030A0"/>
                </a:solidFill>
                <a:cs typeface="Trebuchet MS"/>
              </a:rPr>
              <a:t>Abyssinian</a:t>
            </a:r>
            <a:r>
              <a:rPr lang="de-DE" sz="2000" spc="-4" dirty="0">
                <a:solidFill>
                  <a:srgbClr val="7030A0"/>
                </a:solidFill>
                <a:cs typeface="Trebuchet MS"/>
              </a:rPr>
              <a:t> </a:t>
            </a:r>
            <a:r>
              <a:rPr sz="2000" spc="-4" dirty="0">
                <a:solidFill>
                  <a:srgbClr val="7030A0"/>
                </a:solidFill>
                <a:cs typeface="Trebuchet MS"/>
              </a:rPr>
              <a:t>cat, Bulldog, French</a:t>
            </a:r>
            <a:r>
              <a:rPr lang="de-DE" sz="2000" spc="-4" dirty="0">
                <a:solidFill>
                  <a:srgbClr val="7030A0"/>
                </a:solidFill>
                <a:cs typeface="Trebuchet MS"/>
              </a:rPr>
              <a:t> </a:t>
            </a:r>
            <a:r>
              <a:rPr sz="2000" spc="-80" dirty="0">
                <a:solidFill>
                  <a:srgbClr val="7030A0"/>
                </a:solidFill>
                <a:cs typeface="Trebuchet MS"/>
              </a:rPr>
              <a:t>Terrier, </a:t>
            </a:r>
            <a:r>
              <a:rPr sz="2000" spc="-4" dirty="0">
                <a:solidFill>
                  <a:srgbClr val="7030A0"/>
                </a:solidFill>
                <a:cs typeface="Trebuchet MS"/>
              </a:rPr>
              <a:t>Cormorant,</a:t>
            </a:r>
            <a:r>
              <a:rPr lang="de-DE" sz="2000" spc="-4" dirty="0">
                <a:solidFill>
                  <a:srgbClr val="7030A0"/>
                </a:solidFill>
                <a:cs typeface="Trebuchet MS"/>
              </a:rPr>
              <a:t> </a:t>
            </a:r>
            <a:r>
              <a:rPr sz="2000" spc="-4" dirty="0">
                <a:solidFill>
                  <a:srgbClr val="7030A0"/>
                </a:solidFill>
                <a:cs typeface="Trebuchet MS"/>
              </a:rPr>
              <a:t>Chickadee,</a:t>
            </a:r>
            <a:endParaRPr sz="2000" dirty="0">
              <a:cs typeface="Trebuchet MS"/>
            </a:endParaRPr>
          </a:p>
          <a:p>
            <a:pPr marL="8929" algn="ctr">
              <a:lnSpc>
                <a:spcPts val="2727"/>
              </a:lnSpc>
              <a:tabLst>
                <a:tab pos="552728" algn="l"/>
              </a:tabLst>
            </a:pPr>
            <a:r>
              <a:rPr lang="en-GB" sz="2000" dirty="0">
                <a:solidFill>
                  <a:srgbClr val="7030A0"/>
                </a:solidFill>
                <a:cs typeface="Trebuchet MS"/>
              </a:rPr>
              <a:t>R</a:t>
            </a:r>
            <a:r>
              <a:rPr sz="2000" dirty="0">
                <a:solidFill>
                  <a:srgbClr val="7030A0"/>
                </a:solidFill>
                <a:cs typeface="Trebuchet MS"/>
              </a:rPr>
              <a:t>ed</a:t>
            </a:r>
            <a:r>
              <a:rPr lang="de-DE" sz="2000" dirty="0">
                <a:solidFill>
                  <a:srgbClr val="7030A0"/>
                </a:solidFill>
                <a:cs typeface="Trebuchet MS"/>
              </a:rPr>
              <a:t> </a:t>
            </a:r>
            <a:r>
              <a:rPr sz="2000" spc="-4" dirty="0">
                <a:solidFill>
                  <a:srgbClr val="7030A0"/>
                </a:solidFill>
                <a:cs typeface="Trebuchet MS"/>
              </a:rPr>
              <a:t>fox, banjo, barbell, hourglass, knot, </a:t>
            </a:r>
            <a:r>
              <a:rPr sz="2000" dirty="0">
                <a:solidFill>
                  <a:srgbClr val="7030A0"/>
                </a:solidFill>
                <a:cs typeface="Trebuchet MS"/>
              </a:rPr>
              <a:t>maze, </a:t>
            </a:r>
            <a:r>
              <a:rPr sz="2000" spc="-4" dirty="0">
                <a:solidFill>
                  <a:srgbClr val="7030A0"/>
                </a:solidFill>
                <a:cs typeface="Trebuchet MS"/>
              </a:rPr>
              <a:t>viaduct,</a:t>
            </a:r>
            <a:r>
              <a:rPr sz="2000" spc="49" dirty="0">
                <a:solidFill>
                  <a:srgbClr val="7030A0"/>
                </a:solidFill>
                <a:cs typeface="Trebuchet MS"/>
              </a:rPr>
              <a:t> </a:t>
            </a:r>
            <a:r>
              <a:rPr sz="2000" spc="-4" dirty="0">
                <a:solidFill>
                  <a:srgbClr val="7030A0"/>
                </a:solidFill>
                <a:cs typeface="Trebuchet MS"/>
              </a:rPr>
              <a:t>etc.</a:t>
            </a:r>
            <a:endParaRPr sz="2000" dirty="0">
              <a:cs typeface="Trebuchet MS"/>
            </a:endParaRPr>
          </a:p>
          <a:p>
            <a:pPr>
              <a:spcBef>
                <a:spcPts val="28"/>
              </a:spcBef>
            </a:pPr>
            <a:endParaRPr sz="2000" dirty="0">
              <a:cs typeface="Trebuchet MS"/>
            </a:endParaRPr>
          </a:p>
          <a:p>
            <a:pPr marL="5070096" marR="279489">
              <a:lnSpc>
                <a:spcPts val="2812"/>
              </a:lnSpc>
              <a:tabLst>
                <a:tab pos="7173856" algn="l"/>
              </a:tabLst>
            </a:pPr>
            <a:r>
              <a:rPr sz="2000" spc="-4" dirty="0">
                <a:cs typeface="Trebuchet MS"/>
              </a:rPr>
              <a:t>cat</a:t>
            </a:r>
            <a:r>
              <a:rPr sz="2000" dirty="0">
                <a:cs typeface="Trebuchet MS"/>
              </a:rPr>
              <a:t>,</a:t>
            </a:r>
            <a:r>
              <a:rPr sz="2000" spc="-4" dirty="0">
                <a:cs typeface="Trebuchet MS"/>
              </a:rPr>
              <a:t> tabb</a:t>
            </a:r>
            <a:r>
              <a:rPr sz="2000" dirty="0">
                <a:cs typeface="Trebuchet MS"/>
              </a:rPr>
              <a:t>y</a:t>
            </a:r>
            <a:r>
              <a:rPr sz="2000" spc="-4" dirty="0">
                <a:cs typeface="Trebuchet MS"/>
              </a:rPr>
              <a:t> ca</a:t>
            </a:r>
            <a:r>
              <a:rPr sz="2000" dirty="0">
                <a:cs typeface="Trebuchet MS"/>
              </a:rPr>
              <a:t>t	</a:t>
            </a:r>
            <a:r>
              <a:rPr sz="2000" spc="-4" dirty="0">
                <a:cs typeface="Trebuchet MS"/>
              </a:rPr>
              <a:t>(0.71)  Egyptian cat</a:t>
            </a:r>
            <a:r>
              <a:rPr sz="2000" spc="-14" dirty="0">
                <a:cs typeface="Trebuchet MS"/>
              </a:rPr>
              <a:t> </a:t>
            </a:r>
            <a:r>
              <a:rPr sz="2000" dirty="0">
                <a:cs typeface="Trebuchet MS"/>
              </a:rPr>
              <a:t>(0.22)</a:t>
            </a:r>
          </a:p>
          <a:p>
            <a:pPr marL="5070096">
              <a:lnSpc>
                <a:spcPts val="2700"/>
              </a:lnSpc>
              <a:tabLst>
                <a:tab pos="5614341" algn="l"/>
              </a:tabLst>
            </a:pPr>
            <a:r>
              <a:rPr sz="2000" dirty="0">
                <a:cs typeface="Trebuchet MS"/>
              </a:rPr>
              <a:t>red	</a:t>
            </a:r>
            <a:r>
              <a:rPr sz="2000" spc="-4" dirty="0">
                <a:cs typeface="Trebuchet MS"/>
              </a:rPr>
              <a:t>fox</a:t>
            </a:r>
            <a:r>
              <a:rPr sz="2000" spc="-7" dirty="0">
                <a:cs typeface="Trebuchet MS"/>
              </a:rPr>
              <a:t> </a:t>
            </a:r>
            <a:r>
              <a:rPr sz="2000" dirty="0">
                <a:cs typeface="Trebuchet MS"/>
              </a:rPr>
              <a:t>(0.11)</a:t>
            </a:r>
          </a:p>
          <a:p>
            <a:pPr marL="5070096">
              <a:lnSpc>
                <a:spcPts val="2841"/>
              </a:lnSpc>
            </a:pPr>
            <a:r>
              <a:rPr sz="2000" dirty="0">
                <a:cs typeface="Trebuchet MS"/>
              </a:rPr>
              <a:t>…..</a:t>
            </a:r>
          </a:p>
          <a:p>
            <a:pPr marL="2225199" marR="2220288" algn="ctr">
              <a:lnSpc>
                <a:spcPts val="3867"/>
              </a:lnSpc>
              <a:spcBef>
                <a:spcPts val="1462"/>
              </a:spcBef>
              <a:tabLst>
                <a:tab pos="3100277" algn="l"/>
                <a:tab pos="3663274" algn="l"/>
                <a:tab pos="4013752" algn="l"/>
                <a:tab pos="4332977" algn="l"/>
              </a:tabLst>
            </a:pPr>
            <a:r>
              <a:rPr lang="de-DE" sz="3200" dirty="0">
                <a:cs typeface="HelveticaNeue-Light"/>
              </a:rPr>
              <a:t>T</a:t>
            </a:r>
            <a:r>
              <a:rPr sz="3200" dirty="0">
                <a:cs typeface="HelveticaNeue-Light"/>
              </a:rPr>
              <a:t>rain</a:t>
            </a:r>
            <a:r>
              <a:rPr lang="de-DE" sz="3200" dirty="0">
                <a:cs typeface="HelveticaNeue-Light"/>
              </a:rPr>
              <a:t> </a:t>
            </a:r>
            <a:r>
              <a:rPr sz="3200" dirty="0">
                <a:cs typeface="HelveticaNeue-Light"/>
              </a:rPr>
              <a:t>on</a:t>
            </a:r>
            <a:r>
              <a:rPr lang="de-DE" sz="3200" dirty="0">
                <a:cs typeface="HelveticaNeue-Light"/>
              </a:rPr>
              <a:t> </a:t>
            </a:r>
            <a:r>
              <a:rPr sz="3200" dirty="0">
                <a:cs typeface="HelveticaNeue-Light"/>
              </a:rPr>
              <a:t>ImageNet</a:t>
            </a:r>
            <a:r>
              <a:rPr lang="de-DE" sz="3200" dirty="0">
                <a:cs typeface="HelveticaNeue-Light"/>
              </a:rPr>
              <a:t> </a:t>
            </a:r>
            <a:r>
              <a:rPr sz="3200" dirty="0">
                <a:cs typeface="HelveticaNeue-Light"/>
              </a:rPr>
              <a:t>challenge</a:t>
            </a:r>
            <a:r>
              <a:rPr lang="de-DE" sz="3200" dirty="0">
                <a:cs typeface="HelveticaNeue-Light"/>
              </a:rPr>
              <a:t> </a:t>
            </a:r>
            <a:r>
              <a:rPr sz="3200" dirty="0">
                <a:cs typeface="HelveticaNeue-Light"/>
              </a:rPr>
              <a:t>dataset, ~1.2</a:t>
            </a:r>
            <a:r>
              <a:rPr lang="de-DE" sz="3200" dirty="0">
                <a:cs typeface="HelveticaNeue-Light"/>
              </a:rPr>
              <a:t> </a:t>
            </a:r>
            <a:r>
              <a:rPr sz="3200" dirty="0">
                <a:cs typeface="HelveticaNeue-Light"/>
              </a:rPr>
              <a:t>million</a:t>
            </a:r>
            <a:r>
              <a:rPr lang="de-DE" sz="3200" dirty="0">
                <a:cs typeface="HelveticaNeue-Light"/>
              </a:rPr>
              <a:t> </a:t>
            </a:r>
            <a:r>
              <a:rPr sz="3200" dirty="0">
                <a:cs typeface="HelveticaNeue-Light"/>
              </a:rPr>
              <a:t>images</a:t>
            </a:r>
          </a:p>
        </p:txBody>
      </p:sp>
      <p:sp>
        <p:nvSpPr>
          <p:cNvPr id="2" name="object 2"/>
          <p:cNvSpPr txBox="1">
            <a:spLocks noGrp="1"/>
          </p:cNvSpPr>
          <p:nvPr>
            <p:ph type="title"/>
          </p:nvPr>
        </p:nvSpPr>
        <p:spPr>
          <a:xfrm>
            <a:off x="1993579" y="251360"/>
            <a:ext cx="4663975" cy="618415"/>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617109" algn="l"/>
              </a:tabLst>
            </a:pPr>
            <a:r>
              <a:rPr lang="de-DE" dirty="0">
                <a:cs typeface="Helvetica"/>
              </a:rPr>
              <a:t>I</a:t>
            </a:r>
            <a:r>
              <a:rPr dirty="0">
                <a:cs typeface="Helvetica"/>
              </a:rPr>
              <a:t>mage</a:t>
            </a:r>
            <a:r>
              <a:rPr lang="de-DE" dirty="0">
                <a:cs typeface="Helvetica"/>
              </a:rPr>
              <a:t> </a:t>
            </a:r>
            <a:r>
              <a:rPr spc="-4" dirty="0">
                <a:cs typeface="Helvetica"/>
              </a:rPr>
              <a:t>classification</a:t>
            </a:r>
            <a:endParaRPr dirty="0">
              <a:cs typeface="Helvetica"/>
            </a:endParaRPr>
          </a:p>
        </p:txBody>
      </p:sp>
      <p:sp>
        <p:nvSpPr>
          <p:cNvPr id="3" name="object 3"/>
          <p:cNvSpPr/>
          <p:nvPr/>
        </p:nvSpPr>
        <p:spPr>
          <a:xfrm>
            <a:off x="3505154" y="2559013"/>
            <a:ext cx="1640822" cy="1526344"/>
          </a:xfrm>
          <a:prstGeom prst="rect">
            <a:avLst/>
          </a:prstGeom>
          <a:blipFill>
            <a:blip r:embed="rId3" cstate="print"/>
            <a:stretch>
              <a:fillRect/>
            </a:stretch>
          </a:blipFill>
        </p:spPr>
        <p:txBody>
          <a:bodyPr wrap="square" lIns="0" tIns="0" rIns="0" bIns="0" rtlCol="0"/>
          <a:lstStyle/>
          <a:p>
            <a:endParaRPr/>
          </a:p>
        </p:txBody>
      </p:sp>
      <p:cxnSp>
        <p:nvCxnSpPr>
          <p:cNvPr id="11" name="Straight Arrow Connector 10">
            <a:extLst>
              <a:ext uri="{FF2B5EF4-FFF2-40B4-BE49-F238E27FC236}">
                <a16:creationId xmlns:a16="http://schemas.microsoft.com/office/drawing/2014/main" id="{17ED0D54-08D7-E3F2-6744-A3366CB97C4B}"/>
              </a:ext>
            </a:extLst>
          </p:cNvPr>
          <p:cNvCxnSpPr/>
          <p:nvPr/>
        </p:nvCxnSpPr>
        <p:spPr>
          <a:xfrm>
            <a:off x="5519936" y="3284984"/>
            <a:ext cx="13681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6234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1698" y="256059"/>
            <a:ext cx="4912221" cy="618415"/>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pc="-4" dirty="0">
                <a:cs typeface="Helvetica"/>
              </a:rPr>
              <a:t>What </a:t>
            </a:r>
            <a:r>
              <a:rPr dirty="0">
                <a:cs typeface="Helvetica"/>
              </a:rPr>
              <a:t>is</a:t>
            </a:r>
            <a:r>
              <a:rPr spc="-63" dirty="0">
                <a:cs typeface="Helvetica"/>
              </a:rPr>
              <a:t> </a:t>
            </a:r>
            <a:r>
              <a:rPr dirty="0">
                <a:cs typeface="Helvetica"/>
              </a:rPr>
              <a:t>happening?</a:t>
            </a:r>
          </a:p>
        </p:txBody>
      </p:sp>
      <p:sp>
        <p:nvSpPr>
          <p:cNvPr id="4" name="object 4"/>
          <p:cNvSpPr/>
          <p:nvPr/>
        </p:nvSpPr>
        <p:spPr>
          <a:xfrm>
            <a:off x="3392893" y="1443405"/>
            <a:ext cx="5482361" cy="456863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47912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sldNum" sz="quarter" idx="7"/>
          </p:nvPr>
        </p:nvSpPr>
        <p:spPr>
          <a:xfrm>
            <a:off x="10502901" y="7214727"/>
            <a:ext cx="269875" cy="218330"/>
          </a:xfrm>
          <a:prstGeom prst="rect">
            <a:avLst/>
          </a:prstGeom>
        </p:spPr>
        <p:txBody>
          <a:bodyPr vert="horz" wrap="square" lIns="0" tIns="0" rIns="0" bIns="0" rtlCol="0">
            <a:spAutoFit/>
          </a:bodyPr>
          <a:lstStyle>
            <a:defPPr>
              <a:defRPr lang="en-DE"/>
            </a:defPPr>
            <a:lvl1pPr marL="0" algn="l" defTabSz="914400" rtl="0" eaLnBrk="1" latinLnBrk="0" hangingPunct="1">
              <a:defRPr sz="1550" b="0" i="0" kern="1200">
                <a:solidFill>
                  <a:schemeClr val="tx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00"/>
              </a:lnSpc>
            </a:pPr>
            <a:fld id="{81D60167-4931-47E6-BA6A-407CBD079E47}" type="slidenum">
              <a:rPr lang="en-DE" spc="-5"/>
              <a:pPr marL="38100">
                <a:lnSpc>
                  <a:spcPts val="1700"/>
                </a:lnSpc>
              </a:pPr>
              <a:t>14</a:t>
            </a:fld>
            <a:endParaRPr spc="-4" dirty="0"/>
          </a:p>
        </p:txBody>
      </p:sp>
      <p:sp>
        <p:nvSpPr>
          <p:cNvPr id="2" name="object 2"/>
          <p:cNvSpPr txBox="1">
            <a:spLocks noGrp="1"/>
          </p:cNvSpPr>
          <p:nvPr>
            <p:ph type="title"/>
          </p:nvPr>
        </p:nvSpPr>
        <p:spPr>
          <a:xfrm>
            <a:off x="1919537" y="260381"/>
            <a:ext cx="4345641" cy="621278"/>
          </a:xfrm>
          <a:prstGeom prst="rect">
            <a:avLst/>
          </a:prstGeom>
        </p:spPr>
        <p:txBody>
          <a:bodyPr vert="horz" wrap="square" lIns="0" tIns="11766" rIns="0" bIns="0" numCol="1" rtlCol="0" anchor="t" anchorCtr="0" compatLnSpc="1">
            <a:prstTxWarp prst="textNoShape">
              <a:avLst/>
            </a:prstTxWarp>
            <a:spAutoFit/>
          </a:bodyPr>
          <a:lstStyle/>
          <a:p>
            <a:pPr marL="11206">
              <a:spcBef>
                <a:spcPts val="93"/>
              </a:spcBef>
            </a:pPr>
            <a:r>
              <a:rPr dirty="0"/>
              <a:t>1</a:t>
            </a:r>
            <a:r>
              <a:rPr lang="de-DE" dirty="0"/>
              <a:t>d-</a:t>
            </a:r>
            <a:r>
              <a:rPr dirty="0"/>
              <a:t>CNNs for</a:t>
            </a:r>
            <a:r>
              <a:rPr spc="-71" dirty="0"/>
              <a:t> </a:t>
            </a:r>
            <a:r>
              <a:rPr dirty="0"/>
              <a:t>text</a:t>
            </a:r>
          </a:p>
        </p:txBody>
      </p:sp>
      <p:sp>
        <p:nvSpPr>
          <p:cNvPr id="3" name="object 3"/>
          <p:cNvSpPr txBox="1"/>
          <p:nvPr/>
        </p:nvSpPr>
        <p:spPr>
          <a:xfrm>
            <a:off x="2353236" y="1059742"/>
            <a:ext cx="7417734" cy="1371375"/>
          </a:xfrm>
          <a:prstGeom prst="rect">
            <a:avLst/>
          </a:prstGeom>
        </p:spPr>
        <p:txBody>
          <a:bodyPr vert="horz" wrap="square" lIns="0" tIns="14007" rIns="0" bIns="0" rtlCol="0">
            <a:spAutoFit/>
          </a:bodyPr>
          <a:lstStyle/>
          <a:p>
            <a:pPr marL="11206">
              <a:spcBef>
                <a:spcPts val="110"/>
              </a:spcBef>
            </a:pPr>
            <a:r>
              <a:rPr sz="2162" spc="-53" dirty="0">
                <a:latin typeface="Helvetica"/>
                <a:cs typeface="Helvetica"/>
              </a:rPr>
              <a:t>Text </a:t>
            </a:r>
            <a:r>
              <a:rPr sz="2162" spc="4" dirty="0">
                <a:latin typeface="Helvetica"/>
                <a:cs typeface="Helvetica"/>
              </a:rPr>
              <a:t>is </a:t>
            </a:r>
            <a:r>
              <a:rPr sz="2162" spc="9" dirty="0">
                <a:latin typeface="Helvetica"/>
                <a:cs typeface="Helvetica"/>
              </a:rPr>
              <a:t>a (variable-length) sequence of words (word</a:t>
            </a:r>
            <a:r>
              <a:rPr sz="2162" spc="31" dirty="0">
                <a:latin typeface="Helvetica"/>
                <a:cs typeface="Helvetica"/>
              </a:rPr>
              <a:t> </a:t>
            </a:r>
            <a:r>
              <a:rPr sz="2162" spc="9" dirty="0">
                <a:latin typeface="Helvetica"/>
                <a:cs typeface="Helvetica"/>
              </a:rPr>
              <a:t>vectors)</a:t>
            </a:r>
            <a:endParaRPr sz="2162" dirty="0">
              <a:latin typeface="Helvetica"/>
              <a:cs typeface="Helvetica"/>
            </a:endParaRPr>
          </a:p>
          <a:p>
            <a:pPr>
              <a:spcBef>
                <a:spcPts val="22"/>
              </a:spcBef>
            </a:pPr>
            <a:endParaRPr sz="2250" dirty="0">
              <a:latin typeface="Times New Roman"/>
              <a:cs typeface="Times New Roman"/>
            </a:endParaRPr>
          </a:p>
          <a:p>
            <a:pPr marL="11206"/>
            <a:r>
              <a:rPr sz="2162" spc="-4" dirty="0">
                <a:latin typeface="Helvetica"/>
                <a:cs typeface="Helvetica"/>
              </a:rPr>
              <a:t>We </a:t>
            </a:r>
            <a:r>
              <a:rPr sz="2162" spc="9" dirty="0">
                <a:latin typeface="Helvetica"/>
                <a:cs typeface="Helvetica"/>
              </a:rPr>
              <a:t>can use a </a:t>
            </a:r>
            <a:r>
              <a:rPr sz="2162" spc="13" dirty="0">
                <a:latin typeface="Helvetica"/>
                <a:cs typeface="Helvetica"/>
              </a:rPr>
              <a:t>1</a:t>
            </a:r>
            <a:r>
              <a:rPr lang="de-DE" sz="2162" spc="13" dirty="0">
                <a:latin typeface="Helvetica"/>
                <a:cs typeface="Helvetica"/>
              </a:rPr>
              <a:t>d-</a:t>
            </a:r>
            <a:r>
              <a:rPr sz="2162" spc="13" dirty="0">
                <a:latin typeface="Helvetica"/>
                <a:cs typeface="Helvetica"/>
              </a:rPr>
              <a:t>CNN </a:t>
            </a:r>
            <a:r>
              <a:rPr sz="2162" spc="4" dirty="0">
                <a:latin typeface="Helvetica"/>
                <a:cs typeface="Helvetica"/>
              </a:rPr>
              <a:t>to </a:t>
            </a:r>
            <a:r>
              <a:rPr sz="2162" spc="9" dirty="0">
                <a:latin typeface="Helvetica"/>
                <a:cs typeface="Helvetica"/>
              </a:rPr>
              <a:t>slide a window of n tokens</a:t>
            </a:r>
            <a:r>
              <a:rPr sz="2162" spc="-44" dirty="0">
                <a:latin typeface="Helvetica"/>
                <a:cs typeface="Helvetica"/>
              </a:rPr>
              <a:t> </a:t>
            </a:r>
            <a:r>
              <a:rPr sz="2162" spc="9" dirty="0">
                <a:latin typeface="Helvetica"/>
                <a:cs typeface="Helvetica"/>
              </a:rPr>
              <a:t>across:</a:t>
            </a:r>
            <a:endParaRPr sz="2162" dirty="0">
              <a:latin typeface="Helvetica"/>
              <a:cs typeface="Helvetica"/>
            </a:endParaRPr>
          </a:p>
          <a:p>
            <a:pPr marL="235336">
              <a:spcBef>
                <a:spcPts val="141"/>
              </a:spcBef>
            </a:pPr>
            <a:r>
              <a:rPr sz="2162" spc="22" dirty="0">
                <a:latin typeface="Helvetica"/>
                <a:cs typeface="Helvetica"/>
              </a:rPr>
              <a:t>— </a:t>
            </a:r>
            <a:r>
              <a:rPr sz="2162" spc="4" dirty="0">
                <a:latin typeface="Helvetica"/>
                <a:cs typeface="Helvetica"/>
              </a:rPr>
              <a:t>filter </a:t>
            </a:r>
            <a:r>
              <a:rPr sz="2162" spc="9" dirty="0">
                <a:latin typeface="Helvetica"/>
                <a:cs typeface="Helvetica"/>
              </a:rPr>
              <a:t>size n = 3, </a:t>
            </a:r>
            <a:r>
              <a:rPr sz="2162" spc="4" dirty="0">
                <a:latin typeface="Helvetica"/>
                <a:cs typeface="Helvetica"/>
              </a:rPr>
              <a:t>stride </a:t>
            </a:r>
            <a:r>
              <a:rPr sz="2162" spc="9" dirty="0">
                <a:latin typeface="Helvetica"/>
                <a:cs typeface="Helvetica"/>
              </a:rPr>
              <a:t>= 1, no</a:t>
            </a:r>
            <a:r>
              <a:rPr sz="2162" spc="-44" dirty="0">
                <a:latin typeface="Helvetica"/>
                <a:cs typeface="Helvetica"/>
              </a:rPr>
              <a:t> </a:t>
            </a:r>
            <a:r>
              <a:rPr sz="2162" spc="9" dirty="0">
                <a:latin typeface="Helvetica"/>
                <a:cs typeface="Helvetica"/>
              </a:rPr>
              <a:t>padding</a:t>
            </a:r>
            <a:endParaRPr sz="2162" dirty="0">
              <a:latin typeface="Helvetica"/>
              <a:cs typeface="Helvetica"/>
            </a:endParaRPr>
          </a:p>
        </p:txBody>
      </p:sp>
      <p:graphicFrame>
        <p:nvGraphicFramePr>
          <p:cNvPr id="4" name="object 4"/>
          <p:cNvGraphicFramePr>
            <a:graphicFrameLocks noGrp="1"/>
          </p:cNvGraphicFramePr>
          <p:nvPr>
            <p:extLst>
              <p:ext uri="{D42A27DB-BD31-4B8C-83A1-F6EECF244321}">
                <p14:modId xmlns:p14="http://schemas.microsoft.com/office/powerpoint/2010/main" val="952852114"/>
              </p:ext>
            </p:extLst>
          </p:nvPr>
        </p:nvGraphicFramePr>
        <p:xfrm>
          <a:off x="2795869" y="2468943"/>
          <a:ext cx="5424203" cy="1486609"/>
        </p:xfrm>
        <a:graphic>
          <a:graphicData uri="http://schemas.openxmlformats.org/drawingml/2006/table">
            <a:tbl>
              <a:tblPr firstRow="1" bandRow="1">
                <a:tableStyleId>{2D5ABB26-0587-4C30-8999-92F81FD0307C}</a:tableStyleId>
              </a:tblPr>
              <a:tblGrid>
                <a:gridCol w="465044">
                  <a:extLst>
                    <a:ext uri="{9D8B030D-6E8A-4147-A177-3AD203B41FA5}">
                      <a16:colId xmlns:a16="http://schemas.microsoft.com/office/drawing/2014/main" val="20000"/>
                    </a:ext>
                  </a:extLst>
                </a:gridCol>
                <a:gridCol w="749112">
                  <a:extLst>
                    <a:ext uri="{9D8B030D-6E8A-4147-A177-3AD203B41FA5}">
                      <a16:colId xmlns:a16="http://schemas.microsoft.com/office/drawing/2014/main" val="20001"/>
                    </a:ext>
                  </a:extLst>
                </a:gridCol>
                <a:gridCol w="749112">
                  <a:extLst>
                    <a:ext uri="{9D8B030D-6E8A-4147-A177-3AD203B41FA5}">
                      <a16:colId xmlns:a16="http://schemas.microsoft.com/office/drawing/2014/main" val="20002"/>
                    </a:ext>
                  </a:extLst>
                </a:gridCol>
                <a:gridCol w="499222">
                  <a:extLst>
                    <a:ext uri="{9D8B030D-6E8A-4147-A177-3AD203B41FA5}">
                      <a16:colId xmlns:a16="http://schemas.microsoft.com/office/drawing/2014/main" val="20003"/>
                    </a:ext>
                  </a:extLst>
                </a:gridCol>
                <a:gridCol w="749113">
                  <a:extLst>
                    <a:ext uri="{9D8B030D-6E8A-4147-A177-3AD203B41FA5}">
                      <a16:colId xmlns:a16="http://schemas.microsoft.com/office/drawing/2014/main" val="20004"/>
                    </a:ext>
                  </a:extLst>
                </a:gridCol>
                <a:gridCol w="624167">
                  <a:extLst>
                    <a:ext uri="{9D8B030D-6E8A-4147-A177-3AD203B41FA5}">
                      <a16:colId xmlns:a16="http://schemas.microsoft.com/office/drawing/2014/main" val="20005"/>
                    </a:ext>
                  </a:extLst>
                </a:gridCol>
                <a:gridCol w="499222">
                  <a:extLst>
                    <a:ext uri="{9D8B030D-6E8A-4147-A177-3AD203B41FA5}">
                      <a16:colId xmlns:a16="http://schemas.microsoft.com/office/drawing/2014/main" val="20006"/>
                    </a:ext>
                  </a:extLst>
                </a:gridCol>
                <a:gridCol w="624167">
                  <a:extLst>
                    <a:ext uri="{9D8B030D-6E8A-4147-A177-3AD203B41FA5}">
                      <a16:colId xmlns:a16="http://schemas.microsoft.com/office/drawing/2014/main" val="20007"/>
                    </a:ext>
                  </a:extLst>
                </a:gridCol>
                <a:gridCol w="465044">
                  <a:extLst>
                    <a:ext uri="{9D8B030D-6E8A-4147-A177-3AD203B41FA5}">
                      <a16:colId xmlns:a16="http://schemas.microsoft.com/office/drawing/2014/main" val="20008"/>
                    </a:ext>
                  </a:extLst>
                </a:gridCol>
              </a:tblGrid>
              <a:tr h="227269">
                <a:tc>
                  <a:txBody>
                    <a:bodyPr/>
                    <a:lstStyle/>
                    <a:p>
                      <a:pPr marL="31750">
                        <a:lnSpc>
                          <a:spcPts val="177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770"/>
                        </a:lnSpc>
                      </a:pPr>
                      <a:r>
                        <a:rPr sz="1600" b="1" spc="-5" dirty="0">
                          <a:solidFill>
                            <a:srgbClr val="C71B00"/>
                          </a:solidFill>
                          <a:latin typeface="Courier"/>
                          <a:cs typeface="Courier"/>
                        </a:rPr>
                        <a:t>quick</a:t>
                      </a:r>
                      <a:endParaRPr sz="1600">
                        <a:latin typeface="Courier"/>
                        <a:cs typeface="Courier"/>
                      </a:endParaRPr>
                    </a:p>
                  </a:txBody>
                  <a:tcPr marL="0" marR="0" marT="0" marB="0"/>
                </a:tc>
                <a:tc>
                  <a:txBody>
                    <a:bodyPr/>
                    <a:lstStyle/>
                    <a:p>
                      <a:pPr marR="62865" algn="r">
                        <a:lnSpc>
                          <a:spcPts val="1770"/>
                        </a:lnSpc>
                      </a:pPr>
                      <a:r>
                        <a:rPr sz="1600" b="1"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770"/>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0"/>
                  </a:ext>
                </a:extLst>
              </a:tr>
              <a:tr h="252132">
                <a:tc>
                  <a:txBody>
                    <a:bodyPr/>
                    <a:lstStyle/>
                    <a:p>
                      <a:pPr marL="31750">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b="1" spc="-5" dirty="0">
                          <a:solidFill>
                            <a:srgbClr val="C71B00"/>
                          </a:solidFill>
                          <a:latin typeface="Courier"/>
                          <a:cs typeface="Courier"/>
                        </a:rPr>
                        <a:t>quick</a:t>
                      </a:r>
                      <a:endParaRPr sz="1600">
                        <a:latin typeface="Courier"/>
                        <a:cs typeface="Courier"/>
                      </a:endParaRPr>
                    </a:p>
                  </a:txBody>
                  <a:tcPr marL="0" marR="0" marT="0" marB="0"/>
                </a:tc>
                <a:tc>
                  <a:txBody>
                    <a:bodyPr/>
                    <a:lstStyle/>
                    <a:p>
                      <a:pPr marR="62865" algn="r">
                        <a:lnSpc>
                          <a:spcPts val="1939"/>
                        </a:lnSpc>
                      </a:pPr>
                      <a:r>
                        <a:rPr sz="1600" b="1" spc="-5"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939"/>
                        </a:lnSpc>
                      </a:pPr>
                      <a:r>
                        <a:rPr sz="1600" b="1"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39"/>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3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1"/>
                  </a:ext>
                </a:extLst>
              </a:tr>
              <a:tr h="252132">
                <a:tc>
                  <a:txBody>
                    <a:bodyPr/>
                    <a:lstStyle/>
                    <a:p>
                      <a:pPr marL="31750">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89"/>
                        </a:lnSpc>
                      </a:pPr>
                      <a:r>
                        <a:rPr sz="1600" b="1"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8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2"/>
                  </a:ext>
                </a:extLst>
              </a:tr>
              <a:tr h="252132">
                <a:tc>
                  <a:txBody>
                    <a:bodyPr/>
                    <a:lstStyle/>
                    <a:p>
                      <a:pPr marL="31750">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9"/>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9"/>
                        </a:lnSpc>
                      </a:pPr>
                      <a:r>
                        <a:rPr sz="1600" b="1" spc="-5"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39"/>
                        </a:lnSpc>
                      </a:pPr>
                      <a:r>
                        <a:rPr sz="1600" b="1" spc="-5"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39"/>
                        </a:lnSpc>
                      </a:pPr>
                      <a:r>
                        <a:rPr sz="1600" b="1"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3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3"/>
                  </a:ext>
                </a:extLst>
              </a:tr>
              <a:tr h="252132">
                <a:tc>
                  <a:txBody>
                    <a:bodyPr/>
                    <a:lstStyle/>
                    <a:p>
                      <a:pPr marL="31750">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89"/>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89"/>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89"/>
                        </a:lnSpc>
                      </a:pPr>
                      <a:r>
                        <a:rPr sz="1600" b="1" spc="-5"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89"/>
                        </a:lnSpc>
                      </a:pPr>
                      <a:r>
                        <a:rPr sz="1600" b="1"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8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4"/>
                  </a:ext>
                </a:extLst>
              </a:tr>
              <a:tr h="227269">
                <a:tc>
                  <a:txBody>
                    <a:bodyPr/>
                    <a:lstStyle/>
                    <a:p>
                      <a:pPr marL="31750">
                        <a:lnSpc>
                          <a:spcPts val="193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0"/>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30"/>
                        </a:lnSpc>
                      </a:pPr>
                      <a:r>
                        <a:rPr sz="1600" b="1" spc="-5"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3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930"/>
                        </a:lnSpc>
                      </a:pPr>
                      <a:r>
                        <a:rPr sz="1600" b="1" dirty="0">
                          <a:solidFill>
                            <a:srgbClr val="C71B00"/>
                          </a:solidFill>
                          <a:latin typeface="Courier"/>
                          <a:cs typeface="Courier"/>
                        </a:rPr>
                        <a:t>lazy</a:t>
                      </a:r>
                      <a:endParaRPr sz="1600">
                        <a:latin typeface="Courier"/>
                        <a:cs typeface="Courier"/>
                      </a:endParaRPr>
                    </a:p>
                  </a:txBody>
                  <a:tcPr marL="0" marR="0" marT="0" marB="0"/>
                </a:tc>
                <a:tc>
                  <a:txBody>
                    <a:bodyPr/>
                    <a:lstStyle/>
                    <a:p>
                      <a:pPr marR="24130" algn="r">
                        <a:lnSpc>
                          <a:spcPts val="1930"/>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5"/>
                  </a:ext>
                </a:extLst>
              </a:tr>
            </a:tbl>
          </a:graphicData>
        </a:graphic>
      </p:graphicFrame>
      <p:sp>
        <p:nvSpPr>
          <p:cNvPr id="5" name="object 5"/>
          <p:cNvSpPr txBox="1"/>
          <p:nvPr/>
        </p:nvSpPr>
        <p:spPr>
          <a:xfrm>
            <a:off x="2577353" y="3939652"/>
            <a:ext cx="5079626" cy="346864"/>
          </a:xfrm>
          <a:prstGeom prst="rect">
            <a:avLst/>
          </a:prstGeom>
        </p:spPr>
        <p:txBody>
          <a:bodyPr vert="horz" wrap="square" lIns="0" tIns="14007" rIns="0" bIns="0" rtlCol="0">
            <a:spAutoFit/>
          </a:bodyPr>
          <a:lstStyle/>
          <a:p>
            <a:pPr marL="11206">
              <a:spcBef>
                <a:spcPts val="110"/>
              </a:spcBef>
            </a:pPr>
            <a:r>
              <a:rPr sz="2162" spc="22" dirty="0">
                <a:latin typeface="Helvetica"/>
                <a:cs typeface="Helvetica"/>
              </a:rPr>
              <a:t>— </a:t>
            </a:r>
            <a:r>
              <a:rPr sz="2162" spc="4" dirty="0">
                <a:latin typeface="Helvetica"/>
                <a:cs typeface="Helvetica"/>
              </a:rPr>
              <a:t>filter </a:t>
            </a:r>
            <a:r>
              <a:rPr sz="2162" spc="9" dirty="0">
                <a:latin typeface="Helvetica"/>
                <a:cs typeface="Helvetica"/>
              </a:rPr>
              <a:t>size n = 2, </a:t>
            </a:r>
            <a:r>
              <a:rPr sz="2162" spc="4" dirty="0">
                <a:latin typeface="Helvetica"/>
                <a:cs typeface="Helvetica"/>
              </a:rPr>
              <a:t>stride </a:t>
            </a:r>
            <a:r>
              <a:rPr sz="2162" spc="9" dirty="0">
                <a:latin typeface="Helvetica"/>
                <a:cs typeface="Helvetica"/>
              </a:rPr>
              <a:t>= 2, no</a:t>
            </a:r>
            <a:r>
              <a:rPr sz="2162" spc="-57" dirty="0">
                <a:latin typeface="Helvetica"/>
                <a:cs typeface="Helvetica"/>
              </a:rPr>
              <a:t> </a:t>
            </a:r>
            <a:r>
              <a:rPr sz="2162" spc="9" dirty="0">
                <a:latin typeface="Helvetica"/>
                <a:cs typeface="Helvetica"/>
              </a:rPr>
              <a:t>padding:</a:t>
            </a:r>
            <a:endParaRPr sz="2162">
              <a:latin typeface="Helvetica"/>
              <a:cs typeface="Helvetica"/>
            </a:endParaRPr>
          </a:p>
        </p:txBody>
      </p:sp>
      <p:graphicFrame>
        <p:nvGraphicFramePr>
          <p:cNvPr id="6" name="object 6"/>
          <p:cNvGraphicFramePr>
            <a:graphicFrameLocks noGrp="1"/>
          </p:cNvGraphicFramePr>
          <p:nvPr>
            <p:extLst>
              <p:ext uri="{D42A27DB-BD31-4B8C-83A1-F6EECF244321}">
                <p14:modId xmlns:p14="http://schemas.microsoft.com/office/powerpoint/2010/main" val="1253726113"/>
              </p:ext>
            </p:extLst>
          </p:nvPr>
        </p:nvGraphicFramePr>
        <p:xfrm>
          <a:off x="2795869" y="4329119"/>
          <a:ext cx="5427565" cy="975335"/>
        </p:xfrm>
        <a:graphic>
          <a:graphicData uri="http://schemas.openxmlformats.org/drawingml/2006/table">
            <a:tbl>
              <a:tblPr firstRow="1" bandRow="1">
                <a:tableStyleId>{2D5ABB26-0587-4C30-8999-92F81FD0307C}</a:tableStyleId>
              </a:tblPr>
              <a:tblGrid>
                <a:gridCol w="465044">
                  <a:extLst>
                    <a:ext uri="{9D8B030D-6E8A-4147-A177-3AD203B41FA5}">
                      <a16:colId xmlns:a16="http://schemas.microsoft.com/office/drawing/2014/main" val="20000"/>
                    </a:ext>
                  </a:extLst>
                </a:gridCol>
                <a:gridCol w="749112">
                  <a:extLst>
                    <a:ext uri="{9D8B030D-6E8A-4147-A177-3AD203B41FA5}">
                      <a16:colId xmlns:a16="http://schemas.microsoft.com/office/drawing/2014/main" val="20001"/>
                    </a:ext>
                  </a:extLst>
                </a:gridCol>
                <a:gridCol w="749112">
                  <a:extLst>
                    <a:ext uri="{9D8B030D-6E8A-4147-A177-3AD203B41FA5}">
                      <a16:colId xmlns:a16="http://schemas.microsoft.com/office/drawing/2014/main" val="20002"/>
                    </a:ext>
                  </a:extLst>
                </a:gridCol>
                <a:gridCol w="499781">
                  <a:extLst>
                    <a:ext uri="{9D8B030D-6E8A-4147-A177-3AD203B41FA5}">
                      <a16:colId xmlns:a16="http://schemas.microsoft.com/office/drawing/2014/main" val="20003"/>
                    </a:ext>
                  </a:extLst>
                </a:gridCol>
                <a:gridCol w="749674">
                  <a:extLst>
                    <a:ext uri="{9D8B030D-6E8A-4147-A177-3AD203B41FA5}">
                      <a16:colId xmlns:a16="http://schemas.microsoft.com/office/drawing/2014/main" val="20004"/>
                    </a:ext>
                  </a:extLst>
                </a:gridCol>
                <a:gridCol w="624728">
                  <a:extLst>
                    <a:ext uri="{9D8B030D-6E8A-4147-A177-3AD203B41FA5}">
                      <a16:colId xmlns:a16="http://schemas.microsoft.com/office/drawing/2014/main" val="20005"/>
                    </a:ext>
                  </a:extLst>
                </a:gridCol>
                <a:gridCol w="499782">
                  <a:extLst>
                    <a:ext uri="{9D8B030D-6E8A-4147-A177-3AD203B41FA5}">
                      <a16:colId xmlns:a16="http://schemas.microsoft.com/office/drawing/2014/main" val="20006"/>
                    </a:ext>
                  </a:extLst>
                </a:gridCol>
                <a:gridCol w="624728">
                  <a:extLst>
                    <a:ext uri="{9D8B030D-6E8A-4147-A177-3AD203B41FA5}">
                      <a16:colId xmlns:a16="http://schemas.microsoft.com/office/drawing/2014/main" val="20007"/>
                    </a:ext>
                  </a:extLst>
                </a:gridCol>
                <a:gridCol w="465604">
                  <a:extLst>
                    <a:ext uri="{9D8B030D-6E8A-4147-A177-3AD203B41FA5}">
                      <a16:colId xmlns:a16="http://schemas.microsoft.com/office/drawing/2014/main" val="20008"/>
                    </a:ext>
                  </a:extLst>
                </a:gridCol>
              </a:tblGrid>
              <a:tr h="232871">
                <a:tc>
                  <a:txBody>
                    <a:bodyPr/>
                    <a:lstStyle/>
                    <a:p>
                      <a:pPr marL="31750">
                        <a:lnSpc>
                          <a:spcPts val="177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770"/>
                        </a:lnSpc>
                      </a:pPr>
                      <a:r>
                        <a:rPr sz="1600" b="1" spc="-5" dirty="0">
                          <a:solidFill>
                            <a:srgbClr val="C71B00"/>
                          </a:solidFill>
                          <a:latin typeface="Courier"/>
                          <a:cs typeface="Courier"/>
                        </a:rPr>
                        <a:t>quick</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770"/>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0"/>
                  </a:ext>
                </a:extLst>
              </a:tr>
              <a:tr h="252132">
                <a:tc>
                  <a:txBody>
                    <a:bodyPr/>
                    <a:lstStyle/>
                    <a:p>
                      <a:pPr marL="31750">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dirty="0">
                          <a:latin typeface="Courier"/>
                          <a:cs typeface="Courier"/>
                        </a:rPr>
                        <a:t>quick</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989"/>
                        </a:lnSpc>
                      </a:pPr>
                      <a:r>
                        <a:rPr sz="1600" b="1"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89"/>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8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1"/>
                  </a:ext>
                </a:extLst>
              </a:tr>
              <a:tr h="246529">
                <a:tc>
                  <a:txBody>
                    <a:bodyPr/>
                    <a:lstStyle/>
                    <a:p>
                      <a:pPr marL="31750">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9"/>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9"/>
                        </a:lnSpc>
                      </a:pPr>
                      <a:r>
                        <a:rPr sz="1600" dirty="0">
                          <a:latin typeface="Courier"/>
                          <a:cs typeface="Courier"/>
                        </a:rPr>
                        <a:t>fox</a:t>
                      </a:r>
                      <a:endParaRPr sz="1600">
                        <a:latin typeface="Courier"/>
                        <a:cs typeface="Courier"/>
                      </a:endParaRPr>
                    </a:p>
                  </a:txBody>
                  <a:tcPr marL="0" marR="0" marT="0" marB="0"/>
                </a:tc>
                <a:tc>
                  <a:txBody>
                    <a:bodyPr/>
                    <a:lstStyle/>
                    <a:p>
                      <a:pPr marR="62865" algn="r">
                        <a:lnSpc>
                          <a:spcPts val="1939"/>
                        </a:lnSpc>
                      </a:pPr>
                      <a:r>
                        <a:rPr sz="1600" b="1"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39"/>
                        </a:lnSpc>
                      </a:pPr>
                      <a:r>
                        <a:rPr sz="1600" b="1"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3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2"/>
                  </a:ext>
                </a:extLst>
              </a:tr>
              <a:tr h="227269">
                <a:tc>
                  <a:txBody>
                    <a:bodyPr/>
                    <a:lstStyle/>
                    <a:p>
                      <a:pPr marL="31750">
                        <a:lnSpc>
                          <a:spcPts val="193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0"/>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30"/>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3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930"/>
                        </a:lnSpc>
                      </a:pPr>
                      <a:r>
                        <a:rPr sz="1600" b="1" dirty="0">
                          <a:solidFill>
                            <a:srgbClr val="C71B00"/>
                          </a:solidFill>
                          <a:latin typeface="Courier"/>
                          <a:cs typeface="Courier"/>
                        </a:rPr>
                        <a:t>lazy</a:t>
                      </a:r>
                      <a:endParaRPr sz="1600">
                        <a:latin typeface="Courier"/>
                        <a:cs typeface="Courier"/>
                      </a:endParaRPr>
                    </a:p>
                  </a:txBody>
                  <a:tcPr marL="0" marR="0" marT="0" marB="0"/>
                </a:tc>
                <a:tc>
                  <a:txBody>
                    <a:bodyPr/>
                    <a:lstStyle/>
                    <a:p>
                      <a:pPr marR="24130" algn="r">
                        <a:lnSpc>
                          <a:spcPts val="1930"/>
                        </a:lnSpc>
                      </a:pPr>
                      <a:r>
                        <a:rPr sz="1600" dirty="0">
                          <a:latin typeface="Courier"/>
                          <a:cs typeface="Courier"/>
                        </a:rPr>
                        <a:t>dog</a:t>
                      </a:r>
                    </a:p>
                  </a:txBody>
                  <a:tcPr marL="0" marR="0" marT="0" marB="0"/>
                </a:tc>
                <a:extLst>
                  <a:ext uri="{0D108BD9-81ED-4DB2-BD59-A6C34878D82A}">
                    <a16:rowId xmlns:a16="http://schemas.microsoft.com/office/drawing/2014/main" val="10003"/>
                  </a:ext>
                </a:extLst>
              </a:tr>
            </a:tbl>
          </a:graphicData>
        </a:graphic>
      </p:graphicFrame>
      <p:sp>
        <p:nvSpPr>
          <p:cNvPr id="7" name="object 7"/>
          <p:cNvSpPr txBox="1"/>
          <p:nvPr/>
        </p:nvSpPr>
        <p:spPr>
          <a:xfrm>
            <a:off x="2353236" y="5519683"/>
            <a:ext cx="7991236" cy="291143"/>
          </a:xfrm>
          <a:prstGeom prst="rect">
            <a:avLst/>
          </a:prstGeom>
        </p:spPr>
        <p:txBody>
          <a:bodyPr vert="horz" wrap="square" lIns="0" tIns="14007" rIns="0" bIns="0" rtlCol="0">
            <a:spAutoFit/>
          </a:bodyPr>
          <a:lstStyle/>
          <a:p>
            <a:pPr marL="11206">
              <a:spcBef>
                <a:spcPts val="110"/>
              </a:spcBef>
            </a:pPr>
            <a:r>
              <a:rPr lang="en-US" spc="13" dirty="0">
                <a:latin typeface="Helvetica"/>
                <a:cs typeface="Helvetica"/>
              </a:rPr>
              <a:t>CNNs </a:t>
            </a:r>
            <a:r>
              <a:rPr lang="en-US" spc="9" dirty="0">
                <a:latin typeface="Helvetica"/>
                <a:cs typeface="Helvetica"/>
              </a:rPr>
              <a:t>(w/ </a:t>
            </a:r>
            <a:r>
              <a:rPr lang="en-US" spc="13" dirty="0" err="1">
                <a:latin typeface="Helvetica"/>
                <a:cs typeface="Helvetica"/>
              </a:rPr>
              <a:t>ReLU</a:t>
            </a:r>
            <a:r>
              <a:rPr lang="en-US" spc="13" dirty="0">
                <a:latin typeface="Helvetica"/>
                <a:cs typeface="Helvetica"/>
              </a:rPr>
              <a:t> </a:t>
            </a:r>
            <a:r>
              <a:rPr lang="en-US" spc="9" dirty="0">
                <a:latin typeface="Helvetica"/>
                <a:cs typeface="Helvetica"/>
              </a:rPr>
              <a:t>and </a:t>
            </a:r>
            <a:r>
              <a:rPr lang="en-US" spc="9" dirty="0" err="1">
                <a:latin typeface="Helvetica"/>
                <a:cs typeface="Helvetica"/>
              </a:rPr>
              <a:t>maxpool</a:t>
            </a:r>
            <a:r>
              <a:rPr lang="en-US" spc="9" dirty="0">
                <a:latin typeface="Helvetica"/>
                <a:cs typeface="Helvetica"/>
              </a:rPr>
              <a:t>) can be used </a:t>
            </a:r>
            <a:r>
              <a:rPr lang="en-US" spc="4" dirty="0">
                <a:latin typeface="Helvetica"/>
                <a:cs typeface="Helvetica"/>
              </a:rPr>
              <a:t>for classifying (parts of) the text</a:t>
            </a:r>
            <a:endParaRPr lang="en-US" dirty="0">
              <a:latin typeface="Helvetica"/>
              <a:cs typeface="Helvetica"/>
            </a:endParaRPr>
          </a:p>
        </p:txBody>
      </p:sp>
      <p:sp>
        <p:nvSpPr>
          <p:cNvPr id="11" name="Slide Number Placeholder 3">
            <a:extLst>
              <a:ext uri="{FF2B5EF4-FFF2-40B4-BE49-F238E27FC236}">
                <a16:creationId xmlns:a16="http://schemas.microsoft.com/office/drawing/2014/main" id="{8E6E384C-DF07-EB4F-8110-0BF1F72E7996}"/>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14</a:t>
            </a:fld>
            <a:endParaRPr lang="de-DE"/>
          </a:p>
        </p:txBody>
      </p:sp>
      <p:sp>
        <p:nvSpPr>
          <p:cNvPr id="10" name="TextBox 9">
            <a:extLst>
              <a:ext uri="{FF2B5EF4-FFF2-40B4-BE49-F238E27FC236}">
                <a16:creationId xmlns:a16="http://schemas.microsoft.com/office/drawing/2014/main" id="{261E36DD-CC85-DFEB-B513-9328E8CE7552}"/>
              </a:ext>
            </a:extLst>
          </p:cNvPr>
          <p:cNvSpPr txBox="1"/>
          <p:nvPr/>
        </p:nvSpPr>
        <p:spPr>
          <a:xfrm>
            <a:off x="3215385" y="6276011"/>
            <a:ext cx="6099586" cy="523220"/>
          </a:xfrm>
          <a:prstGeom prst="rect">
            <a:avLst/>
          </a:prstGeom>
          <a:noFill/>
        </p:spPr>
        <p:txBody>
          <a:bodyPr wrap="square">
            <a:spAutoFit/>
          </a:bodyPr>
          <a:lstStyle/>
          <a:p>
            <a:r>
              <a:rPr lang="en-GB" sz="1400" dirty="0" err="1">
                <a:solidFill>
                  <a:srgbClr val="0912FF"/>
                </a:solidFill>
                <a:effectLst/>
                <a:latin typeface="AdvPTimes"/>
              </a:rPr>
              <a:t>Bengio</a:t>
            </a:r>
            <a:r>
              <a:rPr lang="en-GB" sz="1400" dirty="0">
                <a:solidFill>
                  <a:srgbClr val="0912FF"/>
                </a:solidFill>
                <a:effectLst/>
                <a:latin typeface="AdvPTimes"/>
              </a:rPr>
              <a:t> Y, Ducharme R, Vincent P, </a:t>
            </a:r>
            <a:r>
              <a:rPr lang="en-GB" sz="1400" dirty="0" err="1">
                <a:solidFill>
                  <a:srgbClr val="0912FF"/>
                </a:solidFill>
                <a:effectLst/>
                <a:latin typeface="AdvPTimes"/>
              </a:rPr>
              <a:t>Jauvin</a:t>
            </a:r>
            <a:r>
              <a:rPr lang="en-GB" sz="1400" dirty="0">
                <a:solidFill>
                  <a:srgbClr val="0912FF"/>
                </a:solidFill>
                <a:effectLst/>
                <a:latin typeface="AdvPTimes"/>
              </a:rPr>
              <a:t> C. A neural probabilistic language model. J Mach Learn Res 3:1137–1155. </a:t>
            </a:r>
            <a:r>
              <a:rPr lang="en-GB" sz="1400" b="1" dirty="0">
                <a:solidFill>
                  <a:srgbClr val="FF0000"/>
                </a:solidFill>
                <a:effectLst/>
                <a:latin typeface="AdvPTimes"/>
              </a:rPr>
              <a:t>2003</a:t>
            </a:r>
            <a:r>
              <a:rPr lang="en-GB" sz="1400" dirty="0">
                <a:solidFill>
                  <a:srgbClr val="0912FF"/>
                </a:solidFill>
                <a:effectLst/>
                <a:latin typeface="AdvPTimes"/>
              </a:rPr>
              <a:t>.</a:t>
            </a:r>
            <a:endParaRPr lang="en-GB" sz="1400" dirty="0">
              <a:solidFill>
                <a:srgbClr val="0912FF"/>
              </a:solidFill>
            </a:endParaRPr>
          </a:p>
        </p:txBody>
      </p:sp>
    </p:spTree>
    <p:extLst>
      <p:ext uri="{BB962C8B-B14F-4D97-AF65-F5344CB8AC3E}">
        <p14:creationId xmlns:p14="http://schemas.microsoft.com/office/powerpoint/2010/main" val="1076189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67840" y="188640"/>
            <a:ext cx="8041440" cy="6926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CNNs for sentence</a:t>
            </a:r>
            <a:r>
              <a:rPr lang="en-US" sz="3200"/>
              <a:t>/text </a:t>
            </a:r>
            <a:r>
              <a:rPr lang="en-US" sz="3200" dirty="0"/>
              <a:t>classification</a:t>
            </a: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120" y="1752601"/>
            <a:ext cx="8229600" cy="3320866"/>
          </a:xfrm>
          <a:prstGeom prst="rect">
            <a:avLst/>
          </a:prstGeom>
        </p:spPr>
      </p:pic>
      <p:sp>
        <p:nvSpPr>
          <p:cNvPr id="8" name="Ορθογώνιο 7"/>
          <p:cNvSpPr/>
          <p:nvPr/>
        </p:nvSpPr>
        <p:spPr>
          <a:xfrm>
            <a:off x="3213100" y="4934968"/>
            <a:ext cx="6306720" cy="276999"/>
          </a:xfrm>
          <a:prstGeom prst="rect">
            <a:avLst/>
          </a:prstGeom>
        </p:spPr>
        <p:txBody>
          <a:bodyPr wrap="square">
            <a:spAutoFit/>
          </a:bodyPr>
          <a:lstStyle/>
          <a:p>
            <a:r>
              <a:rPr lang="en-US" sz="1200" i="1" dirty="0">
                <a:latin typeface="Arial" charset="0"/>
                <a:ea typeface="Arial" charset="0"/>
                <a:cs typeface="Arial" charset="0"/>
              </a:rPr>
              <a:t>Kim, Y. “Convolutional Neural Networks for Sentence Classification”, EMNLP (2014)</a:t>
            </a:r>
            <a:endParaRPr lang="el-GR" i="1" dirty="0"/>
          </a:p>
        </p:txBody>
      </p:sp>
      <p:sp>
        <p:nvSpPr>
          <p:cNvPr id="9" name="Ορθογώνιο 8"/>
          <p:cNvSpPr/>
          <p:nvPr/>
        </p:nvSpPr>
        <p:spPr>
          <a:xfrm>
            <a:off x="4223084" y="5678263"/>
            <a:ext cx="3642920" cy="369332"/>
          </a:xfrm>
          <a:prstGeom prst="rect">
            <a:avLst/>
          </a:prstGeom>
        </p:spPr>
        <p:txBody>
          <a:bodyPr wrap="none">
            <a:spAutoFit/>
          </a:bodyPr>
          <a:lstStyle/>
          <a:p>
            <a:pPr>
              <a:defRPr/>
            </a:pPr>
            <a:r>
              <a:rPr lang="en-US" dirty="0"/>
              <a:t>sliding over 3, 4 or 5 words at a time </a:t>
            </a:r>
          </a:p>
        </p:txBody>
      </p:sp>
      <p:sp>
        <p:nvSpPr>
          <p:cNvPr id="10" name="Slide Number Placeholder 3">
            <a:extLst>
              <a:ext uri="{FF2B5EF4-FFF2-40B4-BE49-F238E27FC236}">
                <a16:creationId xmlns:a16="http://schemas.microsoft.com/office/drawing/2014/main" id="{D62BB645-4F66-944F-A247-C34BFB03BB4D}"/>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15</a:t>
            </a:fld>
            <a:endParaRPr lang="de-DE"/>
          </a:p>
        </p:txBody>
      </p:sp>
      <p:sp>
        <p:nvSpPr>
          <p:cNvPr id="2" name="Cloud Callout 1">
            <a:extLst>
              <a:ext uri="{FF2B5EF4-FFF2-40B4-BE49-F238E27FC236}">
                <a16:creationId xmlns:a16="http://schemas.microsoft.com/office/drawing/2014/main" id="{B8D766D1-DB07-2D4B-B5A8-08499326612E}"/>
              </a:ext>
            </a:extLst>
          </p:cNvPr>
          <p:cNvSpPr/>
          <p:nvPr/>
        </p:nvSpPr>
        <p:spPr>
          <a:xfrm>
            <a:off x="3503712" y="881337"/>
            <a:ext cx="5006123" cy="871265"/>
          </a:xfrm>
          <a:prstGeom prst="cloudCallout">
            <a:avLst>
              <a:gd name="adj1" fmla="val -28576"/>
              <a:gd name="adj2" fmla="val 829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bg1"/>
                </a:solidFill>
              </a:rPr>
              <a:t>Pretrained and task-specific embeddings: Multiple Channels</a:t>
            </a:r>
          </a:p>
        </p:txBody>
      </p:sp>
      <p:sp>
        <p:nvSpPr>
          <p:cNvPr id="11" name="Ορθογώνιο 8">
            <a:extLst>
              <a:ext uri="{FF2B5EF4-FFF2-40B4-BE49-F238E27FC236}">
                <a16:creationId xmlns:a16="http://schemas.microsoft.com/office/drawing/2014/main" id="{EF0E2146-414D-FE41-8AE9-F5F0AAD0641A}"/>
              </a:ext>
            </a:extLst>
          </p:cNvPr>
          <p:cNvSpPr/>
          <p:nvPr/>
        </p:nvSpPr>
        <p:spPr>
          <a:xfrm>
            <a:off x="4250932" y="6345337"/>
            <a:ext cx="3455818" cy="307777"/>
          </a:xfrm>
          <a:prstGeom prst="rect">
            <a:avLst/>
          </a:prstGeom>
        </p:spPr>
        <p:txBody>
          <a:bodyPr wrap="none">
            <a:spAutoFit/>
          </a:bodyPr>
          <a:lstStyle/>
          <a:p>
            <a:pPr>
              <a:defRPr/>
            </a:pPr>
            <a:r>
              <a:rPr lang="en-US" sz="1400" dirty="0"/>
              <a:t>Static = pre-trained, non-static = task-specific</a:t>
            </a:r>
          </a:p>
        </p:txBody>
      </p:sp>
    </p:spTree>
    <p:extLst>
      <p:ext uri="{BB962C8B-B14F-4D97-AF65-F5344CB8AC3E}">
        <p14:creationId xmlns:p14="http://schemas.microsoft.com/office/powerpoint/2010/main" val="35098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5280" y="6083301"/>
            <a:ext cx="7843420" cy="461665"/>
          </a:xfrm>
          <a:prstGeom prst="rect">
            <a:avLst/>
          </a:prstGeom>
        </p:spPr>
        <p:txBody>
          <a:bodyPr wrap="square">
            <a:spAutoFit/>
          </a:bodyPr>
          <a:lstStyle/>
          <a:p>
            <a:pPr algn="ctr"/>
            <a:r>
              <a:rPr lang="en-US" sz="1200" dirty="0" err="1"/>
              <a:t>Severyn</a:t>
            </a:r>
            <a:r>
              <a:rPr lang="en-US" sz="1200" dirty="0"/>
              <a:t>, </a:t>
            </a:r>
            <a:r>
              <a:rPr lang="en-US" sz="1200" dirty="0" err="1"/>
              <a:t>Aliaksei</a:t>
            </a:r>
            <a:r>
              <a:rPr lang="en-US" sz="1200" dirty="0"/>
              <a:t>, and Alessandro </a:t>
            </a:r>
            <a:r>
              <a:rPr lang="en-US" sz="1200" dirty="0" err="1"/>
              <a:t>Moschitti</a:t>
            </a:r>
            <a:r>
              <a:rPr lang="en-US" sz="1200" dirty="0"/>
              <a:t>. "UNITN: Training Deep Convolutional Neural Network for Twitter Sentiment Classification." </a:t>
            </a:r>
            <a:r>
              <a:rPr lang="en-US" sz="1200" i="1" dirty="0" err="1"/>
              <a:t>SemEval</a:t>
            </a:r>
            <a:r>
              <a:rPr lang="en-US" sz="1200" i="1" dirty="0"/>
              <a:t>@ NAACL-HLT</a:t>
            </a:r>
            <a:r>
              <a:rPr lang="en-US" sz="1200" dirty="0"/>
              <a:t>. 2015.</a:t>
            </a:r>
            <a:endParaRPr lang="en-US" sz="1200" i="1" dirty="0">
              <a:latin typeface="Arial" charset="0"/>
              <a:ea typeface="Arial" charset="0"/>
              <a:cs typeface="Arial" charset="0"/>
            </a:endParaRPr>
          </a:p>
        </p:txBody>
      </p:sp>
      <p:sp>
        <p:nvSpPr>
          <p:cNvPr id="6" name="Title 1"/>
          <p:cNvSpPr txBox="1">
            <a:spLocks/>
          </p:cNvSpPr>
          <p:nvPr/>
        </p:nvSpPr>
        <p:spPr>
          <a:xfrm>
            <a:off x="1847528" y="180539"/>
            <a:ext cx="7490160" cy="6237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CNNs for sentiment analysis</a:t>
            </a: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1707140"/>
            <a:ext cx="7645400" cy="4040621"/>
          </a:xfrm>
          <a:prstGeom prst="rect">
            <a:avLst/>
          </a:prstGeom>
        </p:spPr>
      </p:pic>
      <p:sp>
        <p:nvSpPr>
          <p:cNvPr id="2" name="Cloud Callout 1">
            <a:extLst>
              <a:ext uri="{FF2B5EF4-FFF2-40B4-BE49-F238E27FC236}">
                <a16:creationId xmlns:a16="http://schemas.microsoft.com/office/drawing/2014/main" id="{7A17DCCF-3B32-5D4A-8763-4A9338FA4CD9}"/>
              </a:ext>
            </a:extLst>
          </p:cNvPr>
          <p:cNvSpPr/>
          <p:nvPr/>
        </p:nvSpPr>
        <p:spPr>
          <a:xfrm>
            <a:off x="6816080" y="4725144"/>
            <a:ext cx="3456384" cy="1152128"/>
          </a:xfrm>
          <a:prstGeom prst="cloudCallout">
            <a:avLst>
              <a:gd name="adj1" fmla="val -56003"/>
              <a:gd name="adj2" fmla="val -523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bg1"/>
                </a:solidFill>
              </a:rPr>
              <a:t>Entities and relations</a:t>
            </a:r>
            <a:br>
              <a:rPr lang="en-DE" dirty="0">
                <a:solidFill>
                  <a:schemeClr val="bg1"/>
                </a:solidFill>
              </a:rPr>
            </a:br>
            <a:r>
              <a:rPr lang="en-DE" dirty="0">
                <a:solidFill>
                  <a:schemeClr val="bg1"/>
                </a:solidFill>
              </a:rPr>
              <a:t>not really considered…</a:t>
            </a:r>
          </a:p>
        </p:txBody>
      </p:sp>
      <p:sp>
        <p:nvSpPr>
          <p:cNvPr id="8" name="Slide Number Placeholder 3">
            <a:extLst>
              <a:ext uri="{FF2B5EF4-FFF2-40B4-BE49-F238E27FC236}">
                <a16:creationId xmlns:a16="http://schemas.microsoft.com/office/drawing/2014/main" id="{A8DCD96A-3EB8-8741-8F72-A89CDD5887BE}"/>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16</a:t>
            </a:fld>
            <a:endParaRPr lang="de-DE"/>
          </a:p>
        </p:txBody>
      </p:sp>
    </p:spTree>
    <p:extLst>
      <p:ext uri="{BB962C8B-B14F-4D97-AF65-F5344CB8AC3E}">
        <p14:creationId xmlns:p14="http://schemas.microsoft.com/office/powerpoint/2010/main" val="140143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34849" y="408786"/>
            <a:ext cx="1921087" cy="140209"/>
          </a:xfrm>
          <a:prstGeom prst="rect">
            <a:avLst/>
          </a:prstGeom>
        </p:spPr>
        <p:txBody>
          <a:bodyPr vert="horz" wrap="square" lIns="0" tIns="16933" rIns="0" bIns="0" rtlCol="0">
            <a:spAutoFit/>
          </a:bodyPr>
          <a:lstStyle/>
          <a:p>
            <a:pPr marL="16933">
              <a:spcBef>
                <a:spcPts val="133"/>
              </a:spcBef>
            </a:pPr>
            <a:r>
              <a:rPr sz="800" spc="40" dirty="0">
                <a:solidFill>
                  <a:srgbClr val="0053D6"/>
                </a:solidFill>
                <a:latin typeface="Arial"/>
                <a:cs typeface="Arial"/>
              </a:rPr>
              <a:t>© </a:t>
            </a:r>
            <a:r>
              <a:rPr sz="800" spc="47" dirty="0">
                <a:solidFill>
                  <a:srgbClr val="0053D6"/>
                </a:solidFill>
                <a:latin typeface="Arial"/>
                <a:cs typeface="Arial"/>
              </a:rPr>
              <a:t>2020 </a:t>
            </a:r>
            <a:r>
              <a:rPr sz="800" spc="13" dirty="0">
                <a:solidFill>
                  <a:srgbClr val="0053D6"/>
                </a:solidFill>
                <a:latin typeface="Arial"/>
                <a:cs typeface="Arial"/>
              </a:rPr>
              <a:t>DeepMind</a:t>
            </a:r>
            <a:r>
              <a:rPr sz="800" spc="-160" dirty="0">
                <a:solidFill>
                  <a:srgbClr val="0053D6"/>
                </a:solidFill>
                <a:latin typeface="Arial"/>
                <a:cs typeface="Arial"/>
              </a:rPr>
              <a:t> </a:t>
            </a:r>
            <a:r>
              <a:rPr sz="800" dirty="0">
                <a:solidFill>
                  <a:srgbClr val="0053D6"/>
                </a:solidFill>
                <a:latin typeface="Arial"/>
                <a:cs typeface="Arial"/>
              </a:rPr>
              <a:t>Technologies </a:t>
            </a:r>
            <a:r>
              <a:rPr sz="800" spc="27" dirty="0">
                <a:solidFill>
                  <a:srgbClr val="0053D6"/>
                </a:solidFill>
                <a:latin typeface="Arial"/>
                <a:cs typeface="Arial"/>
              </a:rPr>
              <a:t>Limited</a:t>
            </a:r>
            <a:endParaRPr sz="800">
              <a:latin typeface="Arial"/>
              <a:cs typeface="Arial"/>
            </a:endParaRPr>
          </a:p>
        </p:txBody>
      </p:sp>
      <p:sp>
        <p:nvSpPr>
          <p:cNvPr id="3" name="object 3"/>
          <p:cNvSpPr txBox="1">
            <a:spLocks noGrp="1"/>
          </p:cNvSpPr>
          <p:nvPr>
            <p:ph type="title"/>
          </p:nvPr>
        </p:nvSpPr>
        <p:spPr>
          <a:xfrm>
            <a:off x="781801" y="310103"/>
            <a:ext cx="6889327" cy="468440"/>
          </a:xfrm>
          <a:prstGeom prst="rect">
            <a:avLst/>
          </a:prstGeom>
        </p:spPr>
        <p:txBody>
          <a:bodyPr vert="horz" wrap="square" lIns="0" tIns="16933" rIns="0" bIns="0" rtlCol="0" anchor="ctr">
            <a:spAutoFit/>
          </a:bodyPr>
          <a:lstStyle/>
          <a:p>
            <a:pPr marL="16933">
              <a:lnSpc>
                <a:spcPct val="100000"/>
              </a:lnSpc>
              <a:spcBef>
                <a:spcPts val="133"/>
              </a:spcBef>
            </a:pPr>
            <a:r>
              <a:rPr sz="2933" spc="133" dirty="0">
                <a:solidFill>
                  <a:srgbClr val="0053D6"/>
                </a:solidFill>
              </a:rPr>
              <a:t>Protein </a:t>
            </a:r>
            <a:r>
              <a:rPr sz="2933" spc="140" dirty="0">
                <a:solidFill>
                  <a:srgbClr val="0053D6"/>
                </a:solidFill>
              </a:rPr>
              <a:t>example:</a:t>
            </a:r>
            <a:r>
              <a:rPr sz="2933" spc="-367" dirty="0">
                <a:solidFill>
                  <a:srgbClr val="0053D6"/>
                </a:solidFill>
              </a:rPr>
              <a:t> </a:t>
            </a:r>
            <a:r>
              <a:rPr sz="2933" spc="-47" dirty="0">
                <a:solidFill>
                  <a:srgbClr val="0053D6"/>
                </a:solidFill>
              </a:rPr>
              <a:t>T1044 </a:t>
            </a:r>
            <a:r>
              <a:rPr sz="2933" spc="-147" dirty="0">
                <a:solidFill>
                  <a:srgbClr val="0053D6"/>
                </a:solidFill>
              </a:rPr>
              <a:t>(RNA </a:t>
            </a:r>
            <a:r>
              <a:rPr sz="2933" spc="120" dirty="0">
                <a:solidFill>
                  <a:srgbClr val="0053D6"/>
                </a:solidFill>
              </a:rPr>
              <a:t>Polymerase)</a:t>
            </a:r>
            <a:endParaRPr sz="2933"/>
          </a:p>
        </p:txBody>
      </p:sp>
      <p:sp>
        <p:nvSpPr>
          <p:cNvPr id="4" name="object 4"/>
          <p:cNvSpPr/>
          <p:nvPr/>
        </p:nvSpPr>
        <p:spPr>
          <a:xfrm>
            <a:off x="6013054" y="3809502"/>
            <a:ext cx="1112687" cy="1430593"/>
          </a:xfrm>
          <a:prstGeom prst="rect">
            <a:avLst/>
          </a:prstGeom>
          <a:blipFill>
            <a:blip r:embed="rId2" cstate="print"/>
            <a:stretch>
              <a:fillRect/>
            </a:stretch>
          </a:blipFill>
        </p:spPr>
        <p:txBody>
          <a:bodyPr wrap="square" lIns="0" tIns="0" rIns="0" bIns="0" rtlCol="0"/>
          <a:lstStyle/>
          <a:p>
            <a:endParaRPr sz="2400"/>
          </a:p>
        </p:txBody>
      </p:sp>
      <p:sp>
        <p:nvSpPr>
          <p:cNvPr id="6" name="object 6"/>
          <p:cNvSpPr/>
          <p:nvPr/>
        </p:nvSpPr>
        <p:spPr>
          <a:xfrm>
            <a:off x="8259923" y="3730023"/>
            <a:ext cx="794776" cy="1589533"/>
          </a:xfrm>
          <a:prstGeom prst="rect">
            <a:avLst/>
          </a:prstGeom>
          <a:blipFill>
            <a:blip r:embed="rId3" cstate="print"/>
            <a:stretch>
              <a:fillRect/>
            </a:stretch>
          </a:blipFill>
        </p:spPr>
        <p:txBody>
          <a:bodyPr wrap="square" lIns="0" tIns="0" rIns="0" bIns="0" rtlCol="0"/>
          <a:lstStyle/>
          <a:p>
            <a:endParaRPr sz="2400"/>
          </a:p>
        </p:txBody>
      </p:sp>
      <p:sp>
        <p:nvSpPr>
          <p:cNvPr id="7" name="object 7"/>
          <p:cNvSpPr/>
          <p:nvPr/>
        </p:nvSpPr>
        <p:spPr>
          <a:xfrm>
            <a:off x="10235027" y="3790825"/>
            <a:ext cx="1222444" cy="1629911"/>
          </a:xfrm>
          <a:prstGeom prst="rect">
            <a:avLst/>
          </a:prstGeom>
          <a:blipFill>
            <a:blip r:embed="rId4" cstate="print"/>
            <a:stretch>
              <a:fillRect/>
            </a:stretch>
          </a:blipFill>
        </p:spPr>
        <p:txBody>
          <a:bodyPr wrap="square" lIns="0" tIns="0" rIns="0" bIns="0" rtlCol="0"/>
          <a:lstStyle/>
          <a:p>
            <a:endParaRPr sz="2400"/>
          </a:p>
        </p:txBody>
      </p:sp>
      <p:sp>
        <p:nvSpPr>
          <p:cNvPr id="8" name="object 8"/>
          <p:cNvSpPr txBox="1"/>
          <p:nvPr/>
        </p:nvSpPr>
        <p:spPr>
          <a:xfrm>
            <a:off x="10504283" y="5499606"/>
            <a:ext cx="592667" cy="263320"/>
          </a:xfrm>
          <a:prstGeom prst="rect">
            <a:avLst/>
          </a:prstGeom>
        </p:spPr>
        <p:txBody>
          <a:bodyPr vert="horz" wrap="square" lIns="0" tIns="16933" rIns="0" bIns="0" rtlCol="0">
            <a:spAutoFit/>
          </a:bodyPr>
          <a:lstStyle/>
          <a:p>
            <a:pPr marL="16933">
              <a:spcBef>
                <a:spcPts val="133"/>
              </a:spcBef>
            </a:pPr>
            <a:r>
              <a:rPr sz="1600" spc="-33" dirty="0">
                <a:solidFill>
                  <a:srgbClr val="123693"/>
                </a:solidFill>
                <a:latin typeface="Arial"/>
                <a:cs typeface="Arial"/>
              </a:rPr>
              <a:t>T1043</a:t>
            </a:r>
            <a:endParaRPr sz="1600">
              <a:latin typeface="Arial"/>
              <a:cs typeface="Arial"/>
            </a:endParaRPr>
          </a:p>
        </p:txBody>
      </p:sp>
      <p:sp>
        <p:nvSpPr>
          <p:cNvPr id="12" name="object 12"/>
          <p:cNvSpPr txBox="1"/>
          <p:nvPr/>
        </p:nvSpPr>
        <p:spPr>
          <a:xfrm>
            <a:off x="7132734" y="5499606"/>
            <a:ext cx="1802553" cy="968641"/>
          </a:xfrm>
          <a:prstGeom prst="rect">
            <a:avLst/>
          </a:prstGeom>
        </p:spPr>
        <p:txBody>
          <a:bodyPr vert="horz" wrap="square" lIns="0" tIns="16933" rIns="0" bIns="0" rtlCol="0">
            <a:spAutoFit/>
          </a:bodyPr>
          <a:lstStyle/>
          <a:p>
            <a:pPr marR="6773" algn="r">
              <a:spcBef>
                <a:spcPts val="133"/>
              </a:spcBef>
            </a:pPr>
            <a:r>
              <a:rPr sz="1600" spc="-33" dirty="0">
                <a:solidFill>
                  <a:srgbClr val="123693"/>
                </a:solidFill>
                <a:latin typeface="Arial"/>
                <a:cs typeface="Arial"/>
              </a:rPr>
              <a:t>T1042</a:t>
            </a:r>
            <a:endParaRPr sz="1600">
              <a:latin typeface="Arial"/>
              <a:cs typeface="Arial"/>
            </a:endParaRPr>
          </a:p>
          <a:p>
            <a:pPr marL="16933" marR="488514">
              <a:lnSpc>
                <a:spcPts val="1907"/>
              </a:lnSpc>
              <a:spcBef>
                <a:spcPts val="1720"/>
              </a:spcBef>
            </a:pPr>
            <a:r>
              <a:rPr sz="1600" b="1" dirty="0">
                <a:solidFill>
                  <a:srgbClr val="00DB00"/>
                </a:solidFill>
                <a:latin typeface="Arial"/>
                <a:cs typeface="Arial"/>
              </a:rPr>
              <a:t>Ground</a:t>
            </a:r>
            <a:r>
              <a:rPr sz="1600" b="1" spc="-140" dirty="0">
                <a:solidFill>
                  <a:srgbClr val="00DB00"/>
                </a:solidFill>
                <a:latin typeface="Arial"/>
                <a:cs typeface="Arial"/>
              </a:rPr>
              <a:t> </a:t>
            </a:r>
            <a:r>
              <a:rPr sz="1600" b="1" spc="53" dirty="0">
                <a:solidFill>
                  <a:srgbClr val="00DB00"/>
                </a:solidFill>
                <a:latin typeface="Arial"/>
                <a:cs typeface="Arial"/>
              </a:rPr>
              <a:t>truth  </a:t>
            </a:r>
            <a:r>
              <a:rPr sz="1600" b="1" spc="13" dirty="0">
                <a:solidFill>
                  <a:srgbClr val="0000FF"/>
                </a:solidFill>
                <a:latin typeface="Arial"/>
                <a:cs typeface="Arial"/>
              </a:rPr>
              <a:t>Prediction</a:t>
            </a:r>
            <a:endParaRPr sz="1600">
              <a:latin typeface="Arial"/>
              <a:cs typeface="Arial"/>
            </a:endParaRPr>
          </a:p>
        </p:txBody>
      </p:sp>
      <p:sp>
        <p:nvSpPr>
          <p:cNvPr id="13" name="object 13"/>
          <p:cNvSpPr/>
          <p:nvPr/>
        </p:nvSpPr>
        <p:spPr>
          <a:xfrm>
            <a:off x="907389" y="1267541"/>
            <a:ext cx="4565528" cy="4504633"/>
          </a:xfrm>
          <a:prstGeom prst="rect">
            <a:avLst/>
          </a:prstGeom>
          <a:blipFill>
            <a:blip r:embed="rId5"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411976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34849" y="408786"/>
            <a:ext cx="1921087" cy="140209"/>
          </a:xfrm>
          <a:prstGeom prst="rect">
            <a:avLst/>
          </a:prstGeom>
        </p:spPr>
        <p:txBody>
          <a:bodyPr vert="horz" wrap="square" lIns="0" tIns="16933" rIns="0" bIns="0" rtlCol="0">
            <a:spAutoFit/>
          </a:bodyPr>
          <a:lstStyle/>
          <a:p>
            <a:pPr marL="16933">
              <a:spcBef>
                <a:spcPts val="133"/>
              </a:spcBef>
            </a:pPr>
            <a:r>
              <a:rPr sz="800" spc="40" dirty="0">
                <a:solidFill>
                  <a:srgbClr val="0053D6"/>
                </a:solidFill>
                <a:latin typeface="Arial"/>
                <a:cs typeface="Arial"/>
              </a:rPr>
              <a:t>© </a:t>
            </a:r>
            <a:r>
              <a:rPr sz="800" spc="47" dirty="0">
                <a:solidFill>
                  <a:srgbClr val="0053D6"/>
                </a:solidFill>
                <a:latin typeface="Arial"/>
                <a:cs typeface="Arial"/>
              </a:rPr>
              <a:t>2020 </a:t>
            </a:r>
            <a:r>
              <a:rPr sz="800" spc="13" dirty="0">
                <a:solidFill>
                  <a:srgbClr val="0053D6"/>
                </a:solidFill>
                <a:latin typeface="Arial"/>
                <a:cs typeface="Arial"/>
              </a:rPr>
              <a:t>DeepMind</a:t>
            </a:r>
            <a:r>
              <a:rPr sz="800" spc="-160" dirty="0">
                <a:solidFill>
                  <a:srgbClr val="0053D6"/>
                </a:solidFill>
                <a:latin typeface="Arial"/>
                <a:cs typeface="Arial"/>
              </a:rPr>
              <a:t> </a:t>
            </a:r>
            <a:r>
              <a:rPr sz="800" dirty="0">
                <a:solidFill>
                  <a:srgbClr val="0053D6"/>
                </a:solidFill>
                <a:latin typeface="Arial"/>
                <a:cs typeface="Arial"/>
              </a:rPr>
              <a:t>Technologies </a:t>
            </a:r>
            <a:r>
              <a:rPr sz="800" spc="27" dirty="0">
                <a:solidFill>
                  <a:srgbClr val="0053D6"/>
                </a:solidFill>
                <a:latin typeface="Arial"/>
                <a:cs typeface="Arial"/>
              </a:rPr>
              <a:t>Limited</a:t>
            </a:r>
            <a:endParaRPr sz="800">
              <a:latin typeface="Arial"/>
              <a:cs typeface="Arial"/>
            </a:endParaRPr>
          </a:p>
        </p:txBody>
      </p:sp>
      <p:sp>
        <p:nvSpPr>
          <p:cNvPr id="3" name="object 3"/>
          <p:cNvSpPr txBox="1"/>
          <p:nvPr/>
        </p:nvSpPr>
        <p:spPr>
          <a:xfrm>
            <a:off x="974132" y="1345705"/>
            <a:ext cx="8705427" cy="2277717"/>
          </a:xfrm>
          <a:prstGeom prst="rect">
            <a:avLst/>
          </a:prstGeom>
        </p:spPr>
        <p:txBody>
          <a:bodyPr vert="horz" wrap="square" lIns="0" tIns="16933" rIns="0" bIns="0" rtlCol="0">
            <a:spAutoFit/>
          </a:bodyPr>
          <a:lstStyle/>
          <a:p>
            <a:pPr marL="443642" indent="-427556">
              <a:spcBef>
                <a:spcPts val="133"/>
              </a:spcBef>
              <a:buChar char="●"/>
              <a:tabLst>
                <a:tab pos="443642" algn="l"/>
                <a:tab pos="444489" algn="l"/>
              </a:tabLst>
            </a:pPr>
            <a:r>
              <a:rPr sz="1600" dirty="0">
                <a:solidFill>
                  <a:srgbClr val="123693"/>
                </a:solidFill>
                <a:latin typeface="Arial"/>
                <a:cs typeface="Arial"/>
              </a:rPr>
              <a:t>Physical</a:t>
            </a:r>
            <a:r>
              <a:rPr sz="1600" spc="-27" dirty="0">
                <a:solidFill>
                  <a:srgbClr val="123693"/>
                </a:solidFill>
                <a:latin typeface="Arial"/>
                <a:cs typeface="Arial"/>
              </a:rPr>
              <a:t> </a:t>
            </a:r>
            <a:r>
              <a:rPr sz="1600" spc="33" dirty="0">
                <a:solidFill>
                  <a:srgbClr val="123693"/>
                </a:solidFill>
                <a:latin typeface="Arial"/>
                <a:cs typeface="Arial"/>
              </a:rPr>
              <a:t>insights</a:t>
            </a:r>
            <a:r>
              <a:rPr sz="1600" spc="-27" dirty="0">
                <a:solidFill>
                  <a:srgbClr val="123693"/>
                </a:solidFill>
                <a:latin typeface="Arial"/>
                <a:cs typeface="Arial"/>
              </a:rPr>
              <a:t> </a:t>
            </a:r>
            <a:r>
              <a:rPr sz="1600" dirty="0">
                <a:solidFill>
                  <a:srgbClr val="123693"/>
                </a:solidFill>
                <a:latin typeface="Arial"/>
                <a:cs typeface="Arial"/>
              </a:rPr>
              <a:t>are</a:t>
            </a:r>
            <a:r>
              <a:rPr sz="1600" spc="-20" dirty="0">
                <a:solidFill>
                  <a:srgbClr val="123693"/>
                </a:solidFill>
                <a:latin typeface="Arial"/>
                <a:cs typeface="Arial"/>
              </a:rPr>
              <a:t> </a:t>
            </a:r>
            <a:r>
              <a:rPr sz="1600" spc="67" dirty="0">
                <a:solidFill>
                  <a:srgbClr val="123693"/>
                </a:solidFill>
                <a:latin typeface="Arial"/>
                <a:cs typeface="Arial"/>
              </a:rPr>
              <a:t>built</a:t>
            </a:r>
            <a:r>
              <a:rPr sz="1600" spc="-27" dirty="0">
                <a:solidFill>
                  <a:srgbClr val="123693"/>
                </a:solidFill>
                <a:latin typeface="Arial"/>
                <a:cs typeface="Arial"/>
              </a:rPr>
              <a:t> </a:t>
            </a:r>
            <a:r>
              <a:rPr sz="1600" spc="60" dirty="0">
                <a:solidFill>
                  <a:srgbClr val="123693"/>
                </a:solidFill>
                <a:latin typeface="Arial"/>
                <a:cs typeface="Arial"/>
              </a:rPr>
              <a:t>into</a:t>
            </a:r>
            <a:r>
              <a:rPr sz="1600" spc="-27" dirty="0">
                <a:solidFill>
                  <a:srgbClr val="123693"/>
                </a:solidFill>
                <a:latin typeface="Arial"/>
                <a:cs typeface="Arial"/>
              </a:rPr>
              <a:t> </a:t>
            </a:r>
            <a:r>
              <a:rPr sz="1600" spc="73" dirty="0">
                <a:solidFill>
                  <a:srgbClr val="123693"/>
                </a:solidFill>
                <a:latin typeface="Arial"/>
                <a:cs typeface="Arial"/>
              </a:rPr>
              <a:t>the</a:t>
            </a:r>
            <a:r>
              <a:rPr sz="1600" spc="-20" dirty="0">
                <a:solidFill>
                  <a:srgbClr val="123693"/>
                </a:solidFill>
                <a:latin typeface="Arial"/>
                <a:cs typeface="Arial"/>
              </a:rPr>
              <a:t> </a:t>
            </a:r>
            <a:r>
              <a:rPr sz="1600" spc="40" dirty="0">
                <a:solidFill>
                  <a:srgbClr val="123693"/>
                </a:solidFill>
                <a:latin typeface="Arial"/>
                <a:cs typeface="Arial"/>
              </a:rPr>
              <a:t>network</a:t>
            </a:r>
            <a:r>
              <a:rPr sz="1600" spc="-27" dirty="0">
                <a:solidFill>
                  <a:srgbClr val="123693"/>
                </a:solidFill>
                <a:latin typeface="Arial"/>
                <a:cs typeface="Arial"/>
              </a:rPr>
              <a:t> </a:t>
            </a:r>
            <a:r>
              <a:rPr sz="1600" spc="33" dirty="0">
                <a:solidFill>
                  <a:srgbClr val="123693"/>
                </a:solidFill>
                <a:latin typeface="Arial"/>
                <a:cs typeface="Arial"/>
              </a:rPr>
              <a:t>structure,</a:t>
            </a:r>
            <a:r>
              <a:rPr sz="1600" spc="-20" dirty="0">
                <a:solidFill>
                  <a:srgbClr val="123693"/>
                </a:solidFill>
                <a:latin typeface="Arial"/>
                <a:cs typeface="Arial"/>
              </a:rPr>
              <a:t> </a:t>
            </a:r>
            <a:r>
              <a:rPr sz="1600" spc="73" dirty="0">
                <a:solidFill>
                  <a:srgbClr val="123693"/>
                </a:solidFill>
                <a:latin typeface="Arial"/>
                <a:cs typeface="Arial"/>
              </a:rPr>
              <a:t>not</a:t>
            </a:r>
            <a:r>
              <a:rPr sz="1600" spc="-27" dirty="0">
                <a:solidFill>
                  <a:srgbClr val="123693"/>
                </a:solidFill>
                <a:latin typeface="Arial"/>
                <a:cs typeface="Arial"/>
              </a:rPr>
              <a:t> </a:t>
            </a:r>
            <a:r>
              <a:rPr sz="1600" spc="47" dirty="0">
                <a:solidFill>
                  <a:srgbClr val="123693"/>
                </a:solidFill>
                <a:latin typeface="Arial"/>
                <a:cs typeface="Arial"/>
              </a:rPr>
              <a:t>just</a:t>
            </a:r>
            <a:r>
              <a:rPr sz="1600" spc="-27" dirty="0">
                <a:solidFill>
                  <a:srgbClr val="123693"/>
                </a:solidFill>
                <a:latin typeface="Arial"/>
                <a:cs typeface="Arial"/>
              </a:rPr>
              <a:t> a</a:t>
            </a:r>
            <a:r>
              <a:rPr sz="1600" spc="-20" dirty="0">
                <a:solidFill>
                  <a:srgbClr val="123693"/>
                </a:solidFill>
                <a:latin typeface="Arial"/>
                <a:cs typeface="Arial"/>
              </a:rPr>
              <a:t> </a:t>
            </a:r>
            <a:r>
              <a:rPr sz="1600" spc="40" dirty="0">
                <a:solidFill>
                  <a:srgbClr val="123693"/>
                </a:solidFill>
                <a:latin typeface="Arial"/>
                <a:cs typeface="Arial"/>
              </a:rPr>
              <a:t>process</a:t>
            </a:r>
            <a:r>
              <a:rPr sz="1600" spc="-27" dirty="0">
                <a:solidFill>
                  <a:srgbClr val="123693"/>
                </a:solidFill>
                <a:latin typeface="Arial"/>
                <a:cs typeface="Arial"/>
              </a:rPr>
              <a:t> </a:t>
            </a:r>
            <a:r>
              <a:rPr sz="1600" spc="33" dirty="0">
                <a:solidFill>
                  <a:srgbClr val="123693"/>
                </a:solidFill>
                <a:latin typeface="Arial"/>
                <a:cs typeface="Arial"/>
              </a:rPr>
              <a:t>around</a:t>
            </a:r>
            <a:r>
              <a:rPr sz="1600" spc="-20" dirty="0">
                <a:solidFill>
                  <a:srgbClr val="123693"/>
                </a:solidFill>
                <a:latin typeface="Arial"/>
                <a:cs typeface="Arial"/>
              </a:rPr>
              <a:t> </a:t>
            </a:r>
            <a:r>
              <a:rPr sz="1600" spc="100" dirty="0">
                <a:solidFill>
                  <a:srgbClr val="123693"/>
                </a:solidFill>
                <a:latin typeface="Arial"/>
                <a:cs typeface="Arial"/>
              </a:rPr>
              <a:t>it</a:t>
            </a:r>
            <a:endParaRPr sz="1600">
              <a:latin typeface="Arial"/>
              <a:cs typeface="Arial"/>
            </a:endParaRPr>
          </a:p>
          <a:p>
            <a:pPr marL="443642" indent="-427556">
              <a:spcBef>
                <a:spcPts val="1580"/>
              </a:spcBef>
              <a:buChar char="●"/>
              <a:tabLst>
                <a:tab pos="443642" algn="l"/>
                <a:tab pos="444489" algn="l"/>
              </a:tabLst>
            </a:pPr>
            <a:r>
              <a:rPr sz="1600" spc="87" dirty="0">
                <a:solidFill>
                  <a:srgbClr val="123693"/>
                </a:solidFill>
                <a:latin typeface="Arial"/>
                <a:cs typeface="Arial"/>
              </a:rPr>
              <a:t>End-to-end</a:t>
            </a:r>
            <a:r>
              <a:rPr sz="1600" spc="-20" dirty="0">
                <a:solidFill>
                  <a:srgbClr val="123693"/>
                </a:solidFill>
                <a:latin typeface="Arial"/>
                <a:cs typeface="Arial"/>
              </a:rPr>
              <a:t> </a:t>
            </a:r>
            <a:r>
              <a:rPr sz="1600" spc="33" dirty="0">
                <a:solidFill>
                  <a:srgbClr val="123693"/>
                </a:solidFill>
                <a:latin typeface="Arial"/>
                <a:cs typeface="Arial"/>
              </a:rPr>
              <a:t>system</a:t>
            </a:r>
            <a:r>
              <a:rPr sz="1600" spc="-13" dirty="0">
                <a:solidFill>
                  <a:srgbClr val="123693"/>
                </a:solidFill>
                <a:latin typeface="Arial"/>
                <a:cs typeface="Arial"/>
              </a:rPr>
              <a:t> </a:t>
            </a:r>
            <a:r>
              <a:rPr sz="1600" spc="60" dirty="0">
                <a:solidFill>
                  <a:srgbClr val="123693"/>
                </a:solidFill>
                <a:latin typeface="Arial"/>
                <a:cs typeface="Arial"/>
              </a:rPr>
              <a:t>directly</a:t>
            </a:r>
            <a:r>
              <a:rPr sz="1600" spc="-20" dirty="0">
                <a:solidFill>
                  <a:srgbClr val="123693"/>
                </a:solidFill>
                <a:latin typeface="Arial"/>
                <a:cs typeface="Arial"/>
              </a:rPr>
              <a:t> </a:t>
            </a:r>
            <a:r>
              <a:rPr sz="1600" spc="53" dirty="0">
                <a:solidFill>
                  <a:srgbClr val="123693"/>
                </a:solidFill>
                <a:latin typeface="Arial"/>
                <a:cs typeface="Arial"/>
              </a:rPr>
              <a:t>producing</a:t>
            </a:r>
            <a:r>
              <a:rPr sz="1600" spc="-13" dirty="0">
                <a:solidFill>
                  <a:srgbClr val="123693"/>
                </a:solidFill>
                <a:latin typeface="Arial"/>
                <a:cs typeface="Arial"/>
              </a:rPr>
              <a:t> </a:t>
            </a:r>
            <a:r>
              <a:rPr sz="1600" spc="-27" dirty="0">
                <a:solidFill>
                  <a:srgbClr val="123693"/>
                </a:solidFill>
                <a:latin typeface="Arial"/>
                <a:cs typeface="Arial"/>
              </a:rPr>
              <a:t>a</a:t>
            </a:r>
            <a:r>
              <a:rPr sz="1600" spc="-20" dirty="0">
                <a:solidFill>
                  <a:srgbClr val="123693"/>
                </a:solidFill>
                <a:latin typeface="Arial"/>
                <a:cs typeface="Arial"/>
              </a:rPr>
              <a:t> </a:t>
            </a:r>
            <a:r>
              <a:rPr sz="1600" spc="53" dirty="0">
                <a:solidFill>
                  <a:srgbClr val="123693"/>
                </a:solidFill>
                <a:latin typeface="Arial"/>
                <a:cs typeface="Arial"/>
              </a:rPr>
              <a:t>structure</a:t>
            </a:r>
            <a:r>
              <a:rPr sz="1600" spc="-13" dirty="0">
                <a:solidFill>
                  <a:srgbClr val="123693"/>
                </a:solidFill>
                <a:latin typeface="Arial"/>
                <a:cs typeface="Arial"/>
              </a:rPr>
              <a:t> </a:t>
            </a:r>
            <a:r>
              <a:rPr sz="1600" spc="33" dirty="0">
                <a:solidFill>
                  <a:srgbClr val="123693"/>
                </a:solidFill>
                <a:latin typeface="Arial"/>
                <a:cs typeface="Arial"/>
              </a:rPr>
              <a:t>instead</a:t>
            </a:r>
            <a:r>
              <a:rPr sz="1600" spc="-20" dirty="0">
                <a:solidFill>
                  <a:srgbClr val="123693"/>
                </a:solidFill>
                <a:latin typeface="Arial"/>
                <a:cs typeface="Arial"/>
              </a:rPr>
              <a:t> </a:t>
            </a:r>
            <a:r>
              <a:rPr sz="1600" spc="67" dirty="0">
                <a:solidFill>
                  <a:srgbClr val="123693"/>
                </a:solidFill>
                <a:latin typeface="Arial"/>
                <a:cs typeface="Arial"/>
              </a:rPr>
              <a:t>of</a:t>
            </a:r>
            <a:r>
              <a:rPr sz="1600" spc="-13" dirty="0">
                <a:solidFill>
                  <a:srgbClr val="123693"/>
                </a:solidFill>
                <a:latin typeface="Arial"/>
                <a:cs typeface="Arial"/>
              </a:rPr>
              <a:t> </a:t>
            </a:r>
            <a:r>
              <a:rPr sz="1600" spc="60" dirty="0">
                <a:solidFill>
                  <a:srgbClr val="123693"/>
                </a:solidFill>
                <a:latin typeface="Arial"/>
                <a:cs typeface="Arial"/>
              </a:rPr>
              <a:t>inter-residue</a:t>
            </a:r>
            <a:r>
              <a:rPr sz="1600" spc="-20" dirty="0">
                <a:solidFill>
                  <a:srgbClr val="123693"/>
                </a:solidFill>
                <a:latin typeface="Arial"/>
                <a:cs typeface="Arial"/>
              </a:rPr>
              <a:t> </a:t>
            </a:r>
            <a:r>
              <a:rPr sz="1600" spc="40" dirty="0">
                <a:solidFill>
                  <a:srgbClr val="123693"/>
                </a:solidFill>
                <a:latin typeface="Arial"/>
                <a:cs typeface="Arial"/>
              </a:rPr>
              <a:t>distances</a:t>
            </a:r>
            <a:endParaRPr sz="1600">
              <a:latin typeface="Arial"/>
              <a:cs typeface="Arial"/>
            </a:endParaRPr>
          </a:p>
          <a:p>
            <a:pPr marL="443642" indent="-427556">
              <a:spcBef>
                <a:spcPts val="1580"/>
              </a:spcBef>
              <a:buChar char="●"/>
              <a:tabLst>
                <a:tab pos="443642" algn="l"/>
                <a:tab pos="444489" algn="l"/>
              </a:tabLst>
            </a:pPr>
            <a:r>
              <a:rPr sz="1600" spc="40" dirty="0">
                <a:solidFill>
                  <a:srgbClr val="123693"/>
                </a:solidFill>
                <a:latin typeface="Arial"/>
                <a:cs typeface="Arial"/>
              </a:rPr>
              <a:t>Inductive</a:t>
            </a:r>
            <a:r>
              <a:rPr sz="1600" spc="-27" dirty="0">
                <a:solidFill>
                  <a:srgbClr val="123693"/>
                </a:solidFill>
                <a:latin typeface="Arial"/>
                <a:cs typeface="Arial"/>
              </a:rPr>
              <a:t> </a:t>
            </a:r>
            <a:r>
              <a:rPr sz="1600" spc="20" dirty="0">
                <a:solidFill>
                  <a:srgbClr val="123693"/>
                </a:solidFill>
                <a:latin typeface="Arial"/>
                <a:cs typeface="Arial"/>
              </a:rPr>
              <a:t>biases</a:t>
            </a:r>
            <a:r>
              <a:rPr sz="1600" spc="-27" dirty="0">
                <a:solidFill>
                  <a:srgbClr val="123693"/>
                </a:solidFill>
                <a:latin typeface="Arial"/>
                <a:cs typeface="Arial"/>
              </a:rPr>
              <a:t> </a:t>
            </a:r>
            <a:r>
              <a:rPr sz="1600" spc="67" dirty="0">
                <a:solidFill>
                  <a:srgbClr val="123693"/>
                </a:solidFill>
                <a:latin typeface="Arial"/>
                <a:cs typeface="Arial"/>
              </a:rPr>
              <a:t>reﬂect</a:t>
            </a:r>
            <a:r>
              <a:rPr sz="1600" spc="-27" dirty="0">
                <a:solidFill>
                  <a:srgbClr val="123693"/>
                </a:solidFill>
                <a:latin typeface="Arial"/>
                <a:cs typeface="Arial"/>
              </a:rPr>
              <a:t> </a:t>
            </a:r>
            <a:r>
              <a:rPr sz="1600" spc="40" dirty="0">
                <a:solidFill>
                  <a:srgbClr val="123693"/>
                </a:solidFill>
                <a:latin typeface="Arial"/>
                <a:cs typeface="Arial"/>
              </a:rPr>
              <a:t>our</a:t>
            </a:r>
            <a:r>
              <a:rPr sz="1600" spc="-27" dirty="0">
                <a:solidFill>
                  <a:srgbClr val="123693"/>
                </a:solidFill>
                <a:latin typeface="Arial"/>
                <a:cs typeface="Arial"/>
              </a:rPr>
              <a:t> </a:t>
            </a:r>
            <a:r>
              <a:rPr sz="1600" spc="20" dirty="0">
                <a:solidFill>
                  <a:srgbClr val="123693"/>
                </a:solidFill>
                <a:latin typeface="Arial"/>
                <a:cs typeface="Arial"/>
              </a:rPr>
              <a:t>knowledge</a:t>
            </a:r>
            <a:r>
              <a:rPr sz="1600" spc="-27" dirty="0">
                <a:solidFill>
                  <a:srgbClr val="123693"/>
                </a:solidFill>
                <a:latin typeface="Arial"/>
                <a:cs typeface="Arial"/>
              </a:rPr>
              <a:t> </a:t>
            </a:r>
            <a:r>
              <a:rPr sz="1600" spc="67" dirty="0">
                <a:solidFill>
                  <a:srgbClr val="123693"/>
                </a:solidFill>
                <a:latin typeface="Arial"/>
                <a:cs typeface="Arial"/>
              </a:rPr>
              <a:t>of</a:t>
            </a:r>
            <a:r>
              <a:rPr sz="1600" spc="-27" dirty="0">
                <a:solidFill>
                  <a:srgbClr val="123693"/>
                </a:solidFill>
                <a:latin typeface="Arial"/>
                <a:cs typeface="Arial"/>
              </a:rPr>
              <a:t> </a:t>
            </a:r>
            <a:r>
              <a:rPr sz="1600" spc="53" dirty="0">
                <a:solidFill>
                  <a:srgbClr val="123693"/>
                </a:solidFill>
                <a:latin typeface="Arial"/>
                <a:cs typeface="Arial"/>
              </a:rPr>
              <a:t>protein</a:t>
            </a:r>
            <a:r>
              <a:rPr sz="1600" spc="-20" dirty="0">
                <a:solidFill>
                  <a:srgbClr val="123693"/>
                </a:solidFill>
                <a:latin typeface="Arial"/>
                <a:cs typeface="Arial"/>
              </a:rPr>
              <a:t> </a:t>
            </a:r>
            <a:r>
              <a:rPr sz="1600" spc="40" dirty="0">
                <a:solidFill>
                  <a:srgbClr val="123693"/>
                </a:solidFill>
                <a:latin typeface="Arial"/>
                <a:cs typeface="Arial"/>
              </a:rPr>
              <a:t>physics</a:t>
            </a:r>
            <a:r>
              <a:rPr sz="1600" spc="-27" dirty="0">
                <a:solidFill>
                  <a:srgbClr val="123693"/>
                </a:solidFill>
                <a:latin typeface="Arial"/>
                <a:cs typeface="Arial"/>
              </a:rPr>
              <a:t> </a:t>
            </a:r>
            <a:r>
              <a:rPr sz="1600" spc="33" dirty="0">
                <a:solidFill>
                  <a:srgbClr val="123693"/>
                </a:solidFill>
                <a:latin typeface="Arial"/>
                <a:cs typeface="Arial"/>
              </a:rPr>
              <a:t>and</a:t>
            </a:r>
            <a:r>
              <a:rPr sz="1600" spc="-27" dirty="0">
                <a:solidFill>
                  <a:srgbClr val="123693"/>
                </a:solidFill>
                <a:latin typeface="Arial"/>
                <a:cs typeface="Arial"/>
              </a:rPr>
              <a:t> </a:t>
            </a:r>
            <a:r>
              <a:rPr sz="1600" spc="53" dirty="0">
                <a:solidFill>
                  <a:srgbClr val="123693"/>
                </a:solidFill>
                <a:latin typeface="Arial"/>
                <a:cs typeface="Arial"/>
              </a:rPr>
              <a:t>geometry</a:t>
            </a:r>
            <a:endParaRPr sz="1600">
              <a:latin typeface="Arial"/>
              <a:cs typeface="Arial"/>
            </a:endParaRPr>
          </a:p>
          <a:p>
            <a:pPr marL="1053227" lvl="1" indent="-427556">
              <a:spcBef>
                <a:spcPts val="280"/>
              </a:spcBef>
              <a:buChar char="○"/>
              <a:tabLst>
                <a:tab pos="1053227" algn="l"/>
                <a:tab pos="1054074" algn="l"/>
              </a:tabLst>
            </a:pPr>
            <a:r>
              <a:rPr sz="1600" spc="-13" dirty="0">
                <a:solidFill>
                  <a:srgbClr val="123693"/>
                </a:solidFill>
                <a:latin typeface="Arial"/>
                <a:cs typeface="Arial"/>
              </a:rPr>
              <a:t>The</a:t>
            </a:r>
            <a:r>
              <a:rPr sz="1600" spc="-33" dirty="0">
                <a:solidFill>
                  <a:srgbClr val="123693"/>
                </a:solidFill>
                <a:latin typeface="Arial"/>
                <a:cs typeface="Arial"/>
              </a:rPr>
              <a:t> </a:t>
            </a:r>
            <a:r>
              <a:rPr sz="1600" spc="53" dirty="0">
                <a:solidFill>
                  <a:srgbClr val="123693"/>
                </a:solidFill>
                <a:latin typeface="Arial"/>
                <a:cs typeface="Arial"/>
              </a:rPr>
              <a:t>positions</a:t>
            </a:r>
            <a:r>
              <a:rPr sz="1600" spc="-27" dirty="0">
                <a:solidFill>
                  <a:srgbClr val="123693"/>
                </a:solidFill>
                <a:latin typeface="Arial"/>
                <a:cs typeface="Arial"/>
              </a:rPr>
              <a:t> </a:t>
            </a:r>
            <a:r>
              <a:rPr sz="1600" spc="67" dirty="0">
                <a:solidFill>
                  <a:srgbClr val="123693"/>
                </a:solidFill>
                <a:latin typeface="Arial"/>
                <a:cs typeface="Arial"/>
              </a:rPr>
              <a:t>of</a:t>
            </a:r>
            <a:r>
              <a:rPr sz="1600" spc="-27" dirty="0">
                <a:solidFill>
                  <a:srgbClr val="123693"/>
                </a:solidFill>
                <a:latin typeface="Arial"/>
                <a:cs typeface="Arial"/>
              </a:rPr>
              <a:t> </a:t>
            </a:r>
            <a:r>
              <a:rPr sz="1600" spc="27" dirty="0">
                <a:solidFill>
                  <a:srgbClr val="123693"/>
                </a:solidFill>
                <a:latin typeface="Arial"/>
                <a:cs typeface="Arial"/>
              </a:rPr>
              <a:t>residues</a:t>
            </a:r>
            <a:r>
              <a:rPr sz="1600" spc="-27" dirty="0">
                <a:solidFill>
                  <a:srgbClr val="123693"/>
                </a:solidFill>
                <a:latin typeface="Arial"/>
                <a:cs typeface="Arial"/>
              </a:rPr>
              <a:t> </a:t>
            </a:r>
            <a:r>
              <a:rPr sz="1600" spc="20" dirty="0">
                <a:solidFill>
                  <a:srgbClr val="123693"/>
                </a:solidFill>
                <a:latin typeface="Arial"/>
                <a:cs typeface="Arial"/>
              </a:rPr>
              <a:t>in</a:t>
            </a:r>
            <a:r>
              <a:rPr sz="1600" spc="-27" dirty="0">
                <a:solidFill>
                  <a:srgbClr val="123693"/>
                </a:solidFill>
                <a:latin typeface="Arial"/>
                <a:cs typeface="Arial"/>
              </a:rPr>
              <a:t> </a:t>
            </a:r>
            <a:r>
              <a:rPr sz="1600" spc="73" dirty="0">
                <a:solidFill>
                  <a:srgbClr val="123693"/>
                </a:solidFill>
                <a:latin typeface="Arial"/>
                <a:cs typeface="Arial"/>
              </a:rPr>
              <a:t>the</a:t>
            </a:r>
            <a:r>
              <a:rPr sz="1600" spc="-27" dirty="0">
                <a:solidFill>
                  <a:srgbClr val="123693"/>
                </a:solidFill>
                <a:latin typeface="Arial"/>
                <a:cs typeface="Arial"/>
              </a:rPr>
              <a:t> </a:t>
            </a:r>
            <a:r>
              <a:rPr sz="1600" spc="40" dirty="0">
                <a:solidFill>
                  <a:srgbClr val="123693"/>
                </a:solidFill>
                <a:latin typeface="Arial"/>
                <a:cs typeface="Arial"/>
              </a:rPr>
              <a:t>sequence</a:t>
            </a:r>
            <a:r>
              <a:rPr sz="1600" spc="-27" dirty="0">
                <a:solidFill>
                  <a:srgbClr val="123693"/>
                </a:solidFill>
                <a:latin typeface="Arial"/>
                <a:cs typeface="Arial"/>
              </a:rPr>
              <a:t> </a:t>
            </a:r>
            <a:r>
              <a:rPr sz="1600" dirty="0">
                <a:solidFill>
                  <a:srgbClr val="123693"/>
                </a:solidFill>
                <a:latin typeface="Arial"/>
                <a:cs typeface="Arial"/>
              </a:rPr>
              <a:t>are</a:t>
            </a:r>
            <a:r>
              <a:rPr sz="1600" spc="-27" dirty="0">
                <a:solidFill>
                  <a:srgbClr val="123693"/>
                </a:solidFill>
                <a:latin typeface="Arial"/>
                <a:cs typeface="Arial"/>
              </a:rPr>
              <a:t> </a:t>
            </a:r>
            <a:r>
              <a:rPr sz="1600" spc="53" dirty="0">
                <a:solidFill>
                  <a:srgbClr val="123693"/>
                </a:solidFill>
                <a:latin typeface="Arial"/>
                <a:cs typeface="Arial"/>
              </a:rPr>
              <a:t>de-emphasized</a:t>
            </a:r>
            <a:endParaRPr sz="1600">
              <a:latin typeface="Arial"/>
              <a:cs typeface="Arial"/>
            </a:endParaRPr>
          </a:p>
          <a:p>
            <a:pPr marL="1053227" lvl="1" indent="-427556">
              <a:spcBef>
                <a:spcPts val="280"/>
              </a:spcBef>
              <a:buChar char="○"/>
              <a:tabLst>
                <a:tab pos="1053227" algn="l"/>
                <a:tab pos="1054074" algn="l"/>
              </a:tabLst>
            </a:pPr>
            <a:r>
              <a:rPr sz="1600" spc="20" dirty="0">
                <a:solidFill>
                  <a:srgbClr val="123693"/>
                </a:solidFill>
                <a:latin typeface="Arial"/>
                <a:cs typeface="Arial"/>
              </a:rPr>
              <a:t>Instead</a:t>
            </a:r>
            <a:r>
              <a:rPr sz="1600" spc="-27" dirty="0">
                <a:solidFill>
                  <a:srgbClr val="123693"/>
                </a:solidFill>
                <a:latin typeface="Arial"/>
                <a:cs typeface="Arial"/>
              </a:rPr>
              <a:t> </a:t>
            </a:r>
            <a:r>
              <a:rPr sz="1600" spc="27" dirty="0">
                <a:solidFill>
                  <a:srgbClr val="123693"/>
                </a:solidFill>
                <a:latin typeface="Arial"/>
                <a:cs typeface="Arial"/>
              </a:rPr>
              <a:t>residues</a:t>
            </a:r>
            <a:r>
              <a:rPr sz="1600" spc="-27" dirty="0">
                <a:solidFill>
                  <a:srgbClr val="123693"/>
                </a:solidFill>
                <a:latin typeface="Arial"/>
                <a:cs typeface="Arial"/>
              </a:rPr>
              <a:t> </a:t>
            </a:r>
            <a:r>
              <a:rPr sz="1600" spc="80" dirty="0">
                <a:solidFill>
                  <a:srgbClr val="123693"/>
                </a:solidFill>
                <a:latin typeface="Arial"/>
                <a:cs typeface="Arial"/>
              </a:rPr>
              <a:t>that</a:t>
            </a:r>
            <a:r>
              <a:rPr sz="1600" spc="-27" dirty="0">
                <a:solidFill>
                  <a:srgbClr val="123693"/>
                </a:solidFill>
                <a:latin typeface="Arial"/>
                <a:cs typeface="Arial"/>
              </a:rPr>
              <a:t> </a:t>
            </a:r>
            <a:r>
              <a:rPr sz="1600" dirty="0">
                <a:solidFill>
                  <a:srgbClr val="123693"/>
                </a:solidFill>
                <a:latin typeface="Arial"/>
                <a:cs typeface="Arial"/>
              </a:rPr>
              <a:t>are</a:t>
            </a:r>
            <a:r>
              <a:rPr sz="1600" spc="-27" dirty="0">
                <a:solidFill>
                  <a:srgbClr val="123693"/>
                </a:solidFill>
                <a:latin typeface="Arial"/>
                <a:cs typeface="Arial"/>
              </a:rPr>
              <a:t> </a:t>
            </a:r>
            <a:r>
              <a:rPr sz="1600" spc="33" dirty="0">
                <a:solidFill>
                  <a:srgbClr val="123693"/>
                </a:solidFill>
                <a:latin typeface="Arial"/>
                <a:cs typeface="Arial"/>
              </a:rPr>
              <a:t>close</a:t>
            </a:r>
            <a:r>
              <a:rPr sz="1600" spc="-27" dirty="0">
                <a:solidFill>
                  <a:srgbClr val="123693"/>
                </a:solidFill>
                <a:latin typeface="Arial"/>
                <a:cs typeface="Arial"/>
              </a:rPr>
              <a:t> </a:t>
            </a:r>
            <a:r>
              <a:rPr sz="1600" spc="20" dirty="0">
                <a:solidFill>
                  <a:srgbClr val="123693"/>
                </a:solidFill>
                <a:latin typeface="Arial"/>
                <a:cs typeface="Arial"/>
              </a:rPr>
              <a:t>in</a:t>
            </a:r>
            <a:r>
              <a:rPr sz="1600" spc="-27" dirty="0">
                <a:solidFill>
                  <a:srgbClr val="123693"/>
                </a:solidFill>
                <a:latin typeface="Arial"/>
                <a:cs typeface="Arial"/>
              </a:rPr>
              <a:t> </a:t>
            </a:r>
            <a:r>
              <a:rPr sz="1600" spc="73" dirty="0">
                <a:solidFill>
                  <a:srgbClr val="123693"/>
                </a:solidFill>
                <a:latin typeface="Arial"/>
                <a:cs typeface="Arial"/>
              </a:rPr>
              <a:t>the</a:t>
            </a:r>
            <a:r>
              <a:rPr sz="1600" spc="-27" dirty="0">
                <a:solidFill>
                  <a:srgbClr val="123693"/>
                </a:solidFill>
                <a:latin typeface="Arial"/>
                <a:cs typeface="Arial"/>
              </a:rPr>
              <a:t> </a:t>
            </a:r>
            <a:r>
              <a:rPr sz="1600" spc="60" dirty="0">
                <a:solidFill>
                  <a:srgbClr val="123693"/>
                </a:solidFill>
                <a:latin typeface="Arial"/>
                <a:cs typeface="Arial"/>
              </a:rPr>
              <a:t>folded</a:t>
            </a:r>
            <a:r>
              <a:rPr sz="1600" spc="-27" dirty="0">
                <a:solidFill>
                  <a:srgbClr val="123693"/>
                </a:solidFill>
                <a:latin typeface="Arial"/>
                <a:cs typeface="Arial"/>
              </a:rPr>
              <a:t> </a:t>
            </a:r>
            <a:r>
              <a:rPr sz="1600" spc="53" dirty="0">
                <a:solidFill>
                  <a:srgbClr val="123693"/>
                </a:solidFill>
                <a:latin typeface="Arial"/>
                <a:cs typeface="Arial"/>
              </a:rPr>
              <a:t>protein</a:t>
            </a:r>
            <a:r>
              <a:rPr sz="1600" spc="-27" dirty="0">
                <a:solidFill>
                  <a:srgbClr val="123693"/>
                </a:solidFill>
                <a:latin typeface="Arial"/>
                <a:cs typeface="Arial"/>
              </a:rPr>
              <a:t> </a:t>
            </a:r>
            <a:r>
              <a:rPr sz="1600" spc="40" dirty="0">
                <a:solidFill>
                  <a:srgbClr val="123693"/>
                </a:solidFill>
                <a:latin typeface="Arial"/>
                <a:cs typeface="Arial"/>
              </a:rPr>
              <a:t>need</a:t>
            </a:r>
            <a:r>
              <a:rPr sz="1600" spc="-27" dirty="0">
                <a:solidFill>
                  <a:srgbClr val="123693"/>
                </a:solidFill>
                <a:latin typeface="Arial"/>
                <a:cs typeface="Arial"/>
              </a:rPr>
              <a:t> </a:t>
            </a:r>
            <a:r>
              <a:rPr sz="1600" spc="100" dirty="0">
                <a:solidFill>
                  <a:srgbClr val="123693"/>
                </a:solidFill>
                <a:latin typeface="Arial"/>
                <a:cs typeface="Arial"/>
              </a:rPr>
              <a:t>to</a:t>
            </a:r>
            <a:r>
              <a:rPr sz="1600" spc="-27" dirty="0">
                <a:solidFill>
                  <a:srgbClr val="123693"/>
                </a:solidFill>
                <a:latin typeface="Arial"/>
                <a:cs typeface="Arial"/>
              </a:rPr>
              <a:t> </a:t>
            </a:r>
            <a:r>
              <a:rPr sz="1600" spc="60" dirty="0">
                <a:solidFill>
                  <a:srgbClr val="123693"/>
                </a:solidFill>
                <a:latin typeface="Arial"/>
                <a:cs typeface="Arial"/>
              </a:rPr>
              <a:t>communicate</a:t>
            </a:r>
            <a:endParaRPr sz="1600">
              <a:latin typeface="Arial"/>
              <a:cs typeface="Arial"/>
            </a:endParaRPr>
          </a:p>
          <a:p>
            <a:pPr marL="1053227" marR="6773" lvl="1" indent="-427556">
              <a:lnSpc>
                <a:spcPct val="114599"/>
              </a:lnSpc>
              <a:buChar char="○"/>
              <a:tabLst>
                <a:tab pos="1053227" algn="l"/>
                <a:tab pos="1054074" algn="l"/>
              </a:tabLst>
            </a:pPr>
            <a:r>
              <a:rPr sz="1600" spc="-13" dirty="0">
                <a:solidFill>
                  <a:srgbClr val="123693"/>
                </a:solidFill>
                <a:latin typeface="Arial"/>
                <a:cs typeface="Arial"/>
              </a:rPr>
              <a:t>The</a:t>
            </a:r>
            <a:r>
              <a:rPr sz="1600" spc="-20" dirty="0">
                <a:solidFill>
                  <a:srgbClr val="123693"/>
                </a:solidFill>
                <a:latin typeface="Arial"/>
                <a:cs typeface="Arial"/>
              </a:rPr>
              <a:t> </a:t>
            </a:r>
            <a:r>
              <a:rPr sz="1600" spc="40" dirty="0">
                <a:solidFill>
                  <a:srgbClr val="123693"/>
                </a:solidFill>
                <a:latin typeface="Arial"/>
                <a:cs typeface="Arial"/>
              </a:rPr>
              <a:t>network</a:t>
            </a:r>
            <a:r>
              <a:rPr sz="1600" spc="-13" dirty="0">
                <a:solidFill>
                  <a:srgbClr val="123693"/>
                </a:solidFill>
                <a:latin typeface="Arial"/>
                <a:cs typeface="Arial"/>
              </a:rPr>
              <a:t> </a:t>
            </a:r>
            <a:r>
              <a:rPr sz="1600" spc="40" dirty="0">
                <a:solidFill>
                  <a:srgbClr val="123693"/>
                </a:solidFill>
                <a:latin typeface="Arial"/>
                <a:cs typeface="Arial"/>
              </a:rPr>
              <a:t>iteratively</a:t>
            </a:r>
            <a:r>
              <a:rPr sz="1600" spc="-20" dirty="0">
                <a:solidFill>
                  <a:srgbClr val="123693"/>
                </a:solidFill>
                <a:latin typeface="Arial"/>
                <a:cs typeface="Arial"/>
              </a:rPr>
              <a:t> </a:t>
            </a:r>
            <a:r>
              <a:rPr sz="1600" spc="7" dirty="0">
                <a:solidFill>
                  <a:srgbClr val="123693"/>
                </a:solidFill>
                <a:latin typeface="Arial"/>
                <a:cs typeface="Arial"/>
              </a:rPr>
              <a:t>learns</a:t>
            </a:r>
            <a:r>
              <a:rPr sz="1600" spc="-13" dirty="0">
                <a:solidFill>
                  <a:srgbClr val="123693"/>
                </a:solidFill>
                <a:latin typeface="Arial"/>
                <a:cs typeface="Arial"/>
              </a:rPr>
              <a:t> </a:t>
            </a:r>
            <a:r>
              <a:rPr sz="1600" spc="-27" dirty="0">
                <a:solidFill>
                  <a:srgbClr val="123693"/>
                </a:solidFill>
                <a:latin typeface="Arial"/>
                <a:cs typeface="Arial"/>
              </a:rPr>
              <a:t>a</a:t>
            </a:r>
            <a:r>
              <a:rPr sz="1600" spc="-13" dirty="0">
                <a:solidFill>
                  <a:srgbClr val="123693"/>
                </a:solidFill>
                <a:latin typeface="Arial"/>
                <a:cs typeface="Arial"/>
              </a:rPr>
              <a:t> </a:t>
            </a:r>
            <a:r>
              <a:rPr sz="1600" spc="27" dirty="0">
                <a:solidFill>
                  <a:srgbClr val="123693"/>
                </a:solidFill>
                <a:latin typeface="Arial"/>
                <a:cs typeface="Arial"/>
              </a:rPr>
              <a:t>graph</a:t>
            </a:r>
            <a:r>
              <a:rPr sz="1600" spc="-20" dirty="0">
                <a:solidFill>
                  <a:srgbClr val="123693"/>
                </a:solidFill>
                <a:latin typeface="Arial"/>
                <a:cs typeface="Arial"/>
              </a:rPr>
              <a:t> </a:t>
            </a:r>
            <a:r>
              <a:rPr sz="1600" spc="67" dirty="0">
                <a:solidFill>
                  <a:srgbClr val="123693"/>
                </a:solidFill>
                <a:latin typeface="Arial"/>
                <a:cs typeface="Arial"/>
              </a:rPr>
              <a:t>of</a:t>
            </a:r>
            <a:r>
              <a:rPr sz="1600" spc="-13" dirty="0">
                <a:solidFill>
                  <a:srgbClr val="123693"/>
                </a:solidFill>
                <a:latin typeface="Arial"/>
                <a:cs typeface="Arial"/>
              </a:rPr>
              <a:t> </a:t>
            </a:r>
            <a:r>
              <a:rPr sz="1600" spc="47" dirty="0">
                <a:solidFill>
                  <a:srgbClr val="123693"/>
                </a:solidFill>
                <a:latin typeface="Arial"/>
                <a:cs typeface="Arial"/>
              </a:rPr>
              <a:t>which</a:t>
            </a:r>
            <a:r>
              <a:rPr sz="1600" spc="-13" dirty="0">
                <a:solidFill>
                  <a:srgbClr val="123693"/>
                </a:solidFill>
                <a:latin typeface="Arial"/>
                <a:cs typeface="Arial"/>
              </a:rPr>
              <a:t> </a:t>
            </a:r>
            <a:r>
              <a:rPr sz="1600" spc="27" dirty="0">
                <a:solidFill>
                  <a:srgbClr val="123693"/>
                </a:solidFill>
                <a:latin typeface="Arial"/>
                <a:cs typeface="Arial"/>
              </a:rPr>
              <a:t>residues</a:t>
            </a:r>
            <a:r>
              <a:rPr sz="1600" spc="-20" dirty="0">
                <a:solidFill>
                  <a:srgbClr val="123693"/>
                </a:solidFill>
                <a:latin typeface="Arial"/>
                <a:cs typeface="Arial"/>
              </a:rPr>
              <a:t> </a:t>
            </a:r>
            <a:r>
              <a:rPr sz="1600" dirty="0">
                <a:solidFill>
                  <a:srgbClr val="123693"/>
                </a:solidFill>
                <a:latin typeface="Arial"/>
                <a:cs typeface="Arial"/>
              </a:rPr>
              <a:t>are</a:t>
            </a:r>
            <a:r>
              <a:rPr sz="1600" spc="-13" dirty="0">
                <a:solidFill>
                  <a:srgbClr val="123693"/>
                </a:solidFill>
                <a:latin typeface="Arial"/>
                <a:cs typeface="Arial"/>
              </a:rPr>
              <a:t> </a:t>
            </a:r>
            <a:r>
              <a:rPr sz="1600" dirty="0">
                <a:solidFill>
                  <a:srgbClr val="123693"/>
                </a:solidFill>
                <a:latin typeface="Arial"/>
                <a:cs typeface="Arial"/>
              </a:rPr>
              <a:t>close,</a:t>
            </a:r>
            <a:r>
              <a:rPr sz="1600" spc="-13" dirty="0">
                <a:solidFill>
                  <a:srgbClr val="123693"/>
                </a:solidFill>
                <a:latin typeface="Arial"/>
                <a:cs typeface="Arial"/>
              </a:rPr>
              <a:t> </a:t>
            </a:r>
            <a:r>
              <a:rPr sz="1600" spc="20" dirty="0">
                <a:solidFill>
                  <a:srgbClr val="123693"/>
                </a:solidFill>
                <a:latin typeface="Arial"/>
                <a:cs typeface="Arial"/>
              </a:rPr>
              <a:t>while</a:t>
            </a:r>
            <a:r>
              <a:rPr sz="1600" spc="-20" dirty="0">
                <a:solidFill>
                  <a:srgbClr val="123693"/>
                </a:solidFill>
                <a:latin typeface="Arial"/>
                <a:cs typeface="Arial"/>
              </a:rPr>
              <a:t> </a:t>
            </a:r>
            <a:r>
              <a:rPr sz="1600" spc="13" dirty="0">
                <a:solidFill>
                  <a:srgbClr val="123693"/>
                </a:solidFill>
                <a:latin typeface="Arial"/>
                <a:cs typeface="Arial"/>
              </a:rPr>
              <a:t>reasoning  over</a:t>
            </a:r>
            <a:r>
              <a:rPr sz="1600" spc="-27" dirty="0">
                <a:solidFill>
                  <a:srgbClr val="123693"/>
                </a:solidFill>
                <a:latin typeface="Arial"/>
                <a:cs typeface="Arial"/>
              </a:rPr>
              <a:t> </a:t>
            </a:r>
            <a:r>
              <a:rPr sz="1600" spc="53" dirty="0">
                <a:solidFill>
                  <a:srgbClr val="123693"/>
                </a:solidFill>
                <a:latin typeface="Arial"/>
                <a:cs typeface="Arial"/>
              </a:rPr>
              <a:t>this</a:t>
            </a:r>
            <a:r>
              <a:rPr sz="1600" spc="-27" dirty="0">
                <a:solidFill>
                  <a:srgbClr val="123693"/>
                </a:solidFill>
                <a:latin typeface="Arial"/>
                <a:cs typeface="Arial"/>
              </a:rPr>
              <a:t> </a:t>
            </a:r>
            <a:r>
              <a:rPr sz="1600" spc="67" dirty="0">
                <a:solidFill>
                  <a:srgbClr val="123693"/>
                </a:solidFill>
                <a:latin typeface="Arial"/>
                <a:cs typeface="Arial"/>
              </a:rPr>
              <a:t>implicit</a:t>
            </a:r>
            <a:r>
              <a:rPr sz="1600" spc="-27" dirty="0">
                <a:solidFill>
                  <a:srgbClr val="123693"/>
                </a:solidFill>
                <a:latin typeface="Arial"/>
                <a:cs typeface="Arial"/>
              </a:rPr>
              <a:t> </a:t>
            </a:r>
            <a:r>
              <a:rPr sz="1600" spc="27" dirty="0">
                <a:solidFill>
                  <a:srgbClr val="123693"/>
                </a:solidFill>
                <a:latin typeface="Arial"/>
                <a:cs typeface="Arial"/>
              </a:rPr>
              <a:t>graph</a:t>
            </a:r>
            <a:r>
              <a:rPr sz="1600" spc="-27" dirty="0">
                <a:solidFill>
                  <a:srgbClr val="123693"/>
                </a:solidFill>
                <a:latin typeface="Arial"/>
                <a:cs typeface="Arial"/>
              </a:rPr>
              <a:t> </a:t>
            </a:r>
            <a:r>
              <a:rPr sz="1600" spc="-13" dirty="0">
                <a:solidFill>
                  <a:srgbClr val="123693"/>
                </a:solidFill>
                <a:latin typeface="Arial"/>
                <a:cs typeface="Arial"/>
              </a:rPr>
              <a:t>as</a:t>
            </a:r>
            <a:r>
              <a:rPr sz="1600" spc="-27" dirty="0">
                <a:solidFill>
                  <a:srgbClr val="123693"/>
                </a:solidFill>
                <a:latin typeface="Arial"/>
                <a:cs typeface="Arial"/>
              </a:rPr>
              <a:t> </a:t>
            </a:r>
            <a:r>
              <a:rPr sz="1600" spc="100" dirty="0">
                <a:solidFill>
                  <a:srgbClr val="123693"/>
                </a:solidFill>
                <a:latin typeface="Arial"/>
                <a:cs typeface="Arial"/>
              </a:rPr>
              <a:t>it</a:t>
            </a:r>
            <a:r>
              <a:rPr sz="1600" spc="-27" dirty="0">
                <a:solidFill>
                  <a:srgbClr val="123693"/>
                </a:solidFill>
                <a:latin typeface="Arial"/>
                <a:cs typeface="Arial"/>
              </a:rPr>
              <a:t> </a:t>
            </a:r>
            <a:r>
              <a:rPr sz="1600" spc="13" dirty="0">
                <a:solidFill>
                  <a:srgbClr val="123693"/>
                </a:solidFill>
                <a:latin typeface="Arial"/>
                <a:cs typeface="Arial"/>
              </a:rPr>
              <a:t>is</a:t>
            </a:r>
            <a:r>
              <a:rPr sz="1600" spc="-27" dirty="0">
                <a:solidFill>
                  <a:srgbClr val="123693"/>
                </a:solidFill>
                <a:latin typeface="Arial"/>
                <a:cs typeface="Arial"/>
              </a:rPr>
              <a:t> </a:t>
            </a:r>
            <a:r>
              <a:rPr sz="1600" spc="33" dirty="0">
                <a:solidFill>
                  <a:srgbClr val="123693"/>
                </a:solidFill>
                <a:latin typeface="Arial"/>
                <a:cs typeface="Arial"/>
              </a:rPr>
              <a:t>being</a:t>
            </a:r>
            <a:r>
              <a:rPr sz="1600" spc="-27" dirty="0">
                <a:solidFill>
                  <a:srgbClr val="123693"/>
                </a:solidFill>
                <a:latin typeface="Arial"/>
                <a:cs typeface="Arial"/>
              </a:rPr>
              <a:t> </a:t>
            </a:r>
            <a:r>
              <a:rPr sz="1600" spc="67" dirty="0">
                <a:solidFill>
                  <a:srgbClr val="123693"/>
                </a:solidFill>
                <a:latin typeface="Arial"/>
                <a:cs typeface="Arial"/>
              </a:rPr>
              <a:t>built</a:t>
            </a:r>
            <a:endParaRPr sz="1600">
              <a:latin typeface="Arial"/>
              <a:cs typeface="Arial"/>
            </a:endParaRPr>
          </a:p>
        </p:txBody>
      </p:sp>
      <p:sp>
        <p:nvSpPr>
          <p:cNvPr id="4" name="object 4"/>
          <p:cNvSpPr txBox="1">
            <a:spLocks noGrp="1"/>
          </p:cNvSpPr>
          <p:nvPr>
            <p:ph type="title"/>
          </p:nvPr>
        </p:nvSpPr>
        <p:spPr>
          <a:xfrm>
            <a:off x="781801" y="310102"/>
            <a:ext cx="8437503" cy="468440"/>
          </a:xfrm>
          <a:prstGeom prst="rect">
            <a:avLst/>
          </a:prstGeom>
        </p:spPr>
        <p:txBody>
          <a:bodyPr vert="horz" wrap="square" lIns="0" tIns="16933" rIns="0" bIns="0" rtlCol="0" anchor="ctr">
            <a:spAutoFit/>
          </a:bodyPr>
          <a:lstStyle/>
          <a:p>
            <a:pPr marL="16933">
              <a:lnSpc>
                <a:spcPct val="100000"/>
              </a:lnSpc>
              <a:spcBef>
                <a:spcPts val="133"/>
              </a:spcBef>
            </a:pPr>
            <a:r>
              <a:rPr sz="2933" spc="133" dirty="0">
                <a:solidFill>
                  <a:srgbClr val="0053D6"/>
                </a:solidFill>
              </a:rPr>
              <a:t>Putting</a:t>
            </a:r>
            <a:r>
              <a:rPr sz="2933" spc="-100" dirty="0">
                <a:solidFill>
                  <a:srgbClr val="0053D6"/>
                </a:solidFill>
              </a:rPr>
              <a:t> </a:t>
            </a:r>
            <a:r>
              <a:rPr sz="2933" spc="193" dirty="0">
                <a:solidFill>
                  <a:srgbClr val="0053D6"/>
                </a:solidFill>
              </a:rPr>
              <a:t>our</a:t>
            </a:r>
            <a:r>
              <a:rPr sz="2933" spc="-100" dirty="0">
                <a:solidFill>
                  <a:srgbClr val="0053D6"/>
                </a:solidFill>
              </a:rPr>
              <a:t> </a:t>
            </a:r>
            <a:r>
              <a:rPr sz="2933" spc="167" dirty="0">
                <a:solidFill>
                  <a:srgbClr val="0053D6"/>
                </a:solidFill>
              </a:rPr>
              <a:t>protein</a:t>
            </a:r>
            <a:r>
              <a:rPr sz="2933" spc="-100" dirty="0">
                <a:solidFill>
                  <a:srgbClr val="0053D6"/>
                </a:solidFill>
              </a:rPr>
              <a:t> </a:t>
            </a:r>
            <a:r>
              <a:rPr sz="2933" spc="127" dirty="0">
                <a:solidFill>
                  <a:srgbClr val="0053D6"/>
                </a:solidFill>
              </a:rPr>
              <a:t>knowledge</a:t>
            </a:r>
            <a:r>
              <a:rPr sz="2933" spc="-100" dirty="0">
                <a:solidFill>
                  <a:srgbClr val="0053D6"/>
                </a:solidFill>
              </a:rPr>
              <a:t> </a:t>
            </a:r>
            <a:r>
              <a:rPr sz="2933" spc="133" dirty="0">
                <a:solidFill>
                  <a:srgbClr val="0053D6"/>
                </a:solidFill>
              </a:rPr>
              <a:t>into</a:t>
            </a:r>
            <a:r>
              <a:rPr sz="2933" spc="-100" dirty="0">
                <a:solidFill>
                  <a:srgbClr val="0053D6"/>
                </a:solidFill>
              </a:rPr>
              <a:t> </a:t>
            </a:r>
            <a:r>
              <a:rPr sz="2933" spc="207" dirty="0">
                <a:solidFill>
                  <a:srgbClr val="0053D6"/>
                </a:solidFill>
              </a:rPr>
              <a:t>the</a:t>
            </a:r>
            <a:r>
              <a:rPr sz="2933" spc="-100" dirty="0">
                <a:solidFill>
                  <a:srgbClr val="0053D6"/>
                </a:solidFill>
              </a:rPr>
              <a:t> </a:t>
            </a:r>
            <a:r>
              <a:rPr sz="2933" spc="147" dirty="0">
                <a:solidFill>
                  <a:srgbClr val="0053D6"/>
                </a:solidFill>
              </a:rPr>
              <a:t>model</a:t>
            </a:r>
            <a:endParaRPr sz="2933" dirty="0"/>
          </a:p>
        </p:txBody>
      </p:sp>
      <p:sp>
        <p:nvSpPr>
          <p:cNvPr id="5" name="object 5"/>
          <p:cNvSpPr/>
          <p:nvPr/>
        </p:nvSpPr>
        <p:spPr>
          <a:xfrm>
            <a:off x="3016036" y="4003401"/>
            <a:ext cx="3011953" cy="2530267"/>
          </a:xfrm>
          <a:prstGeom prst="rect">
            <a:avLst/>
          </a:prstGeom>
          <a:blipFill>
            <a:blip r:embed="rId2" cstate="print"/>
            <a:stretch>
              <a:fillRect/>
            </a:stretch>
          </a:blipFill>
        </p:spPr>
        <p:txBody>
          <a:bodyPr wrap="square" lIns="0" tIns="0" rIns="0" bIns="0" rtlCol="0"/>
          <a:lstStyle/>
          <a:p>
            <a:endParaRPr sz="2400"/>
          </a:p>
        </p:txBody>
      </p:sp>
      <p:sp>
        <p:nvSpPr>
          <p:cNvPr id="6" name="object 6"/>
          <p:cNvSpPr/>
          <p:nvPr/>
        </p:nvSpPr>
        <p:spPr>
          <a:xfrm>
            <a:off x="879566" y="1350975"/>
            <a:ext cx="296999" cy="296999"/>
          </a:xfrm>
          <a:prstGeom prst="rect">
            <a:avLst/>
          </a:prstGeom>
          <a:blipFill>
            <a:blip r:embed="rId3" cstate="print"/>
            <a:stretch>
              <a:fillRect/>
            </a:stretch>
          </a:blipFill>
        </p:spPr>
        <p:txBody>
          <a:bodyPr wrap="square" lIns="0" tIns="0" rIns="0" bIns="0" rtlCol="0"/>
          <a:lstStyle/>
          <a:p>
            <a:endParaRPr sz="2400"/>
          </a:p>
        </p:txBody>
      </p:sp>
      <p:sp>
        <p:nvSpPr>
          <p:cNvPr id="7" name="object 7"/>
          <p:cNvSpPr/>
          <p:nvPr/>
        </p:nvSpPr>
        <p:spPr>
          <a:xfrm>
            <a:off x="879566" y="2242070"/>
            <a:ext cx="296999" cy="296999"/>
          </a:xfrm>
          <a:prstGeom prst="rect">
            <a:avLst/>
          </a:prstGeom>
          <a:blipFill>
            <a:blip r:embed="rId4" cstate="print"/>
            <a:stretch>
              <a:fillRect/>
            </a:stretch>
          </a:blipFill>
        </p:spPr>
        <p:txBody>
          <a:bodyPr wrap="square" lIns="0" tIns="0" rIns="0" bIns="0" rtlCol="0"/>
          <a:lstStyle/>
          <a:p>
            <a:endParaRPr sz="2400"/>
          </a:p>
        </p:txBody>
      </p:sp>
      <p:sp>
        <p:nvSpPr>
          <p:cNvPr id="8" name="object 8"/>
          <p:cNvSpPr/>
          <p:nvPr/>
        </p:nvSpPr>
        <p:spPr>
          <a:xfrm>
            <a:off x="879566" y="1796522"/>
            <a:ext cx="296999" cy="296999"/>
          </a:xfrm>
          <a:prstGeom prst="rect">
            <a:avLst/>
          </a:prstGeom>
          <a:blipFill>
            <a:blip r:embed="rId4" cstate="print"/>
            <a:stretch>
              <a:fillRect/>
            </a:stretch>
          </a:blipFill>
        </p:spPr>
        <p:txBody>
          <a:bodyPr wrap="square" lIns="0" tIns="0" rIns="0" bIns="0" rtlCol="0"/>
          <a:lstStyle/>
          <a:p>
            <a:endParaRPr sz="2400"/>
          </a:p>
        </p:txBody>
      </p:sp>
      <p:sp>
        <p:nvSpPr>
          <p:cNvPr id="9" name="object 9"/>
          <p:cNvSpPr/>
          <p:nvPr/>
        </p:nvSpPr>
        <p:spPr>
          <a:xfrm>
            <a:off x="6556151" y="4507370"/>
            <a:ext cx="1689100" cy="1591733"/>
          </a:xfrm>
          <a:custGeom>
            <a:avLst/>
            <a:gdLst/>
            <a:ahLst/>
            <a:cxnLst/>
            <a:rect l="l" t="t" r="r" b="b"/>
            <a:pathLst>
              <a:path w="1266825" h="1193800">
                <a:moveTo>
                  <a:pt x="1178514" y="1193399"/>
                </a:moveTo>
                <a:lnTo>
                  <a:pt x="88084" y="1193399"/>
                </a:lnTo>
                <a:lnTo>
                  <a:pt x="53798" y="1186477"/>
                </a:lnTo>
                <a:lnTo>
                  <a:pt x="25799" y="1167600"/>
                </a:lnTo>
                <a:lnTo>
                  <a:pt x="6922" y="1139601"/>
                </a:lnTo>
                <a:lnTo>
                  <a:pt x="0" y="1105314"/>
                </a:lnTo>
                <a:lnTo>
                  <a:pt x="0" y="88084"/>
                </a:lnTo>
                <a:lnTo>
                  <a:pt x="6922" y="53798"/>
                </a:lnTo>
                <a:lnTo>
                  <a:pt x="25799" y="25799"/>
                </a:lnTo>
                <a:lnTo>
                  <a:pt x="53798" y="6922"/>
                </a:lnTo>
                <a:lnTo>
                  <a:pt x="88084" y="0"/>
                </a:lnTo>
                <a:lnTo>
                  <a:pt x="1178514" y="0"/>
                </a:lnTo>
                <a:lnTo>
                  <a:pt x="1227384" y="14799"/>
                </a:lnTo>
                <a:lnTo>
                  <a:pt x="1259894" y="54376"/>
                </a:lnTo>
                <a:lnTo>
                  <a:pt x="1266599" y="88084"/>
                </a:lnTo>
                <a:lnTo>
                  <a:pt x="1266599" y="1105314"/>
                </a:lnTo>
                <a:lnTo>
                  <a:pt x="1259677" y="1139601"/>
                </a:lnTo>
                <a:lnTo>
                  <a:pt x="1240800" y="1167600"/>
                </a:lnTo>
                <a:lnTo>
                  <a:pt x="1212801" y="1186477"/>
                </a:lnTo>
                <a:lnTo>
                  <a:pt x="1178514" y="1193399"/>
                </a:lnTo>
                <a:close/>
              </a:path>
            </a:pathLst>
          </a:custGeom>
          <a:solidFill>
            <a:srgbClr val="F3F3F3"/>
          </a:solidFill>
        </p:spPr>
        <p:txBody>
          <a:bodyPr wrap="square" lIns="0" tIns="0" rIns="0" bIns="0" rtlCol="0"/>
          <a:lstStyle/>
          <a:p>
            <a:endParaRPr sz="2400"/>
          </a:p>
        </p:txBody>
      </p:sp>
      <p:sp>
        <p:nvSpPr>
          <p:cNvPr id="10" name="object 10"/>
          <p:cNvSpPr/>
          <p:nvPr/>
        </p:nvSpPr>
        <p:spPr>
          <a:xfrm>
            <a:off x="6556151" y="4507370"/>
            <a:ext cx="1689100" cy="1591733"/>
          </a:xfrm>
          <a:custGeom>
            <a:avLst/>
            <a:gdLst/>
            <a:ahLst/>
            <a:cxnLst/>
            <a:rect l="l" t="t" r="r" b="b"/>
            <a:pathLst>
              <a:path w="1266825" h="1193800">
                <a:moveTo>
                  <a:pt x="0" y="88084"/>
                </a:moveTo>
                <a:lnTo>
                  <a:pt x="6922" y="53798"/>
                </a:lnTo>
                <a:lnTo>
                  <a:pt x="25799" y="25799"/>
                </a:lnTo>
                <a:lnTo>
                  <a:pt x="53798" y="6922"/>
                </a:lnTo>
                <a:lnTo>
                  <a:pt x="88084" y="0"/>
                </a:lnTo>
                <a:lnTo>
                  <a:pt x="1178514" y="0"/>
                </a:lnTo>
                <a:lnTo>
                  <a:pt x="1227384" y="14799"/>
                </a:lnTo>
                <a:lnTo>
                  <a:pt x="1259894" y="54376"/>
                </a:lnTo>
                <a:lnTo>
                  <a:pt x="1266599" y="88084"/>
                </a:lnTo>
                <a:lnTo>
                  <a:pt x="1266599" y="1105314"/>
                </a:lnTo>
                <a:lnTo>
                  <a:pt x="1259677" y="1139601"/>
                </a:lnTo>
                <a:lnTo>
                  <a:pt x="1240800" y="1167600"/>
                </a:lnTo>
                <a:lnTo>
                  <a:pt x="1212801" y="1186477"/>
                </a:lnTo>
                <a:lnTo>
                  <a:pt x="1178514" y="1193399"/>
                </a:lnTo>
                <a:lnTo>
                  <a:pt x="88084" y="1193399"/>
                </a:lnTo>
                <a:lnTo>
                  <a:pt x="53798" y="1186477"/>
                </a:lnTo>
                <a:lnTo>
                  <a:pt x="25799" y="1167600"/>
                </a:lnTo>
                <a:lnTo>
                  <a:pt x="6922" y="1139601"/>
                </a:lnTo>
                <a:lnTo>
                  <a:pt x="0" y="1105314"/>
                </a:lnTo>
                <a:lnTo>
                  <a:pt x="0" y="88084"/>
                </a:lnTo>
                <a:close/>
              </a:path>
            </a:pathLst>
          </a:custGeom>
          <a:ln w="9524">
            <a:solidFill>
              <a:srgbClr val="123693"/>
            </a:solidFill>
          </a:ln>
        </p:spPr>
        <p:txBody>
          <a:bodyPr wrap="square" lIns="0" tIns="0" rIns="0" bIns="0" rtlCol="0"/>
          <a:lstStyle/>
          <a:p>
            <a:endParaRPr sz="2400"/>
          </a:p>
        </p:txBody>
      </p:sp>
      <p:sp>
        <p:nvSpPr>
          <p:cNvPr id="11" name="object 11"/>
          <p:cNvSpPr/>
          <p:nvPr/>
        </p:nvSpPr>
        <p:spPr>
          <a:xfrm>
            <a:off x="7075363" y="4963251"/>
            <a:ext cx="1067461" cy="1050447"/>
          </a:xfrm>
          <a:prstGeom prst="rect">
            <a:avLst/>
          </a:prstGeom>
          <a:blipFill>
            <a:blip r:embed="rId5" cstate="print"/>
            <a:stretch>
              <a:fillRect/>
            </a:stretch>
          </a:blipFill>
        </p:spPr>
        <p:txBody>
          <a:bodyPr wrap="square" lIns="0" tIns="0" rIns="0" bIns="0" rtlCol="0"/>
          <a:lstStyle/>
          <a:p>
            <a:endParaRPr sz="2400"/>
          </a:p>
        </p:txBody>
      </p:sp>
      <p:sp>
        <p:nvSpPr>
          <p:cNvPr id="12" name="object 12"/>
          <p:cNvSpPr/>
          <p:nvPr/>
        </p:nvSpPr>
        <p:spPr>
          <a:xfrm>
            <a:off x="7075456" y="4884266"/>
            <a:ext cx="1106592" cy="5927"/>
          </a:xfrm>
          <a:custGeom>
            <a:avLst/>
            <a:gdLst/>
            <a:ahLst/>
            <a:cxnLst/>
            <a:rect l="l" t="t" r="r" b="b"/>
            <a:pathLst>
              <a:path w="829945" h="4445">
                <a:moveTo>
                  <a:pt x="0" y="4054"/>
                </a:moveTo>
                <a:lnTo>
                  <a:pt x="829639" y="0"/>
                </a:lnTo>
              </a:path>
            </a:pathLst>
          </a:custGeom>
          <a:ln w="9524">
            <a:solidFill>
              <a:srgbClr val="FF0000"/>
            </a:solidFill>
          </a:ln>
        </p:spPr>
        <p:txBody>
          <a:bodyPr wrap="square" lIns="0" tIns="0" rIns="0" bIns="0" rtlCol="0"/>
          <a:lstStyle/>
          <a:p>
            <a:endParaRPr sz="2400"/>
          </a:p>
        </p:txBody>
      </p:sp>
      <p:sp>
        <p:nvSpPr>
          <p:cNvPr id="13" name="object 13"/>
          <p:cNvSpPr/>
          <p:nvPr/>
        </p:nvSpPr>
        <p:spPr>
          <a:xfrm>
            <a:off x="8080939" y="4772953"/>
            <a:ext cx="3387" cy="132080"/>
          </a:xfrm>
          <a:custGeom>
            <a:avLst/>
            <a:gdLst/>
            <a:ahLst/>
            <a:cxnLst/>
            <a:rect l="l" t="t" r="r" b="b"/>
            <a:pathLst>
              <a:path w="2539" h="99060">
                <a:moveTo>
                  <a:pt x="1208" y="-4762"/>
                </a:moveTo>
                <a:lnTo>
                  <a:pt x="1208" y="103610"/>
                </a:lnTo>
              </a:path>
            </a:pathLst>
          </a:custGeom>
          <a:ln w="11941">
            <a:solidFill>
              <a:srgbClr val="9900FF"/>
            </a:solidFill>
          </a:ln>
        </p:spPr>
        <p:txBody>
          <a:bodyPr wrap="square" lIns="0" tIns="0" rIns="0" bIns="0" rtlCol="0"/>
          <a:lstStyle/>
          <a:p>
            <a:endParaRPr sz="2400"/>
          </a:p>
        </p:txBody>
      </p:sp>
      <p:sp>
        <p:nvSpPr>
          <p:cNvPr id="14" name="object 14"/>
          <p:cNvSpPr/>
          <p:nvPr/>
        </p:nvSpPr>
        <p:spPr>
          <a:xfrm>
            <a:off x="8059968" y="4715337"/>
            <a:ext cx="42333" cy="58420"/>
          </a:xfrm>
          <a:custGeom>
            <a:avLst/>
            <a:gdLst/>
            <a:ahLst/>
            <a:cxnLst/>
            <a:rect l="l" t="t" r="r" b="b"/>
            <a:pathLst>
              <a:path w="31750" h="43814">
                <a:moveTo>
                  <a:pt x="0" y="43597"/>
                </a:moveTo>
                <a:lnTo>
                  <a:pt x="14671" y="0"/>
                </a:lnTo>
                <a:lnTo>
                  <a:pt x="31455" y="42827"/>
                </a:lnTo>
                <a:lnTo>
                  <a:pt x="0" y="43597"/>
                </a:lnTo>
                <a:close/>
              </a:path>
            </a:pathLst>
          </a:custGeom>
          <a:solidFill>
            <a:srgbClr val="9900FF"/>
          </a:solidFill>
        </p:spPr>
        <p:txBody>
          <a:bodyPr wrap="square" lIns="0" tIns="0" rIns="0" bIns="0" rtlCol="0"/>
          <a:lstStyle/>
          <a:p>
            <a:endParaRPr sz="2400"/>
          </a:p>
        </p:txBody>
      </p:sp>
      <p:sp>
        <p:nvSpPr>
          <p:cNvPr id="15" name="object 15"/>
          <p:cNvSpPr/>
          <p:nvPr/>
        </p:nvSpPr>
        <p:spPr>
          <a:xfrm>
            <a:off x="8059968" y="4715337"/>
            <a:ext cx="42333" cy="58420"/>
          </a:xfrm>
          <a:custGeom>
            <a:avLst/>
            <a:gdLst/>
            <a:ahLst/>
            <a:cxnLst/>
            <a:rect l="l" t="t" r="r" b="b"/>
            <a:pathLst>
              <a:path w="31750" h="43814">
                <a:moveTo>
                  <a:pt x="31455" y="42827"/>
                </a:moveTo>
                <a:lnTo>
                  <a:pt x="14671" y="0"/>
                </a:lnTo>
                <a:lnTo>
                  <a:pt x="0" y="43597"/>
                </a:lnTo>
                <a:lnTo>
                  <a:pt x="31455" y="42827"/>
                </a:lnTo>
                <a:close/>
              </a:path>
            </a:pathLst>
          </a:custGeom>
          <a:ln w="9524">
            <a:solidFill>
              <a:srgbClr val="9900FF"/>
            </a:solidFill>
          </a:ln>
        </p:spPr>
        <p:txBody>
          <a:bodyPr wrap="square" lIns="0" tIns="0" rIns="0" bIns="0" rtlCol="0"/>
          <a:lstStyle/>
          <a:p>
            <a:endParaRPr sz="2400"/>
          </a:p>
        </p:txBody>
      </p:sp>
      <p:sp>
        <p:nvSpPr>
          <p:cNvPr id="16" name="object 16"/>
          <p:cNvSpPr/>
          <p:nvPr/>
        </p:nvSpPr>
        <p:spPr>
          <a:xfrm>
            <a:off x="7399702" y="4744895"/>
            <a:ext cx="4233" cy="160019"/>
          </a:xfrm>
          <a:custGeom>
            <a:avLst/>
            <a:gdLst/>
            <a:ahLst/>
            <a:cxnLst/>
            <a:rect l="l" t="t" r="r" b="b"/>
            <a:pathLst>
              <a:path w="3175" h="120014">
                <a:moveTo>
                  <a:pt x="2930" y="119891"/>
                </a:moveTo>
                <a:lnTo>
                  <a:pt x="0" y="0"/>
                </a:lnTo>
              </a:path>
            </a:pathLst>
          </a:custGeom>
          <a:ln w="9524">
            <a:solidFill>
              <a:srgbClr val="FF0000"/>
            </a:solidFill>
          </a:ln>
        </p:spPr>
        <p:txBody>
          <a:bodyPr wrap="square" lIns="0" tIns="0" rIns="0" bIns="0" rtlCol="0"/>
          <a:lstStyle/>
          <a:p>
            <a:endParaRPr sz="2400"/>
          </a:p>
        </p:txBody>
      </p:sp>
      <p:sp>
        <p:nvSpPr>
          <p:cNvPr id="17" name="object 17"/>
          <p:cNvSpPr/>
          <p:nvPr/>
        </p:nvSpPr>
        <p:spPr>
          <a:xfrm>
            <a:off x="7378023" y="4702842"/>
            <a:ext cx="42333" cy="42333"/>
          </a:xfrm>
          <a:custGeom>
            <a:avLst/>
            <a:gdLst/>
            <a:ahLst/>
            <a:cxnLst/>
            <a:rect l="l" t="t" r="r" b="b"/>
            <a:pathLst>
              <a:path w="31750" h="31750">
                <a:moveTo>
                  <a:pt x="7607" y="31750"/>
                </a:moveTo>
                <a:lnTo>
                  <a:pt x="422" y="24909"/>
                </a:lnTo>
                <a:lnTo>
                  <a:pt x="0" y="7607"/>
                </a:lnTo>
                <a:lnTo>
                  <a:pt x="6841" y="422"/>
                </a:lnTo>
                <a:lnTo>
                  <a:pt x="24143" y="0"/>
                </a:lnTo>
                <a:lnTo>
                  <a:pt x="31328" y="6841"/>
                </a:lnTo>
                <a:lnTo>
                  <a:pt x="31750" y="24143"/>
                </a:lnTo>
                <a:lnTo>
                  <a:pt x="24909" y="31327"/>
                </a:lnTo>
                <a:lnTo>
                  <a:pt x="7607" y="31750"/>
                </a:lnTo>
                <a:close/>
              </a:path>
            </a:pathLst>
          </a:custGeom>
          <a:solidFill>
            <a:srgbClr val="FF0000"/>
          </a:solidFill>
        </p:spPr>
        <p:txBody>
          <a:bodyPr wrap="square" lIns="0" tIns="0" rIns="0" bIns="0" rtlCol="0"/>
          <a:lstStyle/>
          <a:p>
            <a:endParaRPr sz="2400"/>
          </a:p>
        </p:txBody>
      </p:sp>
      <p:sp>
        <p:nvSpPr>
          <p:cNvPr id="18" name="object 18"/>
          <p:cNvSpPr/>
          <p:nvPr/>
        </p:nvSpPr>
        <p:spPr>
          <a:xfrm>
            <a:off x="7378023" y="4702842"/>
            <a:ext cx="42333" cy="42333"/>
          </a:xfrm>
          <a:custGeom>
            <a:avLst/>
            <a:gdLst/>
            <a:ahLst/>
            <a:cxnLst/>
            <a:rect l="l" t="t" r="r" b="b"/>
            <a:pathLst>
              <a:path w="31750" h="31750">
                <a:moveTo>
                  <a:pt x="15492" y="211"/>
                </a:moveTo>
                <a:lnTo>
                  <a:pt x="24143" y="0"/>
                </a:lnTo>
                <a:lnTo>
                  <a:pt x="31328" y="6841"/>
                </a:lnTo>
                <a:lnTo>
                  <a:pt x="31539" y="15492"/>
                </a:lnTo>
                <a:lnTo>
                  <a:pt x="31750" y="24143"/>
                </a:lnTo>
                <a:lnTo>
                  <a:pt x="24909" y="31327"/>
                </a:lnTo>
                <a:lnTo>
                  <a:pt x="16258" y="31539"/>
                </a:lnTo>
                <a:lnTo>
                  <a:pt x="7607" y="31750"/>
                </a:lnTo>
                <a:lnTo>
                  <a:pt x="422" y="24909"/>
                </a:lnTo>
                <a:lnTo>
                  <a:pt x="211" y="16258"/>
                </a:lnTo>
                <a:lnTo>
                  <a:pt x="0" y="7607"/>
                </a:lnTo>
                <a:lnTo>
                  <a:pt x="6841" y="422"/>
                </a:lnTo>
                <a:lnTo>
                  <a:pt x="15492" y="211"/>
                </a:lnTo>
                <a:close/>
              </a:path>
            </a:pathLst>
          </a:custGeom>
          <a:ln w="9524">
            <a:solidFill>
              <a:srgbClr val="FF0000"/>
            </a:solidFill>
          </a:ln>
        </p:spPr>
        <p:txBody>
          <a:bodyPr wrap="square" lIns="0" tIns="0" rIns="0" bIns="0" rtlCol="0"/>
          <a:lstStyle/>
          <a:p>
            <a:endParaRPr sz="2400"/>
          </a:p>
        </p:txBody>
      </p:sp>
      <p:sp>
        <p:nvSpPr>
          <p:cNvPr id="19" name="object 19"/>
          <p:cNvSpPr/>
          <p:nvPr/>
        </p:nvSpPr>
        <p:spPr>
          <a:xfrm>
            <a:off x="7923060" y="4768233"/>
            <a:ext cx="3387" cy="137160"/>
          </a:xfrm>
          <a:custGeom>
            <a:avLst/>
            <a:gdLst/>
            <a:ahLst/>
            <a:cxnLst/>
            <a:rect l="l" t="t" r="r" b="b"/>
            <a:pathLst>
              <a:path w="2539" h="102870">
                <a:moveTo>
                  <a:pt x="1251" y="-4762"/>
                </a:moveTo>
                <a:lnTo>
                  <a:pt x="1251" y="107149"/>
                </a:lnTo>
              </a:path>
            </a:pathLst>
          </a:custGeom>
          <a:ln w="12027">
            <a:solidFill>
              <a:srgbClr val="F1C131"/>
            </a:solidFill>
          </a:ln>
        </p:spPr>
        <p:txBody>
          <a:bodyPr wrap="square" lIns="0" tIns="0" rIns="0" bIns="0" rtlCol="0"/>
          <a:lstStyle/>
          <a:p>
            <a:endParaRPr sz="2400"/>
          </a:p>
        </p:txBody>
      </p:sp>
      <p:sp>
        <p:nvSpPr>
          <p:cNvPr id="20" name="object 20"/>
          <p:cNvSpPr/>
          <p:nvPr/>
        </p:nvSpPr>
        <p:spPr>
          <a:xfrm>
            <a:off x="7901179" y="4707844"/>
            <a:ext cx="42333" cy="60960"/>
          </a:xfrm>
          <a:custGeom>
            <a:avLst/>
            <a:gdLst/>
            <a:ahLst/>
            <a:cxnLst/>
            <a:rect l="l" t="t" r="r" b="b"/>
            <a:pathLst>
              <a:path w="31750" h="45720">
                <a:moveTo>
                  <a:pt x="16410" y="45292"/>
                </a:moveTo>
                <a:lnTo>
                  <a:pt x="0" y="23033"/>
                </a:lnTo>
                <a:lnTo>
                  <a:pt x="15303" y="0"/>
                </a:lnTo>
                <a:lnTo>
                  <a:pt x="31714" y="22258"/>
                </a:lnTo>
                <a:lnTo>
                  <a:pt x="16410" y="45292"/>
                </a:lnTo>
                <a:close/>
              </a:path>
            </a:pathLst>
          </a:custGeom>
          <a:solidFill>
            <a:srgbClr val="F1C131"/>
          </a:solidFill>
        </p:spPr>
        <p:txBody>
          <a:bodyPr wrap="square" lIns="0" tIns="0" rIns="0" bIns="0" rtlCol="0"/>
          <a:lstStyle/>
          <a:p>
            <a:endParaRPr sz="2400"/>
          </a:p>
        </p:txBody>
      </p:sp>
      <p:sp>
        <p:nvSpPr>
          <p:cNvPr id="21" name="object 21"/>
          <p:cNvSpPr/>
          <p:nvPr/>
        </p:nvSpPr>
        <p:spPr>
          <a:xfrm>
            <a:off x="7901179" y="4707844"/>
            <a:ext cx="42333" cy="60960"/>
          </a:xfrm>
          <a:custGeom>
            <a:avLst/>
            <a:gdLst/>
            <a:ahLst/>
            <a:cxnLst/>
            <a:rect l="l" t="t" r="r" b="b"/>
            <a:pathLst>
              <a:path w="31750" h="45720">
                <a:moveTo>
                  <a:pt x="16410" y="45292"/>
                </a:moveTo>
                <a:lnTo>
                  <a:pt x="31714" y="22258"/>
                </a:lnTo>
                <a:lnTo>
                  <a:pt x="15303" y="0"/>
                </a:lnTo>
                <a:lnTo>
                  <a:pt x="0" y="23033"/>
                </a:lnTo>
                <a:lnTo>
                  <a:pt x="16410" y="45292"/>
                </a:lnTo>
                <a:close/>
              </a:path>
            </a:pathLst>
          </a:custGeom>
          <a:ln w="9524">
            <a:solidFill>
              <a:srgbClr val="F1C131"/>
            </a:solidFill>
          </a:ln>
        </p:spPr>
        <p:txBody>
          <a:bodyPr wrap="square" lIns="0" tIns="0" rIns="0" bIns="0" rtlCol="0"/>
          <a:lstStyle/>
          <a:p>
            <a:endParaRPr sz="2400"/>
          </a:p>
        </p:txBody>
      </p:sp>
      <p:sp>
        <p:nvSpPr>
          <p:cNvPr id="22" name="object 22"/>
          <p:cNvSpPr/>
          <p:nvPr/>
        </p:nvSpPr>
        <p:spPr>
          <a:xfrm>
            <a:off x="7577837" y="4744895"/>
            <a:ext cx="4233" cy="160019"/>
          </a:xfrm>
          <a:custGeom>
            <a:avLst/>
            <a:gdLst/>
            <a:ahLst/>
            <a:cxnLst/>
            <a:rect l="l" t="t" r="r" b="b"/>
            <a:pathLst>
              <a:path w="3175" h="120014">
                <a:moveTo>
                  <a:pt x="2930" y="119891"/>
                </a:moveTo>
                <a:lnTo>
                  <a:pt x="0" y="0"/>
                </a:lnTo>
              </a:path>
            </a:pathLst>
          </a:custGeom>
          <a:ln w="9524">
            <a:solidFill>
              <a:srgbClr val="6FA8DC"/>
            </a:solidFill>
          </a:ln>
        </p:spPr>
        <p:txBody>
          <a:bodyPr wrap="square" lIns="0" tIns="0" rIns="0" bIns="0" rtlCol="0"/>
          <a:lstStyle/>
          <a:p>
            <a:endParaRPr sz="2400"/>
          </a:p>
        </p:txBody>
      </p:sp>
      <p:sp>
        <p:nvSpPr>
          <p:cNvPr id="23" name="object 23"/>
          <p:cNvSpPr/>
          <p:nvPr/>
        </p:nvSpPr>
        <p:spPr>
          <a:xfrm>
            <a:off x="7555929" y="4702613"/>
            <a:ext cx="43179" cy="43179"/>
          </a:xfrm>
          <a:custGeom>
            <a:avLst/>
            <a:gdLst/>
            <a:ahLst/>
            <a:cxnLst/>
            <a:rect l="l" t="t" r="r" b="b"/>
            <a:pathLst>
              <a:path w="32385" h="32385">
                <a:moveTo>
                  <a:pt x="765" y="32093"/>
                </a:moveTo>
                <a:lnTo>
                  <a:pt x="0" y="765"/>
                </a:lnTo>
                <a:lnTo>
                  <a:pt x="31328" y="0"/>
                </a:lnTo>
                <a:lnTo>
                  <a:pt x="32093" y="31327"/>
                </a:lnTo>
                <a:lnTo>
                  <a:pt x="765" y="32093"/>
                </a:lnTo>
                <a:close/>
              </a:path>
            </a:pathLst>
          </a:custGeom>
          <a:solidFill>
            <a:srgbClr val="6FA8DC"/>
          </a:solidFill>
        </p:spPr>
        <p:txBody>
          <a:bodyPr wrap="square" lIns="0" tIns="0" rIns="0" bIns="0" rtlCol="0"/>
          <a:lstStyle/>
          <a:p>
            <a:endParaRPr sz="2400"/>
          </a:p>
        </p:txBody>
      </p:sp>
      <p:sp>
        <p:nvSpPr>
          <p:cNvPr id="24" name="object 24"/>
          <p:cNvSpPr/>
          <p:nvPr/>
        </p:nvSpPr>
        <p:spPr>
          <a:xfrm>
            <a:off x="7555929" y="4702613"/>
            <a:ext cx="43179" cy="43179"/>
          </a:xfrm>
          <a:custGeom>
            <a:avLst/>
            <a:gdLst/>
            <a:ahLst/>
            <a:cxnLst/>
            <a:rect l="l" t="t" r="r" b="b"/>
            <a:pathLst>
              <a:path w="32385" h="32385">
                <a:moveTo>
                  <a:pt x="765" y="32093"/>
                </a:moveTo>
                <a:lnTo>
                  <a:pt x="0" y="765"/>
                </a:lnTo>
                <a:lnTo>
                  <a:pt x="31328" y="0"/>
                </a:lnTo>
                <a:lnTo>
                  <a:pt x="32093" y="31327"/>
                </a:lnTo>
                <a:lnTo>
                  <a:pt x="765" y="32093"/>
                </a:lnTo>
                <a:close/>
              </a:path>
            </a:pathLst>
          </a:custGeom>
          <a:ln w="9524">
            <a:solidFill>
              <a:srgbClr val="6FA8DC"/>
            </a:solidFill>
          </a:ln>
        </p:spPr>
        <p:txBody>
          <a:bodyPr wrap="square" lIns="0" tIns="0" rIns="0" bIns="0" rtlCol="0"/>
          <a:lstStyle/>
          <a:p>
            <a:endParaRPr sz="2400"/>
          </a:p>
        </p:txBody>
      </p:sp>
      <p:sp>
        <p:nvSpPr>
          <p:cNvPr id="25" name="object 25"/>
          <p:cNvSpPr/>
          <p:nvPr/>
        </p:nvSpPr>
        <p:spPr>
          <a:xfrm>
            <a:off x="7753760" y="4772953"/>
            <a:ext cx="3387" cy="132080"/>
          </a:xfrm>
          <a:custGeom>
            <a:avLst/>
            <a:gdLst/>
            <a:ahLst/>
            <a:cxnLst/>
            <a:rect l="l" t="t" r="r" b="b"/>
            <a:pathLst>
              <a:path w="2539" h="99060">
                <a:moveTo>
                  <a:pt x="1208" y="-4762"/>
                </a:moveTo>
                <a:lnTo>
                  <a:pt x="1208" y="103610"/>
                </a:lnTo>
              </a:path>
            </a:pathLst>
          </a:custGeom>
          <a:ln w="11941">
            <a:solidFill>
              <a:srgbClr val="9900FF"/>
            </a:solidFill>
          </a:ln>
        </p:spPr>
        <p:txBody>
          <a:bodyPr wrap="square" lIns="0" tIns="0" rIns="0" bIns="0" rtlCol="0"/>
          <a:lstStyle/>
          <a:p>
            <a:endParaRPr sz="2400"/>
          </a:p>
        </p:txBody>
      </p:sp>
      <p:sp>
        <p:nvSpPr>
          <p:cNvPr id="26" name="object 26"/>
          <p:cNvSpPr/>
          <p:nvPr/>
        </p:nvSpPr>
        <p:spPr>
          <a:xfrm>
            <a:off x="7732790" y="4715337"/>
            <a:ext cx="42333" cy="58420"/>
          </a:xfrm>
          <a:custGeom>
            <a:avLst/>
            <a:gdLst/>
            <a:ahLst/>
            <a:cxnLst/>
            <a:rect l="l" t="t" r="r" b="b"/>
            <a:pathLst>
              <a:path w="31750" h="43814">
                <a:moveTo>
                  <a:pt x="0" y="43597"/>
                </a:moveTo>
                <a:lnTo>
                  <a:pt x="14671" y="0"/>
                </a:lnTo>
                <a:lnTo>
                  <a:pt x="31456" y="42827"/>
                </a:lnTo>
                <a:lnTo>
                  <a:pt x="0" y="43597"/>
                </a:lnTo>
                <a:close/>
              </a:path>
            </a:pathLst>
          </a:custGeom>
          <a:solidFill>
            <a:srgbClr val="9900FF"/>
          </a:solidFill>
        </p:spPr>
        <p:txBody>
          <a:bodyPr wrap="square" lIns="0" tIns="0" rIns="0" bIns="0" rtlCol="0"/>
          <a:lstStyle/>
          <a:p>
            <a:endParaRPr sz="2400"/>
          </a:p>
        </p:txBody>
      </p:sp>
      <p:sp>
        <p:nvSpPr>
          <p:cNvPr id="27" name="object 27"/>
          <p:cNvSpPr/>
          <p:nvPr/>
        </p:nvSpPr>
        <p:spPr>
          <a:xfrm>
            <a:off x="7732790" y="4715337"/>
            <a:ext cx="42333" cy="58420"/>
          </a:xfrm>
          <a:custGeom>
            <a:avLst/>
            <a:gdLst/>
            <a:ahLst/>
            <a:cxnLst/>
            <a:rect l="l" t="t" r="r" b="b"/>
            <a:pathLst>
              <a:path w="31750" h="43814">
                <a:moveTo>
                  <a:pt x="31456" y="42827"/>
                </a:moveTo>
                <a:lnTo>
                  <a:pt x="14671" y="0"/>
                </a:lnTo>
                <a:lnTo>
                  <a:pt x="0" y="43597"/>
                </a:lnTo>
                <a:lnTo>
                  <a:pt x="31456" y="42827"/>
                </a:lnTo>
                <a:close/>
              </a:path>
            </a:pathLst>
          </a:custGeom>
          <a:ln w="9524">
            <a:solidFill>
              <a:srgbClr val="9900FF"/>
            </a:solidFill>
          </a:ln>
        </p:spPr>
        <p:txBody>
          <a:bodyPr wrap="square" lIns="0" tIns="0" rIns="0" bIns="0" rtlCol="0"/>
          <a:lstStyle/>
          <a:p>
            <a:endParaRPr sz="2400"/>
          </a:p>
        </p:txBody>
      </p:sp>
      <p:sp>
        <p:nvSpPr>
          <p:cNvPr id="28" name="object 28"/>
          <p:cNvSpPr/>
          <p:nvPr/>
        </p:nvSpPr>
        <p:spPr>
          <a:xfrm>
            <a:off x="7221542" y="4744895"/>
            <a:ext cx="4233" cy="160019"/>
          </a:xfrm>
          <a:custGeom>
            <a:avLst/>
            <a:gdLst/>
            <a:ahLst/>
            <a:cxnLst/>
            <a:rect l="l" t="t" r="r" b="b"/>
            <a:pathLst>
              <a:path w="3175" h="120014">
                <a:moveTo>
                  <a:pt x="2930" y="119891"/>
                </a:moveTo>
                <a:lnTo>
                  <a:pt x="0" y="0"/>
                </a:lnTo>
              </a:path>
            </a:pathLst>
          </a:custGeom>
          <a:ln w="9524">
            <a:solidFill>
              <a:srgbClr val="6FA8DC"/>
            </a:solidFill>
          </a:ln>
        </p:spPr>
        <p:txBody>
          <a:bodyPr wrap="square" lIns="0" tIns="0" rIns="0" bIns="0" rtlCol="0"/>
          <a:lstStyle/>
          <a:p>
            <a:endParaRPr sz="2400"/>
          </a:p>
        </p:txBody>
      </p:sp>
      <p:sp>
        <p:nvSpPr>
          <p:cNvPr id="29" name="object 29"/>
          <p:cNvSpPr/>
          <p:nvPr/>
        </p:nvSpPr>
        <p:spPr>
          <a:xfrm>
            <a:off x="7199635" y="4702613"/>
            <a:ext cx="43179" cy="43179"/>
          </a:xfrm>
          <a:custGeom>
            <a:avLst/>
            <a:gdLst/>
            <a:ahLst/>
            <a:cxnLst/>
            <a:rect l="l" t="t" r="r" b="b"/>
            <a:pathLst>
              <a:path w="32385" h="32385">
                <a:moveTo>
                  <a:pt x="765" y="32093"/>
                </a:moveTo>
                <a:lnTo>
                  <a:pt x="0" y="765"/>
                </a:lnTo>
                <a:lnTo>
                  <a:pt x="31328" y="0"/>
                </a:lnTo>
                <a:lnTo>
                  <a:pt x="32093" y="31328"/>
                </a:lnTo>
                <a:lnTo>
                  <a:pt x="765" y="32093"/>
                </a:lnTo>
                <a:close/>
              </a:path>
            </a:pathLst>
          </a:custGeom>
          <a:solidFill>
            <a:srgbClr val="6FA8DC"/>
          </a:solidFill>
        </p:spPr>
        <p:txBody>
          <a:bodyPr wrap="square" lIns="0" tIns="0" rIns="0" bIns="0" rtlCol="0"/>
          <a:lstStyle/>
          <a:p>
            <a:endParaRPr sz="2400"/>
          </a:p>
        </p:txBody>
      </p:sp>
      <p:sp>
        <p:nvSpPr>
          <p:cNvPr id="30" name="object 30"/>
          <p:cNvSpPr/>
          <p:nvPr/>
        </p:nvSpPr>
        <p:spPr>
          <a:xfrm>
            <a:off x="7199635" y="4702613"/>
            <a:ext cx="43179" cy="43179"/>
          </a:xfrm>
          <a:custGeom>
            <a:avLst/>
            <a:gdLst/>
            <a:ahLst/>
            <a:cxnLst/>
            <a:rect l="l" t="t" r="r" b="b"/>
            <a:pathLst>
              <a:path w="32385" h="32385">
                <a:moveTo>
                  <a:pt x="765" y="32093"/>
                </a:moveTo>
                <a:lnTo>
                  <a:pt x="0" y="765"/>
                </a:lnTo>
                <a:lnTo>
                  <a:pt x="31328" y="0"/>
                </a:lnTo>
                <a:lnTo>
                  <a:pt x="32093" y="31328"/>
                </a:lnTo>
                <a:lnTo>
                  <a:pt x="765" y="32093"/>
                </a:lnTo>
                <a:close/>
              </a:path>
            </a:pathLst>
          </a:custGeom>
          <a:ln w="9524">
            <a:solidFill>
              <a:srgbClr val="6FA8DC"/>
            </a:solidFill>
          </a:ln>
        </p:spPr>
        <p:txBody>
          <a:bodyPr wrap="square" lIns="0" tIns="0" rIns="0" bIns="0" rtlCol="0"/>
          <a:lstStyle/>
          <a:p>
            <a:endParaRPr sz="2400"/>
          </a:p>
        </p:txBody>
      </p:sp>
      <p:sp>
        <p:nvSpPr>
          <p:cNvPr id="31" name="object 31"/>
          <p:cNvSpPr/>
          <p:nvPr/>
        </p:nvSpPr>
        <p:spPr>
          <a:xfrm>
            <a:off x="7002487" y="4905094"/>
            <a:ext cx="15240" cy="1128607"/>
          </a:xfrm>
          <a:custGeom>
            <a:avLst/>
            <a:gdLst/>
            <a:ahLst/>
            <a:cxnLst/>
            <a:rect l="l" t="t" r="r" b="b"/>
            <a:pathLst>
              <a:path w="11429" h="846454">
                <a:moveTo>
                  <a:pt x="0" y="0"/>
                </a:moveTo>
                <a:lnTo>
                  <a:pt x="11166" y="846403"/>
                </a:lnTo>
              </a:path>
            </a:pathLst>
          </a:custGeom>
          <a:ln w="9524">
            <a:solidFill>
              <a:srgbClr val="FF0000"/>
            </a:solidFill>
          </a:ln>
        </p:spPr>
        <p:txBody>
          <a:bodyPr wrap="square" lIns="0" tIns="0" rIns="0" bIns="0" rtlCol="0"/>
          <a:lstStyle/>
          <a:p>
            <a:endParaRPr sz="2400"/>
          </a:p>
        </p:txBody>
      </p:sp>
      <p:sp>
        <p:nvSpPr>
          <p:cNvPr id="32" name="object 32"/>
          <p:cNvSpPr/>
          <p:nvPr/>
        </p:nvSpPr>
        <p:spPr>
          <a:xfrm>
            <a:off x="6884314" y="5903032"/>
            <a:ext cx="133773" cy="3387"/>
          </a:xfrm>
          <a:custGeom>
            <a:avLst/>
            <a:gdLst/>
            <a:ahLst/>
            <a:cxnLst/>
            <a:rect l="l" t="t" r="r" b="b"/>
            <a:pathLst>
              <a:path w="100329" h="2539">
                <a:moveTo>
                  <a:pt x="-4762" y="1204"/>
                </a:moveTo>
                <a:lnTo>
                  <a:pt x="104786" y="1204"/>
                </a:lnTo>
              </a:path>
            </a:pathLst>
          </a:custGeom>
          <a:ln w="11933">
            <a:solidFill>
              <a:srgbClr val="9900FF"/>
            </a:solidFill>
          </a:ln>
        </p:spPr>
        <p:txBody>
          <a:bodyPr wrap="square" lIns="0" tIns="0" rIns="0" bIns="0" rtlCol="0"/>
          <a:lstStyle/>
          <a:p>
            <a:endParaRPr sz="2400"/>
          </a:p>
        </p:txBody>
      </p:sp>
      <p:sp>
        <p:nvSpPr>
          <p:cNvPr id="33" name="object 33"/>
          <p:cNvSpPr/>
          <p:nvPr/>
        </p:nvSpPr>
        <p:spPr>
          <a:xfrm>
            <a:off x="6826697" y="5882060"/>
            <a:ext cx="58420" cy="42333"/>
          </a:xfrm>
          <a:custGeom>
            <a:avLst/>
            <a:gdLst/>
            <a:ahLst/>
            <a:cxnLst/>
            <a:rect l="l" t="t" r="r" b="b"/>
            <a:pathLst>
              <a:path w="43814" h="31750">
                <a:moveTo>
                  <a:pt x="42834" y="31456"/>
                </a:moveTo>
                <a:lnTo>
                  <a:pt x="0" y="14687"/>
                </a:lnTo>
                <a:lnTo>
                  <a:pt x="43591" y="0"/>
                </a:lnTo>
                <a:lnTo>
                  <a:pt x="42834" y="31456"/>
                </a:lnTo>
                <a:close/>
              </a:path>
            </a:pathLst>
          </a:custGeom>
          <a:solidFill>
            <a:srgbClr val="9900FF"/>
          </a:solidFill>
        </p:spPr>
        <p:txBody>
          <a:bodyPr wrap="square" lIns="0" tIns="0" rIns="0" bIns="0" rtlCol="0"/>
          <a:lstStyle/>
          <a:p>
            <a:endParaRPr sz="2400"/>
          </a:p>
        </p:txBody>
      </p:sp>
      <p:sp>
        <p:nvSpPr>
          <p:cNvPr id="34" name="object 34"/>
          <p:cNvSpPr/>
          <p:nvPr/>
        </p:nvSpPr>
        <p:spPr>
          <a:xfrm>
            <a:off x="6826697" y="5882060"/>
            <a:ext cx="58420" cy="42333"/>
          </a:xfrm>
          <a:custGeom>
            <a:avLst/>
            <a:gdLst/>
            <a:ahLst/>
            <a:cxnLst/>
            <a:rect l="l" t="t" r="r" b="b"/>
            <a:pathLst>
              <a:path w="43814" h="31750">
                <a:moveTo>
                  <a:pt x="43591" y="0"/>
                </a:moveTo>
                <a:lnTo>
                  <a:pt x="0" y="14687"/>
                </a:lnTo>
                <a:lnTo>
                  <a:pt x="42834" y="31456"/>
                </a:lnTo>
                <a:lnTo>
                  <a:pt x="43591" y="0"/>
                </a:lnTo>
                <a:close/>
              </a:path>
            </a:pathLst>
          </a:custGeom>
          <a:ln w="9524">
            <a:solidFill>
              <a:srgbClr val="9900FF"/>
            </a:solidFill>
          </a:ln>
        </p:spPr>
        <p:txBody>
          <a:bodyPr wrap="square" lIns="0" tIns="0" rIns="0" bIns="0" rtlCol="0"/>
          <a:lstStyle/>
          <a:p>
            <a:endParaRPr sz="2400"/>
          </a:p>
        </p:txBody>
      </p:sp>
      <p:sp>
        <p:nvSpPr>
          <p:cNvPr id="35" name="object 35"/>
          <p:cNvSpPr/>
          <p:nvPr/>
        </p:nvSpPr>
        <p:spPr>
          <a:xfrm>
            <a:off x="6856256" y="5226902"/>
            <a:ext cx="161713" cy="4233"/>
          </a:xfrm>
          <a:custGeom>
            <a:avLst/>
            <a:gdLst/>
            <a:ahLst/>
            <a:cxnLst/>
            <a:rect l="l" t="t" r="r" b="b"/>
            <a:pathLst>
              <a:path w="121285" h="3175">
                <a:moveTo>
                  <a:pt x="121068" y="2915"/>
                </a:moveTo>
                <a:lnTo>
                  <a:pt x="0" y="0"/>
                </a:lnTo>
              </a:path>
            </a:pathLst>
          </a:custGeom>
          <a:ln w="9524">
            <a:solidFill>
              <a:srgbClr val="FF0000"/>
            </a:solidFill>
          </a:ln>
        </p:spPr>
        <p:txBody>
          <a:bodyPr wrap="square" lIns="0" tIns="0" rIns="0" bIns="0" rtlCol="0"/>
          <a:lstStyle/>
          <a:p>
            <a:endParaRPr sz="2400"/>
          </a:p>
        </p:txBody>
      </p:sp>
      <p:sp>
        <p:nvSpPr>
          <p:cNvPr id="36" name="object 36"/>
          <p:cNvSpPr/>
          <p:nvPr/>
        </p:nvSpPr>
        <p:spPr>
          <a:xfrm>
            <a:off x="6814206" y="5205235"/>
            <a:ext cx="42333" cy="42333"/>
          </a:xfrm>
          <a:custGeom>
            <a:avLst/>
            <a:gdLst/>
            <a:ahLst/>
            <a:cxnLst/>
            <a:rect l="l" t="t" r="r" b="b"/>
            <a:pathLst>
              <a:path w="31750" h="31750">
                <a:moveTo>
                  <a:pt x="24145" y="31744"/>
                </a:moveTo>
                <a:lnTo>
                  <a:pt x="6843" y="31327"/>
                </a:lnTo>
                <a:lnTo>
                  <a:pt x="0" y="24145"/>
                </a:lnTo>
                <a:lnTo>
                  <a:pt x="416" y="6843"/>
                </a:lnTo>
                <a:lnTo>
                  <a:pt x="7598" y="0"/>
                </a:lnTo>
                <a:lnTo>
                  <a:pt x="24900" y="416"/>
                </a:lnTo>
                <a:lnTo>
                  <a:pt x="31744" y="7598"/>
                </a:lnTo>
                <a:lnTo>
                  <a:pt x="31327" y="24900"/>
                </a:lnTo>
                <a:lnTo>
                  <a:pt x="24145" y="31744"/>
                </a:lnTo>
                <a:close/>
              </a:path>
            </a:pathLst>
          </a:custGeom>
          <a:solidFill>
            <a:srgbClr val="FF0000"/>
          </a:solidFill>
        </p:spPr>
        <p:txBody>
          <a:bodyPr wrap="square" lIns="0" tIns="0" rIns="0" bIns="0" rtlCol="0"/>
          <a:lstStyle/>
          <a:p>
            <a:endParaRPr sz="2400"/>
          </a:p>
        </p:txBody>
      </p:sp>
      <p:sp>
        <p:nvSpPr>
          <p:cNvPr id="37" name="object 37"/>
          <p:cNvSpPr/>
          <p:nvPr/>
        </p:nvSpPr>
        <p:spPr>
          <a:xfrm>
            <a:off x="6814206" y="5205235"/>
            <a:ext cx="42333" cy="42333"/>
          </a:xfrm>
          <a:custGeom>
            <a:avLst/>
            <a:gdLst/>
            <a:ahLst/>
            <a:cxnLst/>
            <a:rect l="l" t="t" r="r" b="b"/>
            <a:pathLst>
              <a:path w="31750" h="31750">
                <a:moveTo>
                  <a:pt x="208" y="15495"/>
                </a:moveTo>
                <a:lnTo>
                  <a:pt x="416" y="6843"/>
                </a:lnTo>
                <a:lnTo>
                  <a:pt x="7598" y="0"/>
                </a:lnTo>
                <a:lnTo>
                  <a:pt x="16249" y="207"/>
                </a:lnTo>
                <a:lnTo>
                  <a:pt x="24900" y="416"/>
                </a:lnTo>
                <a:lnTo>
                  <a:pt x="31744" y="7598"/>
                </a:lnTo>
                <a:lnTo>
                  <a:pt x="31536" y="16249"/>
                </a:lnTo>
                <a:lnTo>
                  <a:pt x="31327" y="24900"/>
                </a:lnTo>
                <a:lnTo>
                  <a:pt x="24145" y="31744"/>
                </a:lnTo>
                <a:lnTo>
                  <a:pt x="15495" y="31536"/>
                </a:lnTo>
                <a:lnTo>
                  <a:pt x="6843" y="31327"/>
                </a:lnTo>
                <a:lnTo>
                  <a:pt x="0" y="24145"/>
                </a:lnTo>
                <a:lnTo>
                  <a:pt x="208" y="15495"/>
                </a:lnTo>
                <a:close/>
              </a:path>
            </a:pathLst>
          </a:custGeom>
          <a:ln w="9524">
            <a:solidFill>
              <a:srgbClr val="FF0000"/>
            </a:solidFill>
          </a:ln>
        </p:spPr>
        <p:txBody>
          <a:bodyPr wrap="square" lIns="0" tIns="0" rIns="0" bIns="0" rtlCol="0"/>
          <a:lstStyle/>
          <a:p>
            <a:endParaRPr sz="2400"/>
          </a:p>
        </p:txBody>
      </p:sp>
      <p:sp>
        <p:nvSpPr>
          <p:cNvPr id="38" name="object 38"/>
          <p:cNvSpPr/>
          <p:nvPr/>
        </p:nvSpPr>
        <p:spPr>
          <a:xfrm>
            <a:off x="6879594" y="5746337"/>
            <a:ext cx="138852" cy="3387"/>
          </a:xfrm>
          <a:custGeom>
            <a:avLst/>
            <a:gdLst/>
            <a:ahLst/>
            <a:cxnLst/>
            <a:rect l="l" t="t" r="r" b="b"/>
            <a:pathLst>
              <a:path w="104139" h="2539">
                <a:moveTo>
                  <a:pt x="-4762" y="1246"/>
                </a:moveTo>
                <a:lnTo>
                  <a:pt x="108326" y="1246"/>
                </a:lnTo>
              </a:path>
            </a:pathLst>
          </a:custGeom>
          <a:ln w="12018">
            <a:solidFill>
              <a:srgbClr val="F1C131"/>
            </a:solidFill>
          </a:ln>
        </p:spPr>
        <p:txBody>
          <a:bodyPr wrap="square" lIns="0" tIns="0" rIns="0" bIns="0" rtlCol="0"/>
          <a:lstStyle/>
          <a:p>
            <a:endParaRPr sz="2400"/>
          </a:p>
        </p:txBody>
      </p:sp>
      <p:sp>
        <p:nvSpPr>
          <p:cNvPr id="39" name="object 39"/>
          <p:cNvSpPr/>
          <p:nvPr/>
        </p:nvSpPr>
        <p:spPr>
          <a:xfrm>
            <a:off x="6819203" y="5724467"/>
            <a:ext cx="60960" cy="42333"/>
          </a:xfrm>
          <a:custGeom>
            <a:avLst/>
            <a:gdLst/>
            <a:ahLst/>
            <a:cxnLst/>
            <a:rect l="l" t="t" r="r" b="b"/>
            <a:pathLst>
              <a:path w="45720" h="31750">
                <a:moveTo>
                  <a:pt x="22264" y="31714"/>
                </a:moveTo>
                <a:lnTo>
                  <a:pt x="0" y="15312"/>
                </a:lnTo>
                <a:lnTo>
                  <a:pt x="23028" y="0"/>
                </a:lnTo>
                <a:lnTo>
                  <a:pt x="45292" y="16402"/>
                </a:lnTo>
                <a:lnTo>
                  <a:pt x="22264" y="31714"/>
                </a:lnTo>
                <a:close/>
              </a:path>
            </a:pathLst>
          </a:custGeom>
          <a:solidFill>
            <a:srgbClr val="F1C131"/>
          </a:solidFill>
        </p:spPr>
        <p:txBody>
          <a:bodyPr wrap="square" lIns="0" tIns="0" rIns="0" bIns="0" rtlCol="0"/>
          <a:lstStyle/>
          <a:p>
            <a:endParaRPr sz="2400"/>
          </a:p>
        </p:txBody>
      </p:sp>
      <p:sp>
        <p:nvSpPr>
          <p:cNvPr id="40" name="object 40"/>
          <p:cNvSpPr/>
          <p:nvPr/>
        </p:nvSpPr>
        <p:spPr>
          <a:xfrm>
            <a:off x="6819203" y="5724467"/>
            <a:ext cx="60960" cy="42333"/>
          </a:xfrm>
          <a:custGeom>
            <a:avLst/>
            <a:gdLst/>
            <a:ahLst/>
            <a:cxnLst/>
            <a:rect l="l" t="t" r="r" b="b"/>
            <a:pathLst>
              <a:path w="45720" h="31750">
                <a:moveTo>
                  <a:pt x="45292" y="16402"/>
                </a:moveTo>
                <a:lnTo>
                  <a:pt x="23028" y="0"/>
                </a:lnTo>
                <a:lnTo>
                  <a:pt x="0" y="15312"/>
                </a:lnTo>
                <a:lnTo>
                  <a:pt x="22264" y="31714"/>
                </a:lnTo>
                <a:lnTo>
                  <a:pt x="45292" y="16402"/>
                </a:lnTo>
                <a:close/>
              </a:path>
            </a:pathLst>
          </a:custGeom>
          <a:ln w="9524">
            <a:solidFill>
              <a:srgbClr val="F1C131"/>
            </a:solidFill>
          </a:ln>
        </p:spPr>
        <p:txBody>
          <a:bodyPr wrap="square" lIns="0" tIns="0" rIns="0" bIns="0" rtlCol="0"/>
          <a:lstStyle/>
          <a:p>
            <a:endParaRPr sz="2400"/>
          </a:p>
        </p:txBody>
      </p:sp>
      <p:sp>
        <p:nvSpPr>
          <p:cNvPr id="41" name="object 41"/>
          <p:cNvSpPr/>
          <p:nvPr/>
        </p:nvSpPr>
        <p:spPr>
          <a:xfrm>
            <a:off x="6856256" y="5403704"/>
            <a:ext cx="161713" cy="4233"/>
          </a:xfrm>
          <a:custGeom>
            <a:avLst/>
            <a:gdLst/>
            <a:ahLst/>
            <a:cxnLst/>
            <a:rect l="l" t="t" r="r" b="b"/>
            <a:pathLst>
              <a:path w="121285" h="3175">
                <a:moveTo>
                  <a:pt x="121068" y="2915"/>
                </a:moveTo>
                <a:lnTo>
                  <a:pt x="0" y="0"/>
                </a:lnTo>
              </a:path>
            </a:pathLst>
          </a:custGeom>
          <a:ln w="9524">
            <a:solidFill>
              <a:srgbClr val="6FA8DC"/>
            </a:solidFill>
          </a:ln>
        </p:spPr>
        <p:txBody>
          <a:bodyPr wrap="square" lIns="0" tIns="0" rIns="0" bIns="0" rtlCol="0"/>
          <a:lstStyle/>
          <a:p>
            <a:endParaRPr sz="2400"/>
          </a:p>
        </p:txBody>
      </p:sp>
      <p:sp>
        <p:nvSpPr>
          <p:cNvPr id="42" name="object 42"/>
          <p:cNvSpPr/>
          <p:nvPr/>
        </p:nvSpPr>
        <p:spPr>
          <a:xfrm>
            <a:off x="6813981" y="5381812"/>
            <a:ext cx="43179" cy="43179"/>
          </a:xfrm>
          <a:custGeom>
            <a:avLst/>
            <a:gdLst/>
            <a:ahLst/>
            <a:cxnLst/>
            <a:rect l="l" t="t" r="r" b="b"/>
            <a:pathLst>
              <a:path w="32385" h="32385">
                <a:moveTo>
                  <a:pt x="31327" y="32082"/>
                </a:moveTo>
                <a:lnTo>
                  <a:pt x="0" y="31328"/>
                </a:lnTo>
                <a:lnTo>
                  <a:pt x="754" y="0"/>
                </a:lnTo>
                <a:lnTo>
                  <a:pt x="32082" y="754"/>
                </a:lnTo>
                <a:lnTo>
                  <a:pt x="31327" y="32082"/>
                </a:lnTo>
                <a:close/>
              </a:path>
            </a:pathLst>
          </a:custGeom>
          <a:solidFill>
            <a:srgbClr val="6FA8DC"/>
          </a:solidFill>
        </p:spPr>
        <p:txBody>
          <a:bodyPr wrap="square" lIns="0" tIns="0" rIns="0" bIns="0" rtlCol="0"/>
          <a:lstStyle/>
          <a:p>
            <a:endParaRPr sz="2400"/>
          </a:p>
        </p:txBody>
      </p:sp>
      <p:sp>
        <p:nvSpPr>
          <p:cNvPr id="43" name="object 43"/>
          <p:cNvSpPr/>
          <p:nvPr/>
        </p:nvSpPr>
        <p:spPr>
          <a:xfrm>
            <a:off x="6813981" y="5381812"/>
            <a:ext cx="43179" cy="43179"/>
          </a:xfrm>
          <a:custGeom>
            <a:avLst/>
            <a:gdLst/>
            <a:ahLst/>
            <a:cxnLst/>
            <a:rect l="l" t="t" r="r" b="b"/>
            <a:pathLst>
              <a:path w="32385" h="32385">
                <a:moveTo>
                  <a:pt x="31327" y="32082"/>
                </a:moveTo>
                <a:lnTo>
                  <a:pt x="0" y="31328"/>
                </a:lnTo>
                <a:lnTo>
                  <a:pt x="754" y="0"/>
                </a:lnTo>
                <a:lnTo>
                  <a:pt x="32082" y="754"/>
                </a:lnTo>
                <a:lnTo>
                  <a:pt x="31327" y="32082"/>
                </a:lnTo>
                <a:close/>
              </a:path>
            </a:pathLst>
          </a:custGeom>
          <a:ln w="9524">
            <a:solidFill>
              <a:srgbClr val="6FA8DC"/>
            </a:solidFill>
          </a:ln>
        </p:spPr>
        <p:txBody>
          <a:bodyPr wrap="square" lIns="0" tIns="0" rIns="0" bIns="0" rtlCol="0"/>
          <a:lstStyle/>
          <a:p>
            <a:endParaRPr sz="2400"/>
          </a:p>
        </p:txBody>
      </p:sp>
      <p:sp>
        <p:nvSpPr>
          <p:cNvPr id="44" name="object 44"/>
          <p:cNvSpPr/>
          <p:nvPr/>
        </p:nvSpPr>
        <p:spPr>
          <a:xfrm>
            <a:off x="6884314" y="5578303"/>
            <a:ext cx="133773" cy="3387"/>
          </a:xfrm>
          <a:custGeom>
            <a:avLst/>
            <a:gdLst/>
            <a:ahLst/>
            <a:cxnLst/>
            <a:rect l="l" t="t" r="r" b="b"/>
            <a:pathLst>
              <a:path w="100329" h="2539">
                <a:moveTo>
                  <a:pt x="-4762" y="1204"/>
                </a:moveTo>
                <a:lnTo>
                  <a:pt x="104786" y="1204"/>
                </a:lnTo>
              </a:path>
            </a:pathLst>
          </a:custGeom>
          <a:ln w="11933">
            <a:solidFill>
              <a:srgbClr val="9900FF"/>
            </a:solidFill>
          </a:ln>
        </p:spPr>
        <p:txBody>
          <a:bodyPr wrap="square" lIns="0" tIns="0" rIns="0" bIns="0" rtlCol="0"/>
          <a:lstStyle/>
          <a:p>
            <a:endParaRPr sz="2400"/>
          </a:p>
        </p:txBody>
      </p:sp>
      <p:sp>
        <p:nvSpPr>
          <p:cNvPr id="45" name="object 45"/>
          <p:cNvSpPr/>
          <p:nvPr/>
        </p:nvSpPr>
        <p:spPr>
          <a:xfrm>
            <a:off x="6826697" y="5557332"/>
            <a:ext cx="58420" cy="42333"/>
          </a:xfrm>
          <a:custGeom>
            <a:avLst/>
            <a:gdLst/>
            <a:ahLst/>
            <a:cxnLst/>
            <a:rect l="l" t="t" r="r" b="b"/>
            <a:pathLst>
              <a:path w="43814" h="31750">
                <a:moveTo>
                  <a:pt x="42834" y="31456"/>
                </a:moveTo>
                <a:lnTo>
                  <a:pt x="0" y="14687"/>
                </a:lnTo>
                <a:lnTo>
                  <a:pt x="43591" y="0"/>
                </a:lnTo>
                <a:lnTo>
                  <a:pt x="42834" y="31456"/>
                </a:lnTo>
                <a:close/>
              </a:path>
            </a:pathLst>
          </a:custGeom>
          <a:solidFill>
            <a:srgbClr val="9900FF"/>
          </a:solidFill>
        </p:spPr>
        <p:txBody>
          <a:bodyPr wrap="square" lIns="0" tIns="0" rIns="0" bIns="0" rtlCol="0"/>
          <a:lstStyle/>
          <a:p>
            <a:endParaRPr sz="2400"/>
          </a:p>
        </p:txBody>
      </p:sp>
      <p:sp>
        <p:nvSpPr>
          <p:cNvPr id="46" name="object 46"/>
          <p:cNvSpPr/>
          <p:nvPr/>
        </p:nvSpPr>
        <p:spPr>
          <a:xfrm>
            <a:off x="6826697" y="5557332"/>
            <a:ext cx="58420" cy="42333"/>
          </a:xfrm>
          <a:custGeom>
            <a:avLst/>
            <a:gdLst/>
            <a:ahLst/>
            <a:cxnLst/>
            <a:rect l="l" t="t" r="r" b="b"/>
            <a:pathLst>
              <a:path w="43814" h="31750">
                <a:moveTo>
                  <a:pt x="43591" y="0"/>
                </a:moveTo>
                <a:lnTo>
                  <a:pt x="0" y="14687"/>
                </a:lnTo>
                <a:lnTo>
                  <a:pt x="42834" y="31456"/>
                </a:lnTo>
                <a:lnTo>
                  <a:pt x="43591" y="0"/>
                </a:lnTo>
                <a:close/>
              </a:path>
            </a:pathLst>
          </a:custGeom>
          <a:ln w="9524">
            <a:solidFill>
              <a:srgbClr val="9900FF"/>
            </a:solidFill>
          </a:ln>
        </p:spPr>
        <p:txBody>
          <a:bodyPr wrap="square" lIns="0" tIns="0" rIns="0" bIns="0" rtlCol="0"/>
          <a:lstStyle/>
          <a:p>
            <a:endParaRPr sz="2400"/>
          </a:p>
        </p:txBody>
      </p:sp>
      <p:sp>
        <p:nvSpPr>
          <p:cNvPr id="47" name="object 47"/>
          <p:cNvSpPr/>
          <p:nvPr/>
        </p:nvSpPr>
        <p:spPr>
          <a:xfrm>
            <a:off x="6856256" y="5050077"/>
            <a:ext cx="161713" cy="4233"/>
          </a:xfrm>
          <a:custGeom>
            <a:avLst/>
            <a:gdLst/>
            <a:ahLst/>
            <a:cxnLst/>
            <a:rect l="l" t="t" r="r" b="b"/>
            <a:pathLst>
              <a:path w="121285" h="3175">
                <a:moveTo>
                  <a:pt x="121068" y="2915"/>
                </a:moveTo>
                <a:lnTo>
                  <a:pt x="0" y="0"/>
                </a:lnTo>
              </a:path>
            </a:pathLst>
          </a:custGeom>
          <a:ln w="9524">
            <a:solidFill>
              <a:srgbClr val="6FA8DC"/>
            </a:solidFill>
          </a:ln>
        </p:spPr>
        <p:txBody>
          <a:bodyPr wrap="square" lIns="0" tIns="0" rIns="0" bIns="0" rtlCol="0"/>
          <a:lstStyle/>
          <a:p>
            <a:endParaRPr sz="2400"/>
          </a:p>
        </p:txBody>
      </p:sp>
      <p:sp>
        <p:nvSpPr>
          <p:cNvPr id="48" name="object 48"/>
          <p:cNvSpPr/>
          <p:nvPr/>
        </p:nvSpPr>
        <p:spPr>
          <a:xfrm>
            <a:off x="6813981" y="5028184"/>
            <a:ext cx="43179" cy="43179"/>
          </a:xfrm>
          <a:custGeom>
            <a:avLst/>
            <a:gdLst/>
            <a:ahLst/>
            <a:cxnLst/>
            <a:rect l="l" t="t" r="r" b="b"/>
            <a:pathLst>
              <a:path w="32385" h="32385">
                <a:moveTo>
                  <a:pt x="31327" y="32082"/>
                </a:moveTo>
                <a:lnTo>
                  <a:pt x="0" y="31328"/>
                </a:lnTo>
                <a:lnTo>
                  <a:pt x="754" y="0"/>
                </a:lnTo>
                <a:lnTo>
                  <a:pt x="32082" y="754"/>
                </a:lnTo>
                <a:lnTo>
                  <a:pt x="31327" y="32082"/>
                </a:lnTo>
                <a:close/>
              </a:path>
            </a:pathLst>
          </a:custGeom>
          <a:solidFill>
            <a:srgbClr val="6FA8DC"/>
          </a:solidFill>
        </p:spPr>
        <p:txBody>
          <a:bodyPr wrap="square" lIns="0" tIns="0" rIns="0" bIns="0" rtlCol="0"/>
          <a:lstStyle/>
          <a:p>
            <a:endParaRPr sz="2400"/>
          </a:p>
        </p:txBody>
      </p:sp>
      <p:sp>
        <p:nvSpPr>
          <p:cNvPr id="49" name="object 49"/>
          <p:cNvSpPr/>
          <p:nvPr/>
        </p:nvSpPr>
        <p:spPr>
          <a:xfrm>
            <a:off x="6813981" y="5028184"/>
            <a:ext cx="43179" cy="43179"/>
          </a:xfrm>
          <a:custGeom>
            <a:avLst/>
            <a:gdLst/>
            <a:ahLst/>
            <a:cxnLst/>
            <a:rect l="l" t="t" r="r" b="b"/>
            <a:pathLst>
              <a:path w="32385" h="32385">
                <a:moveTo>
                  <a:pt x="31327" y="32082"/>
                </a:moveTo>
                <a:lnTo>
                  <a:pt x="0" y="31328"/>
                </a:lnTo>
                <a:lnTo>
                  <a:pt x="754" y="0"/>
                </a:lnTo>
                <a:lnTo>
                  <a:pt x="32082" y="754"/>
                </a:lnTo>
                <a:lnTo>
                  <a:pt x="31327" y="32082"/>
                </a:lnTo>
                <a:close/>
              </a:path>
            </a:pathLst>
          </a:custGeom>
          <a:ln w="9524">
            <a:solidFill>
              <a:srgbClr val="6FA8DC"/>
            </a:solidFill>
          </a:ln>
        </p:spPr>
        <p:txBody>
          <a:bodyPr wrap="square" lIns="0" tIns="0" rIns="0" bIns="0" rtlCol="0"/>
          <a:lstStyle/>
          <a:p>
            <a:endParaRPr sz="2400"/>
          </a:p>
        </p:txBody>
      </p:sp>
      <p:sp>
        <p:nvSpPr>
          <p:cNvPr id="50" name="object 50"/>
          <p:cNvSpPr txBox="1"/>
          <p:nvPr/>
        </p:nvSpPr>
        <p:spPr>
          <a:xfrm>
            <a:off x="7260387" y="4465210"/>
            <a:ext cx="698500" cy="222219"/>
          </a:xfrm>
          <a:prstGeom prst="rect">
            <a:avLst/>
          </a:prstGeom>
        </p:spPr>
        <p:txBody>
          <a:bodyPr vert="horz" wrap="square" lIns="0" tIns="16933" rIns="0" bIns="0" rtlCol="0">
            <a:spAutoFit/>
          </a:bodyPr>
          <a:lstStyle/>
          <a:p>
            <a:pPr marL="16933">
              <a:spcBef>
                <a:spcPts val="133"/>
              </a:spcBef>
            </a:pPr>
            <a:r>
              <a:rPr sz="1333" spc="13" dirty="0">
                <a:solidFill>
                  <a:srgbClr val="123693"/>
                </a:solidFill>
                <a:latin typeface="Arial"/>
                <a:cs typeface="Arial"/>
              </a:rPr>
              <a:t>r</a:t>
            </a:r>
            <a:r>
              <a:rPr sz="1333" spc="20" dirty="0">
                <a:solidFill>
                  <a:srgbClr val="123693"/>
                </a:solidFill>
                <a:latin typeface="Arial"/>
                <a:cs typeface="Arial"/>
              </a:rPr>
              <a:t>esidues</a:t>
            </a:r>
            <a:endParaRPr sz="1333">
              <a:latin typeface="Arial"/>
              <a:cs typeface="Arial"/>
            </a:endParaRPr>
          </a:p>
        </p:txBody>
      </p:sp>
      <p:sp>
        <p:nvSpPr>
          <p:cNvPr id="51" name="object 51"/>
          <p:cNvSpPr txBox="1"/>
          <p:nvPr/>
        </p:nvSpPr>
        <p:spPr>
          <a:xfrm>
            <a:off x="6595904" y="5139694"/>
            <a:ext cx="205121" cy="756073"/>
          </a:xfrm>
          <a:prstGeom prst="rect">
            <a:avLst/>
          </a:prstGeom>
        </p:spPr>
        <p:txBody>
          <a:bodyPr vert="vert" wrap="square" lIns="0" tIns="11007" rIns="0" bIns="0" rtlCol="0">
            <a:spAutoFit/>
          </a:bodyPr>
          <a:lstStyle/>
          <a:p>
            <a:pPr marL="16933">
              <a:spcBef>
                <a:spcPts val="87"/>
              </a:spcBef>
            </a:pPr>
            <a:r>
              <a:rPr sz="1333" spc="-7" dirty="0">
                <a:solidFill>
                  <a:srgbClr val="123693"/>
                </a:solidFill>
                <a:latin typeface="Arial"/>
                <a:cs typeface="Arial"/>
              </a:rPr>
              <a:t>residues </a:t>
            </a:r>
            <a:r>
              <a:rPr sz="1333" dirty="0">
                <a:solidFill>
                  <a:srgbClr val="123693"/>
                </a:solidFill>
                <a:latin typeface="Arial"/>
                <a:cs typeface="Arial"/>
              </a:rPr>
              <a:t> </a:t>
            </a:r>
            <a:endParaRPr sz="1333">
              <a:latin typeface="Arial"/>
              <a:cs typeface="Arial"/>
            </a:endParaRPr>
          </a:p>
        </p:txBody>
      </p:sp>
    </p:spTree>
    <p:extLst>
      <p:ext uri="{BB962C8B-B14F-4D97-AF65-F5344CB8AC3E}">
        <p14:creationId xmlns:p14="http://schemas.microsoft.com/office/powerpoint/2010/main" val="159812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A53D-95A6-BEFE-D1B2-53EEE366F17F}"/>
              </a:ext>
            </a:extLst>
          </p:cNvPr>
          <p:cNvSpPr>
            <a:spLocks noGrp="1"/>
          </p:cNvSpPr>
          <p:nvPr>
            <p:ph type="title"/>
          </p:nvPr>
        </p:nvSpPr>
        <p:spPr/>
        <p:txBody>
          <a:bodyPr/>
          <a:lstStyle/>
          <a:p>
            <a:endParaRPr lang="en-DE"/>
          </a:p>
        </p:txBody>
      </p:sp>
      <p:pic>
        <p:nvPicPr>
          <p:cNvPr id="5" name="Content Placeholder 4" descr="A picture containing text&#10;&#10;Description automatically generated">
            <a:extLst>
              <a:ext uri="{FF2B5EF4-FFF2-40B4-BE49-F238E27FC236}">
                <a16:creationId xmlns:a16="http://schemas.microsoft.com/office/drawing/2014/main" id="{99D7946B-4F2D-BF73-D3B1-08140058E478}"/>
              </a:ext>
            </a:extLst>
          </p:cNvPr>
          <p:cNvPicPr>
            <a:picLocks noGrp="1" noChangeAspect="1"/>
          </p:cNvPicPr>
          <p:nvPr>
            <p:ph idx="1"/>
          </p:nvPr>
        </p:nvPicPr>
        <p:blipFill>
          <a:blip r:embed="rId2"/>
          <a:stretch>
            <a:fillRect/>
          </a:stretch>
        </p:blipFill>
        <p:spPr>
          <a:xfrm>
            <a:off x="419100" y="0"/>
            <a:ext cx="11353800" cy="6758215"/>
          </a:xfrm>
        </p:spPr>
      </p:pic>
      <p:sp>
        <p:nvSpPr>
          <p:cNvPr id="3" name="object 2">
            <a:extLst>
              <a:ext uri="{FF2B5EF4-FFF2-40B4-BE49-F238E27FC236}">
                <a16:creationId xmlns:a16="http://schemas.microsoft.com/office/drawing/2014/main" id="{19D65AB2-C5E3-70E0-0347-A414E87C04E4}"/>
              </a:ext>
            </a:extLst>
          </p:cNvPr>
          <p:cNvSpPr txBox="1"/>
          <p:nvPr/>
        </p:nvSpPr>
        <p:spPr>
          <a:xfrm>
            <a:off x="10034849" y="408786"/>
            <a:ext cx="1921087" cy="140209"/>
          </a:xfrm>
          <a:prstGeom prst="rect">
            <a:avLst/>
          </a:prstGeom>
        </p:spPr>
        <p:txBody>
          <a:bodyPr vert="horz" wrap="square" lIns="0" tIns="16933" rIns="0" bIns="0" rtlCol="0">
            <a:spAutoFit/>
          </a:bodyPr>
          <a:lstStyle/>
          <a:p>
            <a:pPr marL="16933">
              <a:spcBef>
                <a:spcPts val="133"/>
              </a:spcBef>
            </a:pPr>
            <a:r>
              <a:rPr sz="800" spc="40" dirty="0">
                <a:solidFill>
                  <a:srgbClr val="0053D6"/>
                </a:solidFill>
                <a:latin typeface="Arial"/>
                <a:cs typeface="Arial"/>
              </a:rPr>
              <a:t>© </a:t>
            </a:r>
            <a:r>
              <a:rPr sz="800" spc="47" dirty="0">
                <a:solidFill>
                  <a:srgbClr val="0053D6"/>
                </a:solidFill>
                <a:latin typeface="Arial"/>
                <a:cs typeface="Arial"/>
              </a:rPr>
              <a:t>2020 </a:t>
            </a:r>
            <a:r>
              <a:rPr sz="800" spc="13" dirty="0">
                <a:solidFill>
                  <a:srgbClr val="0053D6"/>
                </a:solidFill>
                <a:latin typeface="Arial"/>
                <a:cs typeface="Arial"/>
              </a:rPr>
              <a:t>DeepMind</a:t>
            </a:r>
            <a:r>
              <a:rPr sz="800" spc="-160" dirty="0">
                <a:solidFill>
                  <a:srgbClr val="0053D6"/>
                </a:solidFill>
                <a:latin typeface="Arial"/>
                <a:cs typeface="Arial"/>
              </a:rPr>
              <a:t> </a:t>
            </a:r>
            <a:r>
              <a:rPr sz="800" dirty="0">
                <a:solidFill>
                  <a:srgbClr val="0053D6"/>
                </a:solidFill>
                <a:latin typeface="Arial"/>
                <a:cs typeface="Arial"/>
              </a:rPr>
              <a:t>Technologies </a:t>
            </a:r>
            <a:r>
              <a:rPr sz="800" spc="27" dirty="0">
                <a:solidFill>
                  <a:srgbClr val="0053D6"/>
                </a:solidFill>
                <a:latin typeface="Arial"/>
                <a:cs typeface="Arial"/>
              </a:rPr>
              <a:t>Limited</a:t>
            </a:r>
            <a:endParaRPr sz="800">
              <a:latin typeface="Arial"/>
              <a:cs typeface="Arial"/>
            </a:endParaRPr>
          </a:p>
        </p:txBody>
      </p:sp>
    </p:spTree>
    <p:extLst>
      <p:ext uri="{BB962C8B-B14F-4D97-AF65-F5344CB8AC3E}">
        <p14:creationId xmlns:p14="http://schemas.microsoft.com/office/powerpoint/2010/main" val="3848645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97A-8249-8040-81C3-3C31865DAD6A}"/>
              </a:ext>
            </a:extLst>
          </p:cNvPr>
          <p:cNvSpPr>
            <a:spLocks noGrp="1"/>
          </p:cNvSpPr>
          <p:nvPr>
            <p:ph type="title"/>
          </p:nvPr>
        </p:nvSpPr>
        <p:spPr>
          <a:xfrm>
            <a:off x="838200" y="43659"/>
            <a:ext cx="10515600" cy="1325563"/>
          </a:xfrm>
        </p:spPr>
        <p:txBody>
          <a:bodyPr/>
          <a:lstStyle/>
          <a:p>
            <a:r>
              <a:rPr lang="en-DE" dirty="0"/>
              <a:t>Recap: Document and query representation</a:t>
            </a:r>
          </a:p>
        </p:txBody>
      </p:sp>
      <p:sp>
        <p:nvSpPr>
          <p:cNvPr id="4" name="Slide Number Placeholder 3">
            <a:extLst>
              <a:ext uri="{FF2B5EF4-FFF2-40B4-BE49-F238E27FC236}">
                <a16:creationId xmlns:a16="http://schemas.microsoft.com/office/drawing/2014/main" id="{E8542956-92B1-7448-B9BF-4CA32F7820B2}"/>
              </a:ext>
            </a:extLst>
          </p:cNvPr>
          <p:cNvSpPr>
            <a:spLocks noGrp="1"/>
          </p:cNvSpPr>
          <p:nvPr>
            <p:ph type="sldNum" sz="quarter" idx="12"/>
          </p:nvPr>
        </p:nvSpPr>
        <p:spPr/>
        <p:txBody>
          <a:bodyPr/>
          <a:lstStyle/>
          <a:p>
            <a:pPr>
              <a:defRPr/>
            </a:pPr>
            <a:fld id="{A4C577E2-95DD-1F4B-A688-E8FB02007787}" type="slidenum">
              <a:rPr lang="de-DE" smtClean="0"/>
              <a:pPr>
                <a:defRPr/>
              </a:pPr>
              <a:t>2</a:t>
            </a:fld>
            <a:endParaRPr lang="de-DE"/>
          </a:p>
        </p:txBody>
      </p:sp>
      <p:graphicFrame>
        <p:nvGraphicFramePr>
          <p:cNvPr id="6" name="Object 2">
            <a:extLst>
              <a:ext uri="{FF2B5EF4-FFF2-40B4-BE49-F238E27FC236}">
                <a16:creationId xmlns:a16="http://schemas.microsoft.com/office/drawing/2014/main" id="{DC020877-CA54-1949-BF3C-A9716586F0ED}"/>
              </a:ext>
            </a:extLst>
          </p:cNvPr>
          <p:cNvGraphicFramePr>
            <a:graphicFrameLocks noChangeAspect="1"/>
          </p:cNvGraphicFramePr>
          <p:nvPr/>
        </p:nvGraphicFramePr>
        <p:xfrm>
          <a:off x="2257425" y="1976561"/>
          <a:ext cx="7677150" cy="2330450"/>
        </p:xfrm>
        <a:graphic>
          <a:graphicData uri="http://schemas.openxmlformats.org/presentationml/2006/ole">
            <mc:AlternateContent xmlns:mc="http://schemas.openxmlformats.org/markup-compatibility/2006">
              <mc:Choice xmlns:v="urn:schemas-microsoft-com:vml" Requires="v">
                <p:oleObj name="Worksheet" r:id="rId2" imgW="9525305" imgH="2895905" progId="Excel.Sheet.8">
                  <p:embed/>
                </p:oleObj>
              </mc:Choice>
              <mc:Fallback>
                <p:oleObj name="Worksheet" r:id="rId2" imgW="9525305" imgH="2895905" progId="Excel.Sheet.8">
                  <p:embed/>
                  <p:pic>
                    <p:nvPicPr>
                      <p:cNvPr id="6" name="Object 2">
                        <a:extLst>
                          <a:ext uri="{FF2B5EF4-FFF2-40B4-BE49-F238E27FC236}">
                            <a16:creationId xmlns:a16="http://schemas.microsoft.com/office/drawing/2014/main" id="{DC020877-CA54-1949-BF3C-A9716586F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1976561"/>
                        <a:ext cx="7677150" cy="2330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TextBox 7">
            <a:extLst>
              <a:ext uri="{FF2B5EF4-FFF2-40B4-BE49-F238E27FC236}">
                <a16:creationId xmlns:a16="http://schemas.microsoft.com/office/drawing/2014/main" id="{62C6052B-28B7-5D46-83B2-8742EABF4DC1}"/>
              </a:ext>
            </a:extLst>
          </p:cNvPr>
          <p:cNvSpPr txBox="1"/>
          <p:nvPr/>
        </p:nvSpPr>
        <p:spPr>
          <a:xfrm>
            <a:off x="2351584" y="1484784"/>
            <a:ext cx="5894562" cy="369332"/>
          </a:xfrm>
          <a:prstGeom prst="rect">
            <a:avLst/>
          </a:prstGeom>
          <a:noFill/>
        </p:spPr>
        <p:txBody>
          <a:bodyPr wrap="none" rtlCol="0">
            <a:spAutoFit/>
          </a:bodyPr>
          <a:lstStyle/>
          <a:p>
            <a:r>
              <a:rPr lang="en-DE" dirty="0"/>
              <a:t>Only represent occurrences of terms with incidence matrix?</a:t>
            </a:r>
          </a:p>
        </p:txBody>
      </p:sp>
      <p:sp>
        <p:nvSpPr>
          <p:cNvPr id="9" name="TextBox 8">
            <a:extLst>
              <a:ext uri="{FF2B5EF4-FFF2-40B4-BE49-F238E27FC236}">
                <a16:creationId xmlns:a16="http://schemas.microsoft.com/office/drawing/2014/main" id="{F89190E0-A154-2F45-B4C9-C37A0E0A5916}"/>
              </a:ext>
            </a:extLst>
          </p:cNvPr>
          <p:cNvSpPr txBox="1"/>
          <p:nvPr/>
        </p:nvSpPr>
        <p:spPr>
          <a:xfrm>
            <a:off x="2351585" y="4575092"/>
            <a:ext cx="1888659" cy="369332"/>
          </a:xfrm>
          <a:prstGeom prst="rect">
            <a:avLst/>
          </a:prstGeom>
          <a:noFill/>
        </p:spPr>
        <p:txBody>
          <a:bodyPr wrap="none" rtlCol="0">
            <a:spAutoFit/>
          </a:bodyPr>
          <a:lstStyle/>
          <a:p>
            <a:r>
              <a:rPr lang="en-DE" dirty="0"/>
              <a:t>Use word counts?</a:t>
            </a:r>
          </a:p>
        </p:txBody>
      </p:sp>
      <p:sp>
        <p:nvSpPr>
          <p:cNvPr id="10" name="TextBox 9">
            <a:extLst>
              <a:ext uri="{FF2B5EF4-FFF2-40B4-BE49-F238E27FC236}">
                <a16:creationId xmlns:a16="http://schemas.microsoft.com/office/drawing/2014/main" id="{A0C208D4-AD94-4C4C-8F62-95056B6AAF2C}"/>
              </a:ext>
            </a:extLst>
          </p:cNvPr>
          <p:cNvSpPr txBox="1"/>
          <p:nvPr/>
        </p:nvSpPr>
        <p:spPr>
          <a:xfrm>
            <a:off x="2351584" y="5223274"/>
            <a:ext cx="2358338" cy="369332"/>
          </a:xfrm>
          <a:prstGeom prst="rect">
            <a:avLst/>
          </a:prstGeom>
          <a:noFill/>
        </p:spPr>
        <p:txBody>
          <a:bodyPr wrap="none" rtlCol="0">
            <a:spAutoFit/>
          </a:bodyPr>
          <a:lstStyle/>
          <a:p>
            <a:r>
              <a:rPr lang="en-DE" dirty="0"/>
              <a:t>Use word frequencies?</a:t>
            </a:r>
          </a:p>
        </p:txBody>
      </p:sp>
      <p:sp>
        <p:nvSpPr>
          <p:cNvPr id="11" name="TextBox 10">
            <a:extLst>
              <a:ext uri="{FF2B5EF4-FFF2-40B4-BE49-F238E27FC236}">
                <a16:creationId xmlns:a16="http://schemas.microsoft.com/office/drawing/2014/main" id="{A27E7354-E8F2-AB48-BCD5-84DA24D9C4F5}"/>
              </a:ext>
            </a:extLst>
          </p:cNvPr>
          <p:cNvSpPr txBox="1"/>
          <p:nvPr/>
        </p:nvSpPr>
        <p:spPr>
          <a:xfrm>
            <a:off x="2351585" y="5871456"/>
            <a:ext cx="7746031" cy="369332"/>
          </a:xfrm>
          <a:prstGeom prst="rect">
            <a:avLst/>
          </a:prstGeom>
          <a:noFill/>
        </p:spPr>
        <p:txBody>
          <a:bodyPr wrap="none" rtlCol="0">
            <a:spAutoFit/>
          </a:bodyPr>
          <a:lstStyle/>
          <a:p>
            <a:r>
              <a:rPr lang="en-DE" dirty="0"/>
              <a:t>What about terms that occur in certain documents but seldomly in the corpus?</a:t>
            </a:r>
          </a:p>
        </p:txBody>
      </p:sp>
    </p:spTree>
    <p:extLst>
      <p:ext uri="{BB962C8B-B14F-4D97-AF65-F5344CB8AC3E}">
        <p14:creationId xmlns:p14="http://schemas.microsoft.com/office/powerpoint/2010/main" val="6043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1891" y="247559"/>
            <a:ext cx="11424062" cy="624108"/>
          </a:xfrm>
          <a:prstGeom prst="rect">
            <a:avLst/>
          </a:prstGeom>
        </p:spPr>
        <p:txBody>
          <a:bodyPr vert="horz" wrap="square" lIns="0" tIns="14568" rIns="0" bIns="0" numCol="1" rtlCol="0" anchor="t" anchorCtr="0" compatLnSpc="1">
            <a:prstTxWarp prst="textNoShape">
              <a:avLst/>
            </a:prstTxWarp>
            <a:spAutoFit/>
          </a:bodyPr>
          <a:lstStyle/>
          <a:p>
            <a:pPr marL="11206">
              <a:spcBef>
                <a:spcPts val="115"/>
              </a:spcBef>
            </a:pPr>
            <a:r>
              <a:rPr lang="de-DE" spc="13" dirty="0" err="1"/>
              <a:t>Recursive</a:t>
            </a:r>
            <a:r>
              <a:rPr lang="de-DE" spc="13" dirty="0"/>
              <a:t> Networks – </a:t>
            </a:r>
            <a:r>
              <a:rPr lang="de-DE" spc="13" dirty="0" err="1"/>
              <a:t>Or</a:t>
            </a:r>
            <a:r>
              <a:rPr lang="de-DE" spc="13" dirty="0"/>
              <a:t>: </a:t>
            </a:r>
            <a:r>
              <a:rPr lang="de-DE" spc="13" dirty="0" err="1"/>
              <a:t>Copying</a:t>
            </a:r>
            <a:r>
              <a:rPr lang="de-DE" spc="13" dirty="0"/>
              <a:t> </a:t>
            </a:r>
            <a:r>
              <a:rPr lang="de-DE" spc="13" dirty="0" err="1"/>
              <a:t>the</a:t>
            </a:r>
            <a:r>
              <a:rPr lang="de-DE" spc="13" dirty="0"/>
              <a:t> Pattern</a:t>
            </a:r>
            <a:endParaRPr spc="18" dirty="0"/>
          </a:p>
        </p:txBody>
      </p:sp>
      <p:grpSp>
        <p:nvGrpSpPr>
          <p:cNvPr id="132" name="Group 131">
            <a:extLst>
              <a:ext uri="{FF2B5EF4-FFF2-40B4-BE49-F238E27FC236}">
                <a16:creationId xmlns:a16="http://schemas.microsoft.com/office/drawing/2014/main" id="{27CE0D94-5D49-CB4C-8A64-676153B3904D}"/>
              </a:ext>
            </a:extLst>
          </p:cNvPr>
          <p:cNvGrpSpPr/>
          <p:nvPr/>
        </p:nvGrpSpPr>
        <p:grpSpPr>
          <a:xfrm>
            <a:off x="3229488" y="2286896"/>
            <a:ext cx="5175468" cy="1374138"/>
            <a:chOff x="1647265" y="3191503"/>
            <a:chExt cx="5175468" cy="1374138"/>
          </a:xfrm>
        </p:grpSpPr>
        <p:sp>
          <p:nvSpPr>
            <p:cNvPr id="4" name="object 4"/>
            <p:cNvSpPr txBox="1"/>
            <p:nvPr/>
          </p:nvSpPr>
          <p:spPr>
            <a:xfrm>
              <a:off x="1647265" y="3321843"/>
              <a:ext cx="647140" cy="1058514"/>
            </a:xfrm>
            <a:prstGeom prst="rect">
              <a:avLst/>
            </a:prstGeom>
          </p:spPr>
          <p:txBody>
            <a:bodyPr vert="horz" wrap="square" lIns="0" tIns="11766" rIns="0" bIns="0" rtlCol="0">
              <a:spAutoFit/>
            </a:bodyPr>
            <a:lstStyle/>
            <a:p>
              <a:pPr marL="44826">
                <a:spcBef>
                  <a:spcPts val="93"/>
                </a:spcBef>
              </a:pPr>
              <a:r>
                <a:rPr sz="1632" dirty="0">
                  <a:latin typeface="Helvetica"/>
                  <a:cs typeface="Helvetica"/>
                </a:rPr>
                <a:t>output</a:t>
              </a:r>
              <a:endParaRPr sz="1632">
                <a:latin typeface="Helvetica"/>
                <a:cs typeface="Helvetica"/>
              </a:endParaRPr>
            </a:p>
            <a:p>
              <a:pPr marL="100858" marR="4483" indent="-89652">
                <a:lnSpc>
                  <a:spcPct val="162200"/>
                </a:lnSpc>
                <a:spcBef>
                  <a:spcPts val="176"/>
                </a:spcBef>
              </a:pPr>
              <a:r>
                <a:rPr sz="1632" dirty="0">
                  <a:latin typeface="Helvetica"/>
                  <a:cs typeface="Helvetica"/>
                </a:rPr>
                <a:t>hidden  input</a:t>
              </a:r>
              <a:endParaRPr sz="1632">
                <a:latin typeface="Helvetica"/>
                <a:cs typeface="Helvetica"/>
              </a:endParaRPr>
            </a:p>
          </p:txBody>
        </p:sp>
        <p:sp>
          <p:nvSpPr>
            <p:cNvPr id="5" name="object 5"/>
            <p:cNvSpPr/>
            <p:nvPr/>
          </p:nvSpPr>
          <p:spPr>
            <a:xfrm>
              <a:off x="2606885" y="3279430"/>
              <a:ext cx="1057380" cy="4506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665452"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7" name="object 7"/>
            <p:cNvSpPr/>
            <p:nvPr/>
          </p:nvSpPr>
          <p:spPr>
            <a:xfrm>
              <a:off x="2676223" y="3307597"/>
              <a:ext cx="390017" cy="39001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726121" y="3357497"/>
              <a:ext cx="216676" cy="21667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940567" y="3307597"/>
              <a:ext cx="390017" cy="3900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90466" y="3357497"/>
              <a:ext cx="216676" cy="21667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204913" y="3307597"/>
              <a:ext cx="390017" cy="39001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254811" y="3357497"/>
              <a:ext cx="216676" cy="21667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2606885" y="4085465"/>
              <a:ext cx="1057380" cy="450686"/>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2665452"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15" name="object 15"/>
            <p:cNvSpPr/>
            <p:nvPr/>
          </p:nvSpPr>
          <p:spPr>
            <a:xfrm>
              <a:off x="2676223" y="4113634"/>
              <a:ext cx="390017" cy="390017"/>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2726121" y="4163532"/>
              <a:ext cx="216676" cy="216676"/>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2940567" y="4113634"/>
              <a:ext cx="390017" cy="390017"/>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2990466" y="4163532"/>
              <a:ext cx="216676" cy="216676"/>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3204913" y="4113634"/>
              <a:ext cx="390017" cy="390017"/>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3254811" y="4163532"/>
              <a:ext cx="216676" cy="216676"/>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2606885" y="3682447"/>
              <a:ext cx="1057380" cy="45068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2665452" y="3741014"/>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DCDEE0"/>
            </a:solidFill>
          </p:spPr>
          <p:txBody>
            <a:bodyPr wrap="square" lIns="0" tIns="0" rIns="0" bIns="0" rtlCol="0"/>
            <a:lstStyle/>
            <a:p>
              <a:endParaRPr/>
            </a:p>
          </p:txBody>
        </p:sp>
        <p:sp>
          <p:nvSpPr>
            <p:cNvPr id="23" name="object 23"/>
            <p:cNvSpPr/>
            <p:nvPr/>
          </p:nvSpPr>
          <p:spPr>
            <a:xfrm>
              <a:off x="2665452"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24" name="object 24"/>
            <p:cNvSpPr/>
            <p:nvPr/>
          </p:nvSpPr>
          <p:spPr>
            <a:xfrm>
              <a:off x="2676223" y="3710615"/>
              <a:ext cx="390017" cy="390017"/>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2726121" y="3760514"/>
              <a:ext cx="216676" cy="216676"/>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2940567" y="3710615"/>
              <a:ext cx="390017" cy="390017"/>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2999133" y="3769180"/>
              <a:ext cx="199465" cy="199465"/>
            </a:xfrm>
            <a:custGeom>
              <a:avLst/>
              <a:gdLst/>
              <a:ahLst/>
              <a:cxnLst/>
              <a:rect l="l" t="t" r="r" b="b"/>
              <a:pathLst>
                <a:path w="226060"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28" name="object 28"/>
            <p:cNvSpPr/>
            <p:nvPr/>
          </p:nvSpPr>
          <p:spPr>
            <a:xfrm>
              <a:off x="2999133" y="3769180"/>
              <a:ext cx="199465" cy="199465"/>
            </a:xfrm>
            <a:custGeom>
              <a:avLst/>
              <a:gdLst/>
              <a:ahLst/>
              <a:cxnLst/>
              <a:rect l="l" t="t" r="r" b="b"/>
              <a:pathLst>
                <a:path w="226060"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29" name="object 29"/>
            <p:cNvSpPr/>
            <p:nvPr/>
          </p:nvSpPr>
          <p:spPr>
            <a:xfrm>
              <a:off x="3204913" y="3710615"/>
              <a:ext cx="390017" cy="390017"/>
            </a:xfrm>
            <a:prstGeom prst="rect">
              <a:avLst/>
            </a:prstGeom>
            <a:blipFill>
              <a:blip r:embed="rId3" cstate="print"/>
              <a:stretch>
                <a:fillRect/>
              </a:stretch>
            </a:blipFill>
          </p:spPr>
          <p:txBody>
            <a:bodyPr wrap="square" lIns="0" tIns="0" rIns="0" bIns="0" rtlCol="0"/>
            <a:lstStyle/>
            <a:p>
              <a:endParaRPr/>
            </a:p>
          </p:txBody>
        </p:sp>
        <p:sp>
          <p:nvSpPr>
            <p:cNvPr id="30" name="object 30"/>
            <p:cNvSpPr/>
            <p:nvPr/>
          </p:nvSpPr>
          <p:spPr>
            <a:xfrm>
              <a:off x="3254811" y="3760514"/>
              <a:ext cx="216676" cy="216676"/>
            </a:xfrm>
            <a:prstGeom prst="rect">
              <a:avLst/>
            </a:prstGeom>
            <a:blipFill>
              <a:blip r:embed="rId6" cstate="print"/>
              <a:stretch>
                <a:fillRect/>
              </a:stretch>
            </a:blipFill>
          </p:spPr>
          <p:txBody>
            <a:bodyPr wrap="square" lIns="0" tIns="0" rIns="0" bIns="0" rtlCol="0"/>
            <a:lstStyle/>
            <a:p>
              <a:endParaRPr/>
            </a:p>
          </p:txBody>
        </p:sp>
        <p:sp>
          <p:nvSpPr>
            <p:cNvPr id="31" name="object 31"/>
            <p:cNvSpPr/>
            <p:nvPr/>
          </p:nvSpPr>
          <p:spPr>
            <a:xfrm>
              <a:off x="3057203" y="398802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32" name="object 32"/>
            <p:cNvSpPr/>
            <p:nvPr/>
          </p:nvSpPr>
          <p:spPr>
            <a:xfrm>
              <a:off x="3091870" y="3724288"/>
              <a:ext cx="17369" cy="0"/>
            </a:xfrm>
            <a:custGeom>
              <a:avLst/>
              <a:gdLst/>
              <a:ahLst/>
              <a:cxnLst/>
              <a:rect l="l" t="t" r="r" b="b"/>
              <a:pathLst>
                <a:path w="19685">
                  <a:moveTo>
                    <a:pt x="0" y="0"/>
                  </a:moveTo>
                  <a:lnTo>
                    <a:pt x="19645" y="0"/>
                  </a:lnTo>
                </a:path>
              </a:pathLst>
            </a:custGeom>
            <a:ln w="18263">
              <a:solidFill>
                <a:srgbClr val="000000"/>
              </a:solidFill>
            </a:ln>
          </p:spPr>
          <p:txBody>
            <a:bodyPr wrap="square" lIns="0" tIns="0" rIns="0" bIns="0" rtlCol="0"/>
            <a:lstStyle/>
            <a:p>
              <a:endParaRPr/>
            </a:p>
          </p:txBody>
        </p:sp>
        <p:sp>
          <p:nvSpPr>
            <p:cNvPr id="33" name="object 33"/>
            <p:cNvSpPr/>
            <p:nvPr/>
          </p:nvSpPr>
          <p:spPr>
            <a:xfrm>
              <a:off x="3058935" y="3576339"/>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34" name="object 34"/>
            <p:cNvSpPr/>
            <p:nvPr/>
          </p:nvSpPr>
          <p:spPr>
            <a:xfrm>
              <a:off x="3637046" y="3279430"/>
              <a:ext cx="1057380" cy="450686"/>
            </a:xfrm>
            <a:prstGeom prst="rect">
              <a:avLst/>
            </a:prstGeom>
            <a:blipFill>
              <a:blip r:embed="rId2" cstate="print"/>
              <a:stretch>
                <a:fillRect/>
              </a:stretch>
            </a:blipFill>
          </p:spPr>
          <p:txBody>
            <a:bodyPr wrap="square" lIns="0" tIns="0" rIns="0" bIns="0" rtlCol="0"/>
            <a:lstStyle/>
            <a:p>
              <a:endParaRPr/>
            </a:p>
          </p:txBody>
        </p:sp>
        <p:sp>
          <p:nvSpPr>
            <p:cNvPr id="35" name="object 35"/>
            <p:cNvSpPr/>
            <p:nvPr/>
          </p:nvSpPr>
          <p:spPr>
            <a:xfrm>
              <a:off x="3695613" y="3337996"/>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FFD300"/>
            </a:solidFill>
          </p:spPr>
          <p:txBody>
            <a:bodyPr wrap="square" lIns="0" tIns="0" rIns="0" bIns="0" rtlCol="0"/>
            <a:lstStyle/>
            <a:p>
              <a:endParaRPr/>
            </a:p>
          </p:txBody>
        </p:sp>
        <p:sp>
          <p:nvSpPr>
            <p:cNvPr id="36" name="object 36"/>
            <p:cNvSpPr/>
            <p:nvPr/>
          </p:nvSpPr>
          <p:spPr>
            <a:xfrm>
              <a:off x="3695613"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37" name="object 37"/>
            <p:cNvSpPr/>
            <p:nvPr/>
          </p:nvSpPr>
          <p:spPr>
            <a:xfrm>
              <a:off x="3706382" y="3307597"/>
              <a:ext cx="390017" cy="390017"/>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3756281" y="3357497"/>
              <a:ext cx="216676" cy="216676"/>
            </a:xfrm>
            <a:prstGeom prst="rect">
              <a:avLst/>
            </a:prstGeom>
            <a:blipFill>
              <a:blip r:embed="rId4" cstate="print"/>
              <a:stretch>
                <a:fillRect/>
              </a:stretch>
            </a:blipFill>
          </p:spPr>
          <p:txBody>
            <a:bodyPr wrap="square" lIns="0" tIns="0" rIns="0" bIns="0" rtlCol="0"/>
            <a:lstStyle/>
            <a:p>
              <a:endParaRPr/>
            </a:p>
          </p:txBody>
        </p:sp>
        <p:sp>
          <p:nvSpPr>
            <p:cNvPr id="39" name="object 39"/>
            <p:cNvSpPr/>
            <p:nvPr/>
          </p:nvSpPr>
          <p:spPr>
            <a:xfrm>
              <a:off x="3970727" y="3307597"/>
              <a:ext cx="390017" cy="390017"/>
            </a:xfrm>
            <a:prstGeom prst="rect">
              <a:avLst/>
            </a:prstGeom>
            <a:blipFill>
              <a:blip r:embed="rId3" cstate="print"/>
              <a:stretch>
                <a:fillRect/>
              </a:stretch>
            </a:blipFill>
          </p:spPr>
          <p:txBody>
            <a:bodyPr wrap="square" lIns="0" tIns="0" rIns="0" bIns="0" rtlCol="0"/>
            <a:lstStyle/>
            <a:p>
              <a:endParaRPr/>
            </a:p>
          </p:txBody>
        </p:sp>
        <p:sp>
          <p:nvSpPr>
            <p:cNvPr id="40" name="object 40"/>
            <p:cNvSpPr/>
            <p:nvPr/>
          </p:nvSpPr>
          <p:spPr>
            <a:xfrm>
              <a:off x="4020626" y="3357497"/>
              <a:ext cx="216676" cy="216676"/>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4235073" y="3307597"/>
              <a:ext cx="390017" cy="390017"/>
            </a:xfrm>
            <a:prstGeom prst="rect">
              <a:avLst/>
            </a:prstGeom>
            <a:blipFill>
              <a:blip r:embed="rId3" cstate="print"/>
              <a:stretch>
                <a:fillRect/>
              </a:stretch>
            </a:blipFill>
          </p:spPr>
          <p:txBody>
            <a:bodyPr wrap="square" lIns="0" tIns="0" rIns="0" bIns="0" rtlCol="0"/>
            <a:lstStyle/>
            <a:p>
              <a:endParaRPr/>
            </a:p>
          </p:txBody>
        </p:sp>
        <p:sp>
          <p:nvSpPr>
            <p:cNvPr id="42" name="object 42"/>
            <p:cNvSpPr/>
            <p:nvPr/>
          </p:nvSpPr>
          <p:spPr>
            <a:xfrm>
              <a:off x="4284971" y="3357497"/>
              <a:ext cx="216676" cy="216676"/>
            </a:xfrm>
            <a:prstGeom prst="rect">
              <a:avLst/>
            </a:prstGeom>
            <a:blipFill>
              <a:blip r:embed="rId4" cstate="print"/>
              <a:stretch>
                <a:fillRect/>
              </a:stretch>
            </a:blipFill>
          </p:spPr>
          <p:txBody>
            <a:bodyPr wrap="square" lIns="0" tIns="0" rIns="0" bIns="0" rtlCol="0"/>
            <a:lstStyle/>
            <a:p>
              <a:endParaRPr/>
            </a:p>
          </p:txBody>
        </p:sp>
        <p:sp>
          <p:nvSpPr>
            <p:cNvPr id="43" name="object 43"/>
            <p:cNvSpPr/>
            <p:nvPr/>
          </p:nvSpPr>
          <p:spPr>
            <a:xfrm>
              <a:off x="3637046" y="4085465"/>
              <a:ext cx="1057380" cy="450686"/>
            </a:xfrm>
            <a:prstGeom prst="rect">
              <a:avLst/>
            </a:prstGeom>
            <a:blipFill>
              <a:blip r:embed="rId2" cstate="print"/>
              <a:stretch>
                <a:fillRect/>
              </a:stretch>
            </a:blipFill>
          </p:spPr>
          <p:txBody>
            <a:bodyPr wrap="square" lIns="0" tIns="0" rIns="0" bIns="0" rtlCol="0"/>
            <a:lstStyle/>
            <a:p>
              <a:endParaRPr/>
            </a:p>
          </p:txBody>
        </p:sp>
        <p:sp>
          <p:nvSpPr>
            <p:cNvPr id="44" name="object 44"/>
            <p:cNvSpPr/>
            <p:nvPr/>
          </p:nvSpPr>
          <p:spPr>
            <a:xfrm>
              <a:off x="3695613" y="4144032"/>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AAD3F9"/>
            </a:solidFill>
          </p:spPr>
          <p:txBody>
            <a:bodyPr wrap="square" lIns="0" tIns="0" rIns="0" bIns="0" rtlCol="0"/>
            <a:lstStyle/>
            <a:p>
              <a:endParaRPr/>
            </a:p>
          </p:txBody>
        </p:sp>
        <p:sp>
          <p:nvSpPr>
            <p:cNvPr id="45" name="object 45"/>
            <p:cNvSpPr/>
            <p:nvPr/>
          </p:nvSpPr>
          <p:spPr>
            <a:xfrm>
              <a:off x="3695613"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46" name="object 46"/>
            <p:cNvSpPr/>
            <p:nvPr/>
          </p:nvSpPr>
          <p:spPr>
            <a:xfrm>
              <a:off x="3706382" y="4113634"/>
              <a:ext cx="390017" cy="390017"/>
            </a:xfrm>
            <a:prstGeom prst="rect">
              <a:avLst/>
            </a:prstGeom>
            <a:blipFill>
              <a:blip r:embed="rId3" cstate="print"/>
              <a:stretch>
                <a:fillRect/>
              </a:stretch>
            </a:blipFill>
          </p:spPr>
          <p:txBody>
            <a:bodyPr wrap="square" lIns="0" tIns="0" rIns="0" bIns="0" rtlCol="0"/>
            <a:lstStyle/>
            <a:p>
              <a:endParaRPr/>
            </a:p>
          </p:txBody>
        </p:sp>
        <p:sp>
          <p:nvSpPr>
            <p:cNvPr id="47" name="object 47"/>
            <p:cNvSpPr/>
            <p:nvPr/>
          </p:nvSpPr>
          <p:spPr>
            <a:xfrm>
              <a:off x="3756281" y="4163532"/>
              <a:ext cx="216676" cy="216676"/>
            </a:xfrm>
            <a:prstGeom prst="rect">
              <a:avLst/>
            </a:prstGeom>
            <a:blipFill>
              <a:blip r:embed="rId5" cstate="print"/>
              <a:stretch>
                <a:fillRect/>
              </a:stretch>
            </a:blipFill>
          </p:spPr>
          <p:txBody>
            <a:bodyPr wrap="square" lIns="0" tIns="0" rIns="0" bIns="0" rtlCol="0"/>
            <a:lstStyle/>
            <a:p>
              <a:endParaRPr/>
            </a:p>
          </p:txBody>
        </p:sp>
        <p:sp>
          <p:nvSpPr>
            <p:cNvPr id="48" name="object 48"/>
            <p:cNvSpPr/>
            <p:nvPr/>
          </p:nvSpPr>
          <p:spPr>
            <a:xfrm>
              <a:off x="3970727" y="4113634"/>
              <a:ext cx="390017" cy="390017"/>
            </a:xfrm>
            <a:prstGeom prst="rect">
              <a:avLst/>
            </a:prstGeom>
            <a:blipFill>
              <a:blip r:embed="rId3" cstate="print"/>
              <a:stretch>
                <a:fillRect/>
              </a:stretch>
            </a:blipFill>
          </p:spPr>
          <p:txBody>
            <a:bodyPr wrap="square" lIns="0" tIns="0" rIns="0" bIns="0" rtlCol="0"/>
            <a:lstStyle/>
            <a:p>
              <a:endParaRPr/>
            </a:p>
          </p:txBody>
        </p:sp>
        <p:sp>
          <p:nvSpPr>
            <p:cNvPr id="49" name="object 49"/>
            <p:cNvSpPr/>
            <p:nvPr/>
          </p:nvSpPr>
          <p:spPr>
            <a:xfrm>
              <a:off x="4020626" y="4163532"/>
              <a:ext cx="216676" cy="216676"/>
            </a:xfrm>
            <a:prstGeom prst="rect">
              <a:avLst/>
            </a:prstGeom>
            <a:blipFill>
              <a:blip r:embed="rId5" cstate="print"/>
              <a:stretch>
                <a:fillRect/>
              </a:stretch>
            </a:blipFill>
          </p:spPr>
          <p:txBody>
            <a:bodyPr wrap="square" lIns="0" tIns="0" rIns="0" bIns="0" rtlCol="0"/>
            <a:lstStyle/>
            <a:p>
              <a:endParaRPr/>
            </a:p>
          </p:txBody>
        </p:sp>
        <p:sp>
          <p:nvSpPr>
            <p:cNvPr id="50" name="object 50"/>
            <p:cNvSpPr/>
            <p:nvPr/>
          </p:nvSpPr>
          <p:spPr>
            <a:xfrm>
              <a:off x="4235073" y="4113634"/>
              <a:ext cx="390017" cy="390017"/>
            </a:xfrm>
            <a:prstGeom prst="rect">
              <a:avLst/>
            </a:prstGeom>
            <a:blipFill>
              <a:blip r:embed="rId3" cstate="print"/>
              <a:stretch>
                <a:fillRect/>
              </a:stretch>
            </a:blipFill>
          </p:spPr>
          <p:txBody>
            <a:bodyPr wrap="square" lIns="0" tIns="0" rIns="0" bIns="0" rtlCol="0"/>
            <a:lstStyle/>
            <a:p>
              <a:endParaRPr/>
            </a:p>
          </p:txBody>
        </p:sp>
        <p:sp>
          <p:nvSpPr>
            <p:cNvPr id="51" name="object 51"/>
            <p:cNvSpPr/>
            <p:nvPr/>
          </p:nvSpPr>
          <p:spPr>
            <a:xfrm>
              <a:off x="4284971" y="4163532"/>
              <a:ext cx="216676" cy="216676"/>
            </a:xfrm>
            <a:prstGeom prst="rect">
              <a:avLst/>
            </a:prstGeom>
            <a:blipFill>
              <a:blip r:embed="rId5" cstate="print"/>
              <a:stretch>
                <a:fillRect/>
              </a:stretch>
            </a:blipFill>
          </p:spPr>
          <p:txBody>
            <a:bodyPr wrap="square" lIns="0" tIns="0" rIns="0" bIns="0" rtlCol="0"/>
            <a:lstStyle/>
            <a:p>
              <a:endParaRPr/>
            </a:p>
          </p:txBody>
        </p:sp>
        <p:sp>
          <p:nvSpPr>
            <p:cNvPr id="52" name="object 52"/>
            <p:cNvSpPr/>
            <p:nvPr/>
          </p:nvSpPr>
          <p:spPr>
            <a:xfrm>
              <a:off x="3637046" y="3682447"/>
              <a:ext cx="1057380" cy="450686"/>
            </a:xfrm>
            <a:prstGeom prst="rect">
              <a:avLst/>
            </a:prstGeom>
            <a:blipFill>
              <a:blip r:embed="rId2" cstate="print"/>
              <a:stretch>
                <a:fillRect/>
              </a:stretch>
            </a:blipFill>
          </p:spPr>
          <p:txBody>
            <a:bodyPr wrap="square" lIns="0" tIns="0" rIns="0" bIns="0" rtlCol="0"/>
            <a:lstStyle/>
            <a:p>
              <a:endParaRPr/>
            </a:p>
          </p:txBody>
        </p:sp>
        <p:sp>
          <p:nvSpPr>
            <p:cNvPr id="53" name="object 53"/>
            <p:cNvSpPr/>
            <p:nvPr/>
          </p:nvSpPr>
          <p:spPr>
            <a:xfrm>
              <a:off x="3695613" y="3741014"/>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DCDEE0"/>
            </a:solidFill>
          </p:spPr>
          <p:txBody>
            <a:bodyPr wrap="square" lIns="0" tIns="0" rIns="0" bIns="0" rtlCol="0"/>
            <a:lstStyle/>
            <a:p>
              <a:endParaRPr/>
            </a:p>
          </p:txBody>
        </p:sp>
        <p:sp>
          <p:nvSpPr>
            <p:cNvPr id="54" name="object 54"/>
            <p:cNvSpPr/>
            <p:nvPr/>
          </p:nvSpPr>
          <p:spPr>
            <a:xfrm>
              <a:off x="3695613"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55" name="object 55"/>
            <p:cNvSpPr/>
            <p:nvPr/>
          </p:nvSpPr>
          <p:spPr>
            <a:xfrm>
              <a:off x="3706382" y="3710615"/>
              <a:ext cx="390017" cy="390017"/>
            </a:xfrm>
            <a:prstGeom prst="rect">
              <a:avLst/>
            </a:prstGeom>
            <a:blipFill>
              <a:blip r:embed="rId3" cstate="print"/>
              <a:stretch>
                <a:fillRect/>
              </a:stretch>
            </a:blipFill>
          </p:spPr>
          <p:txBody>
            <a:bodyPr wrap="square" lIns="0" tIns="0" rIns="0" bIns="0" rtlCol="0"/>
            <a:lstStyle/>
            <a:p>
              <a:endParaRPr/>
            </a:p>
          </p:txBody>
        </p:sp>
        <p:sp>
          <p:nvSpPr>
            <p:cNvPr id="56" name="object 56"/>
            <p:cNvSpPr/>
            <p:nvPr/>
          </p:nvSpPr>
          <p:spPr>
            <a:xfrm>
              <a:off x="3756281" y="3760514"/>
              <a:ext cx="216676" cy="216676"/>
            </a:xfrm>
            <a:prstGeom prst="rect">
              <a:avLst/>
            </a:prstGeom>
            <a:blipFill>
              <a:blip r:embed="rId6" cstate="print"/>
              <a:stretch>
                <a:fillRect/>
              </a:stretch>
            </a:blipFill>
          </p:spPr>
          <p:txBody>
            <a:bodyPr wrap="square" lIns="0" tIns="0" rIns="0" bIns="0" rtlCol="0"/>
            <a:lstStyle/>
            <a:p>
              <a:endParaRPr/>
            </a:p>
          </p:txBody>
        </p:sp>
        <p:sp>
          <p:nvSpPr>
            <p:cNvPr id="57" name="object 57"/>
            <p:cNvSpPr/>
            <p:nvPr/>
          </p:nvSpPr>
          <p:spPr>
            <a:xfrm>
              <a:off x="3970727" y="3710615"/>
              <a:ext cx="390017" cy="390017"/>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4029293" y="3769180"/>
              <a:ext cx="199465" cy="199465"/>
            </a:xfrm>
            <a:custGeom>
              <a:avLst/>
              <a:gdLst/>
              <a:ahLst/>
              <a:cxnLst/>
              <a:rect l="l" t="t" r="r" b="b"/>
              <a:pathLst>
                <a:path w="226060"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59" name="object 59"/>
            <p:cNvSpPr/>
            <p:nvPr/>
          </p:nvSpPr>
          <p:spPr>
            <a:xfrm>
              <a:off x="4029293" y="3769180"/>
              <a:ext cx="199465" cy="199465"/>
            </a:xfrm>
            <a:custGeom>
              <a:avLst/>
              <a:gdLst/>
              <a:ahLst/>
              <a:cxnLst/>
              <a:rect l="l" t="t" r="r" b="b"/>
              <a:pathLst>
                <a:path w="226060"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60" name="object 60"/>
            <p:cNvSpPr/>
            <p:nvPr/>
          </p:nvSpPr>
          <p:spPr>
            <a:xfrm>
              <a:off x="4235073" y="3710615"/>
              <a:ext cx="390017" cy="390017"/>
            </a:xfrm>
            <a:prstGeom prst="rect">
              <a:avLst/>
            </a:prstGeom>
            <a:blipFill>
              <a:blip r:embed="rId3" cstate="print"/>
              <a:stretch>
                <a:fillRect/>
              </a:stretch>
            </a:blipFill>
          </p:spPr>
          <p:txBody>
            <a:bodyPr wrap="square" lIns="0" tIns="0" rIns="0" bIns="0" rtlCol="0"/>
            <a:lstStyle/>
            <a:p>
              <a:endParaRPr/>
            </a:p>
          </p:txBody>
        </p:sp>
        <p:sp>
          <p:nvSpPr>
            <p:cNvPr id="61" name="object 61"/>
            <p:cNvSpPr/>
            <p:nvPr/>
          </p:nvSpPr>
          <p:spPr>
            <a:xfrm>
              <a:off x="4284971" y="3760514"/>
              <a:ext cx="216676" cy="216676"/>
            </a:xfrm>
            <a:prstGeom prst="rect">
              <a:avLst/>
            </a:prstGeom>
            <a:blipFill>
              <a:blip r:embed="rId6" cstate="print"/>
              <a:stretch>
                <a:fillRect/>
              </a:stretch>
            </a:blipFill>
          </p:spPr>
          <p:txBody>
            <a:bodyPr wrap="square" lIns="0" tIns="0" rIns="0" bIns="0" rtlCol="0"/>
            <a:lstStyle/>
            <a:p>
              <a:endParaRPr/>
            </a:p>
          </p:txBody>
        </p:sp>
        <p:sp>
          <p:nvSpPr>
            <p:cNvPr id="62" name="object 62"/>
            <p:cNvSpPr/>
            <p:nvPr/>
          </p:nvSpPr>
          <p:spPr>
            <a:xfrm>
              <a:off x="4128965" y="4062561"/>
              <a:ext cx="0" cy="81803"/>
            </a:xfrm>
            <a:custGeom>
              <a:avLst/>
              <a:gdLst/>
              <a:ahLst/>
              <a:cxnLst/>
              <a:rect l="l" t="t" r="r" b="b"/>
              <a:pathLst>
                <a:path h="92710">
                  <a:moveTo>
                    <a:pt x="0" y="0"/>
                  </a:moveTo>
                  <a:lnTo>
                    <a:pt x="0" y="92332"/>
                  </a:lnTo>
                </a:path>
              </a:pathLst>
            </a:custGeom>
            <a:ln w="19645">
              <a:solidFill>
                <a:srgbClr val="000000"/>
              </a:solidFill>
            </a:ln>
          </p:spPr>
          <p:txBody>
            <a:bodyPr wrap="square" lIns="0" tIns="0" rIns="0" bIns="0" rtlCol="0"/>
            <a:lstStyle/>
            <a:p>
              <a:endParaRPr/>
            </a:p>
          </p:txBody>
        </p:sp>
        <p:sp>
          <p:nvSpPr>
            <p:cNvPr id="63" name="object 63"/>
            <p:cNvSpPr/>
            <p:nvPr/>
          </p:nvSpPr>
          <p:spPr>
            <a:xfrm>
              <a:off x="4087364" y="398802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64" name="object 64"/>
            <p:cNvSpPr/>
            <p:nvPr/>
          </p:nvSpPr>
          <p:spPr>
            <a:xfrm>
              <a:off x="4130697" y="3650876"/>
              <a:ext cx="0" cy="81803"/>
            </a:xfrm>
            <a:custGeom>
              <a:avLst/>
              <a:gdLst/>
              <a:ahLst/>
              <a:cxnLst/>
              <a:rect l="l" t="t" r="r" b="b"/>
              <a:pathLst>
                <a:path h="92710">
                  <a:moveTo>
                    <a:pt x="0" y="0"/>
                  </a:moveTo>
                  <a:lnTo>
                    <a:pt x="0" y="92332"/>
                  </a:lnTo>
                </a:path>
              </a:pathLst>
            </a:custGeom>
            <a:ln w="19645">
              <a:solidFill>
                <a:srgbClr val="000000"/>
              </a:solidFill>
            </a:ln>
          </p:spPr>
          <p:txBody>
            <a:bodyPr wrap="square" lIns="0" tIns="0" rIns="0" bIns="0" rtlCol="0"/>
            <a:lstStyle/>
            <a:p>
              <a:endParaRPr/>
            </a:p>
          </p:txBody>
        </p:sp>
        <p:sp>
          <p:nvSpPr>
            <p:cNvPr id="65" name="object 65"/>
            <p:cNvSpPr/>
            <p:nvPr/>
          </p:nvSpPr>
          <p:spPr>
            <a:xfrm>
              <a:off x="4089096" y="3576339"/>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66" name="object 66"/>
            <p:cNvSpPr/>
            <p:nvPr/>
          </p:nvSpPr>
          <p:spPr>
            <a:xfrm>
              <a:off x="4667206" y="3279430"/>
              <a:ext cx="1057380" cy="450686"/>
            </a:xfrm>
            <a:prstGeom prst="rect">
              <a:avLst/>
            </a:prstGeom>
            <a:blipFill>
              <a:blip r:embed="rId2" cstate="print"/>
              <a:stretch>
                <a:fillRect/>
              </a:stretch>
            </a:blipFill>
          </p:spPr>
          <p:txBody>
            <a:bodyPr wrap="square" lIns="0" tIns="0" rIns="0" bIns="0" rtlCol="0"/>
            <a:lstStyle/>
            <a:p>
              <a:endParaRPr/>
            </a:p>
          </p:txBody>
        </p:sp>
        <p:sp>
          <p:nvSpPr>
            <p:cNvPr id="67" name="object 67"/>
            <p:cNvSpPr/>
            <p:nvPr/>
          </p:nvSpPr>
          <p:spPr>
            <a:xfrm>
              <a:off x="4725772"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68" name="object 68"/>
            <p:cNvSpPr/>
            <p:nvPr/>
          </p:nvSpPr>
          <p:spPr>
            <a:xfrm>
              <a:off x="4736542" y="3307597"/>
              <a:ext cx="390017" cy="390017"/>
            </a:xfrm>
            <a:prstGeom prst="rect">
              <a:avLst/>
            </a:prstGeom>
            <a:blipFill>
              <a:blip r:embed="rId3" cstate="print"/>
              <a:stretch>
                <a:fillRect/>
              </a:stretch>
            </a:blipFill>
          </p:spPr>
          <p:txBody>
            <a:bodyPr wrap="square" lIns="0" tIns="0" rIns="0" bIns="0" rtlCol="0"/>
            <a:lstStyle/>
            <a:p>
              <a:endParaRPr/>
            </a:p>
          </p:txBody>
        </p:sp>
        <p:sp>
          <p:nvSpPr>
            <p:cNvPr id="69" name="object 69"/>
            <p:cNvSpPr/>
            <p:nvPr/>
          </p:nvSpPr>
          <p:spPr>
            <a:xfrm>
              <a:off x="4786442" y="3357497"/>
              <a:ext cx="216676" cy="216676"/>
            </a:xfrm>
            <a:prstGeom prst="rect">
              <a:avLst/>
            </a:prstGeom>
            <a:blipFill>
              <a:blip r:embed="rId7" cstate="print"/>
              <a:stretch>
                <a:fillRect/>
              </a:stretch>
            </a:blipFill>
          </p:spPr>
          <p:txBody>
            <a:bodyPr wrap="square" lIns="0" tIns="0" rIns="0" bIns="0" rtlCol="0"/>
            <a:lstStyle/>
            <a:p>
              <a:endParaRPr/>
            </a:p>
          </p:txBody>
        </p:sp>
        <p:sp>
          <p:nvSpPr>
            <p:cNvPr id="70" name="object 70"/>
            <p:cNvSpPr/>
            <p:nvPr/>
          </p:nvSpPr>
          <p:spPr>
            <a:xfrm>
              <a:off x="5000887" y="3307597"/>
              <a:ext cx="390017" cy="390017"/>
            </a:xfrm>
            <a:prstGeom prst="rect">
              <a:avLst/>
            </a:prstGeom>
            <a:blipFill>
              <a:blip r:embed="rId3" cstate="print"/>
              <a:stretch>
                <a:fillRect/>
              </a:stretch>
            </a:blipFill>
          </p:spPr>
          <p:txBody>
            <a:bodyPr wrap="square" lIns="0" tIns="0" rIns="0" bIns="0" rtlCol="0"/>
            <a:lstStyle/>
            <a:p>
              <a:endParaRPr/>
            </a:p>
          </p:txBody>
        </p:sp>
        <p:sp>
          <p:nvSpPr>
            <p:cNvPr id="71" name="object 71"/>
            <p:cNvSpPr/>
            <p:nvPr/>
          </p:nvSpPr>
          <p:spPr>
            <a:xfrm>
              <a:off x="5050786" y="3357497"/>
              <a:ext cx="216676" cy="216676"/>
            </a:xfrm>
            <a:prstGeom prst="rect">
              <a:avLst/>
            </a:prstGeom>
            <a:blipFill>
              <a:blip r:embed="rId4" cstate="print"/>
              <a:stretch>
                <a:fillRect/>
              </a:stretch>
            </a:blipFill>
          </p:spPr>
          <p:txBody>
            <a:bodyPr wrap="square" lIns="0" tIns="0" rIns="0" bIns="0" rtlCol="0"/>
            <a:lstStyle/>
            <a:p>
              <a:endParaRPr/>
            </a:p>
          </p:txBody>
        </p:sp>
        <p:sp>
          <p:nvSpPr>
            <p:cNvPr id="72" name="object 72"/>
            <p:cNvSpPr/>
            <p:nvPr/>
          </p:nvSpPr>
          <p:spPr>
            <a:xfrm>
              <a:off x="5265233" y="3307597"/>
              <a:ext cx="390017" cy="390017"/>
            </a:xfrm>
            <a:prstGeom prst="rect">
              <a:avLst/>
            </a:prstGeom>
            <a:blipFill>
              <a:blip r:embed="rId3" cstate="print"/>
              <a:stretch>
                <a:fillRect/>
              </a:stretch>
            </a:blipFill>
          </p:spPr>
          <p:txBody>
            <a:bodyPr wrap="square" lIns="0" tIns="0" rIns="0" bIns="0" rtlCol="0"/>
            <a:lstStyle/>
            <a:p>
              <a:endParaRPr/>
            </a:p>
          </p:txBody>
        </p:sp>
        <p:sp>
          <p:nvSpPr>
            <p:cNvPr id="73" name="object 73"/>
            <p:cNvSpPr/>
            <p:nvPr/>
          </p:nvSpPr>
          <p:spPr>
            <a:xfrm>
              <a:off x="5315132" y="3357497"/>
              <a:ext cx="216676" cy="216676"/>
            </a:xfrm>
            <a:prstGeom prst="rect">
              <a:avLst/>
            </a:prstGeom>
            <a:blipFill>
              <a:blip r:embed="rId4" cstate="print"/>
              <a:stretch>
                <a:fillRect/>
              </a:stretch>
            </a:blipFill>
          </p:spPr>
          <p:txBody>
            <a:bodyPr wrap="square" lIns="0" tIns="0" rIns="0" bIns="0" rtlCol="0"/>
            <a:lstStyle/>
            <a:p>
              <a:endParaRPr/>
            </a:p>
          </p:txBody>
        </p:sp>
        <p:sp>
          <p:nvSpPr>
            <p:cNvPr id="74" name="object 74"/>
            <p:cNvSpPr/>
            <p:nvPr/>
          </p:nvSpPr>
          <p:spPr>
            <a:xfrm>
              <a:off x="4667206" y="4085465"/>
              <a:ext cx="1057380" cy="450686"/>
            </a:xfrm>
            <a:prstGeom prst="rect">
              <a:avLst/>
            </a:prstGeom>
            <a:blipFill>
              <a:blip r:embed="rId2" cstate="print"/>
              <a:stretch>
                <a:fillRect/>
              </a:stretch>
            </a:blipFill>
          </p:spPr>
          <p:txBody>
            <a:bodyPr wrap="square" lIns="0" tIns="0" rIns="0" bIns="0" rtlCol="0"/>
            <a:lstStyle/>
            <a:p>
              <a:endParaRPr/>
            </a:p>
          </p:txBody>
        </p:sp>
        <p:sp>
          <p:nvSpPr>
            <p:cNvPr id="75" name="object 75"/>
            <p:cNvSpPr/>
            <p:nvPr/>
          </p:nvSpPr>
          <p:spPr>
            <a:xfrm>
              <a:off x="4725772"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76" name="object 76"/>
            <p:cNvSpPr/>
            <p:nvPr/>
          </p:nvSpPr>
          <p:spPr>
            <a:xfrm>
              <a:off x="4736542" y="4113634"/>
              <a:ext cx="390017" cy="390017"/>
            </a:xfrm>
            <a:prstGeom prst="rect">
              <a:avLst/>
            </a:prstGeom>
            <a:blipFill>
              <a:blip r:embed="rId3" cstate="print"/>
              <a:stretch>
                <a:fillRect/>
              </a:stretch>
            </a:blipFill>
          </p:spPr>
          <p:txBody>
            <a:bodyPr wrap="square" lIns="0" tIns="0" rIns="0" bIns="0" rtlCol="0"/>
            <a:lstStyle/>
            <a:p>
              <a:endParaRPr/>
            </a:p>
          </p:txBody>
        </p:sp>
        <p:sp>
          <p:nvSpPr>
            <p:cNvPr id="77" name="object 77"/>
            <p:cNvSpPr/>
            <p:nvPr/>
          </p:nvSpPr>
          <p:spPr>
            <a:xfrm>
              <a:off x="4786442" y="4163532"/>
              <a:ext cx="216676" cy="216676"/>
            </a:xfrm>
            <a:prstGeom prst="rect">
              <a:avLst/>
            </a:prstGeom>
            <a:blipFill>
              <a:blip r:embed="rId8" cstate="print"/>
              <a:stretch>
                <a:fillRect/>
              </a:stretch>
            </a:blipFill>
          </p:spPr>
          <p:txBody>
            <a:bodyPr wrap="square" lIns="0" tIns="0" rIns="0" bIns="0" rtlCol="0"/>
            <a:lstStyle/>
            <a:p>
              <a:endParaRPr/>
            </a:p>
          </p:txBody>
        </p:sp>
        <p:sp>
          <p:nvSpPr>
            <p:cNvPr id="78" name="object 78"/>
            <p:cNvSpPr/>
            <p:nvPr/>
          </p:nvSpPr>
          <p:spPr>
            <a:xfrm>
              <a:off x="5000887" y="4113634"/>
              <a:ext cx="390017" cy="390017"/>
            </a:xfrm>
            <a:prstGeom prst="rect">
              <a:avLst/>
            </a:prstGeom>
            <a:blipFill>
              <a:blip r:embed="rId3" cstate="print"/>
              <a:stretch>
                <a:fillRect/>
              </a:stretch>
            </a:blipFill>
          </p:spPr>
          <p:txBody>
            <a:bodyPr wrap="square" lIns="0" tIns="0" rIns="0" bIns="0" rtlCol="0"/>
            <a:lstStyle/>
            <a:p>
              <a:endParaRPr/>
            </a:p>
          </p:txBody>
        </p:sp>
        <p:sp>
          <p:nvSpPr>
            <p:cNvPr id="79" name="object 79"/>
            <p:cNvSpPr/>
            <p:nvPr/>
          </p:nvSpPr>
          <p:spPr>
            <a:xfrm>
              <a:off x="5050786" y="4163532"/>
              <a:ext cx="216676" cy="216676"/>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5265233" y="4113634"/>
              <a:ext cx="390017" cy="390017"/>
            </a:xfrm>
            <a:prstGeom prst="rect">
              <a:avLst/>
            </a:prstGeom>
            <a:blipFill>
              <a:blip r:embed="rId3" cstate="print"/>
              <a:stretch>
                <a:fillRect/>
              </a:stretch>
            </a:blipFill>
          </p:spPr>
          <p:txBody>
            <a:bodyPr wrap="square" lIns="0" tIns="0" rIns="0" bIns="0" rtlCol="0"/>
            <a:lstStyle/>
            <a:p>
              <a:endParaRPr/>
            </a:p>
          </p:txBody>
        </p:sp>
        <p:sp>
          <p:nvSpPr>
            <p:cNvPr id="81" name="object 81"/>
            <p:cNvSpPr/>
            <p:nvPr/>
          </p:nvSpPr>
          <p:spPr>
            <a:xfrm>
              <a:off x="5315132" y="4163532"/>
              <a:ext cx="216676" cy="216676"/>
            </a:xfrm>
            <a:prstGeom prst="rect">
              <a:avLst/>
            </a:prstGeom>
            <a:blipFill>
              <a:blip r:embed="rId5" cstate="print"/>
              <a:stretch>
                <a:fillRect/>
              </a:stretch>
            </a:blipFill>
          </p:spPr>
          <p:txBody>
            <a:bodyPr wrap="square" lIns="0" tIns="0" rIns="0" bIns="0" rtlCol="0"/>
            <a:lstStyle/>
            <a:p>
              <a:endParaRPr/>
            </a:p>
          </p:txBody>
        </p:sp>
        <p:sp>
          <p:nvSpPr>
            <p:cNvPr id="82" name="object 82"/>
            <p:cNvSpPr/>
            <p:nvPr/>
          </p:nvSpPr>
          <p:spPr>
            <a:xfrm>
              <a:off x="4667206" y="3682447"/>
              <a:ext cx="1057380" cy="450686"/>
            </a:xfrm>
            <a:prstGeom prst="rect">
              <a:avLst/>
            </a:prstGeom>
            <a:blipFill>
              <a:blip r:embed="rId2" cstate="print"/>
              <a:stretch>
                <a:fillRect/>
              </a:stretch>
            </a:blipFill>
          </p:spPr>
          <p:txBody>
            <a:bodyPr wrap="square" lIns="0" tIns="0" rIns="0" bIns="0" rtlCol="0"/>
            <a:lstStyle/>
            <a:p>
              <a:endParaRPr/>
            </a:p>
          </p:txBody>
        </p:sp>
        <p:sp>
          <p:nvSpPr>
            <p:cNvPr id="83" name="object 83"/>
            <p:cNvSpPr/>
            <p:nvPr/>
          </p:nvSpPr>
          <p:spPr>
            <a:xfrm>
              <a:off x="4725772"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84" name="object 84"/>
            <p:cNvSpPr/>
            <p:nvPr/>
          </p:nvSpPr>
          <p:spPr>
            <a:xfrm>
              <a:off x="4736542" y="3710615"/>
              <a:ext cx="390017" cy="390017"/>
            </a:xfrm>
            <a:prstGeom prst="rect">
              <a:avLst/>
            </a:prstGeom>
            <a:blipFill>
              <a:blip r:embed="rId3" cstate="print"/>
              <a:stretch>
                <a:fillRect/>
              </a:stretch>
            </a:blipFill>
          </p:spPr>
          <p:txBody>
            <a:bodyPr wrap="square" lIns="0" tIns="0" rIns="0" bIns="0" rtlCol="0"/>
            <a:lstStyle/>
            <a:p>
              <a:endParaRPr/>
            </a:p>
          </p:txBody>
        </p:sp>
        <p:sp>
          <p:nvSpPr>
            <p:cNvPr id="85" name="object 85"/>
            <p:cNvSpPr/>
            <p:nvPr/>
          </p:nvSpPr>
          <p:spPr>
            <a:xfrm>
              <a:off x="4786442" y="3760514"/>
              <a:ext cx="216676" cy="216676"/>
            </a:xfrm>
            <a:prstGeom prst="rect">
              <a:avLst/>
            </a:prstGeom>
            <a:blipFill>
              <a:blip r:embed="rId9" cstate="print"/>
              <a:stretch>
                <a:fillRect/>
              </a:stretch>
            </a:blipFill>
          </p:spPr>
          <p:txBody>
            <a:bodyPr wrap="square" lIns="0" tIns="0" rIns="0" bIns="0" rtlCol="0"/>
            <a:lstStyle/>
            <a:p>
              <a:endParaRPr/>
            </a:p>
          </p:txBody>
        </p:sp>
        <p:sp>
          <p:nvSpPr>
            <p:cNvPr id="86" name="object 86"/>
            <p:cNvSpPr/>
            <p:nvPr/>
          </p:nvSpPr>
          <p:spPr>
            <a:xfrm>
              <a:off x="5000887" y="3710615"/>
              <a:ext cx="390017" cy="390017"/>
            </a:xfrm>
            <a:prstGeom prst="rect">
              <a:avLst/>
            </a:prstGeom>
            <a:blipFill>
              <a:blip r:embed="rId3" cstate="print"/>
              <a:stretch>
                <a:fillRect/>
              </a:stretch>
            </a:blipFill>
          </p:spPr>
          <p:txBody>
            <a:bodyPr wrap="square" lIns="0" tIns="0" rIns="0" bIns="0" rtlCol="0"/>
            <a:lstStyle/>
            <a:p>
              <a:endParaRPr/>
            </a:p>
          </p:txBody>
        </p:sp>
        <p:sp>
          <p:nvSpPr>
            <p:cNvPr id="87" name="object 87"/>
            <p:cNvSpPr/>
            <p:nvPr/>
          </p:nvSpPr>
          <p:spPr>
            <a:xfrm>
              <a:off x="5059453" y="3769180"/>
              <a:ext cx="199465" cy="199465"/>
            </a:xfrm>
            <a:custGeom>
              <a:avLst/>
              <a:gdLst/>
              <a:ahLst/>
              <a:cxnLst/>
              <a:rect l="l" t="t" r="r" b="b"/>
              <a:pathLst>
                <a:path w="226060"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88" name="object 88"/>
            <p:cNvSpPr/>
            <p:nvPr/>
          </p:nvSpPr>
          <p:spPr>
            <a:xfrm>
              <a:off x="5059453" y="3769180"/>
              <a:ext cx="199465" cy="199465"/>
            </a:xfrm>
            <a:custGeom>
              <a:avLst/>
              <a:gdLst/>
              <a:ahLst/>
              <a:cxnLst/>
              <a:rect l="l" t="t" r="r" b="b"/>
              <a:pathLst>
                <a:path w="226060"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89" name="object 89"/>
            <p:cNvSpPr/>
            <p:nvPr/>
          </p:nvSpPr>
          <p:spPr>
            <a:xfrm>
              <a:off x="5265233" y="3710615"/>
              <a:ext cx="390017" cy="390017"/>
            </a:xfrm>
            <a:prstGeom prst="rect">
              <a:avLst/>
            </a:prstGeom>
            <a:blipFill>
              <a:blip r:embed="rId3" cstate="print"/>
              <a:stretch>
                <a:fillRect/>
              </a:stretch>
            </a:blipFill>
          </p:spPr>
          <p:txBody>
            <a:bodyPr wrap="square" lIns="0" tIns="0" rIns="0" bIns="0" rtlCol="0"/>
            <a:lstStyle/>
            <a:p>
              <a:endParaRPr/>
            </a:p>
          </p:txBody>
        </p:sp>
        <p:sp>
          <p:nvSpPr>
            <p:cNvPr id="90" name="object 90"/>
            <p:cNvSpPr/>
            <p:nvPr/>
          </p:nvSpPr>
          <p:spPr>
            <a:xfrm>
              <a:off x="5315132" y="3760514"/>
              <a:ext cx="216676" cy="216676"/>
            </a:xfrm>
            <a:prstGeom prst="rect">
              <a:avLst/>
            </a:prstGeom>
            <a:blipFill>
              <a:blip r:embed="rId6" cstate="print"/>
              <a:stretch>
                <a:fillRect/>
              </a:stretch>
            </a:blipFill>
          </p:spPr>
          <p:txBody>
            <a:bodyPr wrap="square" lIns="0" tIns="0" rIns="0" bIns="0" rtlCol="0"/>
            <a:lstStyle/>
            <a:p>
              <a:endParaRPr/>
            </a:p>
          </p:txBody>
        </p:sp>
        <p:sp>
          <p:nvSpPr>
            <p:cNvPr id="91" name="object 91"/>
            <p:cNvSpPr/>
            <p:nvPr/>
          </p:nvSpPr>
          <p:spPr>
            <a:xfrm>
              <a:off x="5117522" y="398802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92" name="object 92"/>
            <p:cNvSpPr/>
            <p:nvPr/>
          </p:nvSpPr>
          <p:spPr>
            <a:xfrm>
              <a:off x="5119256" y="3576339"/>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93" name="object 93"/>
            <p:cNvSpPr/>
            <p:nvPr/>
          </p:nvSpPr>
          <p:spPr>
            <a:xfrm>
              <a:off x="5697366" y="3279430"/>
              <a:ext cx="1057380" cy="450686"/>
            </a:xfrm>
            <a:prstGeom prst="rect">
              <a:avLst/>
            </a:prstGeom>
            <a:blipFill>
              <a:blip r:embed="rId2" cstate="print"/>
              <a:stretch>
                <a:fillRect/>
              </a:stretch>
            </a:blipFill>
          </p:spPr>
          <p:txBody>
            <a:bodyPr wrap="square" lIns="0" tIns="0" rIns="0" bIns="0" rtlCol="0"/>
            <a:lstStyle/>
            <a:p>
              <a:endParaRPr/>
            </a:p>
          </p:txBody>
        </p:sp>
        <p:sp>
          <p:nvSpPr>
            <p:cNvPr id="94" name="object 94"/>
            <p:cNvSpPr/>
            <p:nvPr/>
          </p:nvSpPr>
          <p:spPr>
            <a:xfrm>
              <a:off x="5755932"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95" name="object 95"/>
            <p:cNvSpPr/>
            <p:nvPr/>
          </p:nvSpPr>
          <p:spPr>
            <a:xfrm>
              <a:off x="5766703" y="3307597"/>
              <a:ext cx="390017" cy="390017"/>
            </a:xfrm>
            <a:prstGeom prst="rect">
              <a:avLst/>
            </a:prstGeom>
            <a:blipFill>
              <a:blip r:embed="rId3" cstate="print"/>
              <a:stretch>
                <a:fillRect/>
              </a:stretch>
            </a:blipFill>
          </p:spPr>
          <p:txBody>
            <a:bodyPr wrap="square" lIns="0" tIns="0" rIns="0" bIns="0" rtlCol="0"/>
            <a:lstStyle/>
            <a:p>
              <a:endParaRPr/>
            </a:p>
          </p:txBody>
        </p:sp>
        <p:sp>
          <p:nvSpPr>
            <p:cNvPr id="96" name="object 96"/>
            <p:cNvSpPr/>
            <p:nvPr/>
          </p:nvSpPr>
          <p:spPr>
            <a:xfrm>
              <a:off x="5816602" y="3357497"/>
              <a:ext cx="216676" cy="216676"/>
            </a:xfrm>
            <a:prstGeom prst="rect">
              <a:avLst/>
            </a:prstGeom>
            <a:blipFill>
              <a:blip r:embed="rId7" cstate="print"/>
              <a:stretch>
                <a:fillRect/>
              </a:stretch>
            </a:blipFill>
          </p:spPr>
          <p:txBody>
            <a:bodyPr wrap="square" lIns="0" tIns="0" rIns="0" bIns="0" rtlCol="0"/>
            <a:lstStyle/>
            <a:p>
              <a:endParaRPr/>
            </a:p>
          </p:txBody>
        </p:sp>
        <p:sp>
          <p:nvSpPr>
            <p:cNvPr id="97" name="object 97"/>
            <p:cNvSpPr/>
            <p:nvPr/>
          </p:nvSpPr>
          <p:spPr>
            <a:xfrm>
              <a:off x="6031047" y="3307597"/>
              <a:ext cx="390017" cy="390017"/>
            </a:xfrm>
            <a:prstGeom prst="rect">
              <a:avLst/>
            </a:prstGeom>
            <a:blipFill>
              <a:blip r:embed="rId3" cstate="print"/>
              <a:stretch>
                <a:fillRect/>
              </a:stretch>
            </a:blipFill>
          </p:spPr>
          <p:txBody>
            <a:bodyPr wrap="square" lIns="0" tIns="0" rIns="0" bIns="0" rtlCol="0"/>
            <a:lstStyle/>
            <a:p>
              <a:endParaRPr/>
            </a:p>
          </p:txBody>
        </p:sp>
        <p:sp>
          <p:nvSpPr>
            <p:cNvPr id="98" name="object 98"/>
            <p:cNvSpPr/>
            <p:nvPr/>
          </p:nvSpPr>
          <p:spPr>
            <a:xfrm>
              <a:off x="6080946" y="3357497"/>
              <a:ext cx="216676" cy="216676"/>
            </a:xfrm>
            <a:prstGeom prst="rect">
              <a:avLst/>
            </a:prstGeom>
            <a:blipFill>
              <a:blip r:embed="rId7" cstate="print"/>
              <a:stretch>
                <a:fillRect/>
              </a:stretch>
            </a:blipFill>
          </p:spPr>
          <p:txBody>
            <a:bodyPr wrap="square" lIns="0" tIns="0" rIns="0" bIns="0" rtlCol="0"/>
            <a:lstStyle/>
            <a:p>
              <a:endParaRPr/>
            </a:p>
          </p:txBody>
        </p:sp>
        <p:sp>
          <p:nvSpPr>
            <p:cNvPr id="99" name="object 99"/>
            <p:cNvSpPr/>
            <p:nvPr/>
          </p:nvSpPr>
          <p:spPr>
            <a:xfrm>
              <a:off x="6295393" y="3307597"/>
              <a:ext cx="390017" cy="390017"/>
            </a:xfrm>
            <a:prstGeom prst="rect">
              <a:avLst/>
            </a:prstGeom>
            <a:blipFill>
              <a:blip r:embed="rId3" cstate="print"/>
              <a:stretch>
                <a:fillRect/>
              </a:stretch>
            </a:blipFill>
          </p:spPr>
          <p:txBody>
            <a:bodyPr wrap="square" lIns="0" tIns="0" rIns="0" bIns="0" rtlCol="0"/>
            <a:lstStyle/>
            <a:p>
              <a:endParaRPr/>
            </a:p>
          </p:txBody>
        </p:sp>
        <p:sp>
          <p:nvSpPr>
            <p:cNvPr id="100" name="object 100"/>
            <p:cNvSpPr/>
            <p:nvPr/>
          </p:nvSpPr>
          <p:spPr>
            <a:xfrm>
              <a:off x="6345292" y="3357497"/>
              <a:ext cx="216676" cy="216676"/>
            </a:xfrm>
            <a:prstGeom prst="rect">
              <a:avLst/>
            </a:prstGeom>
            <a:blipFill>
              <a:blip r:embed="rId10" cstate="print"/>
              <a:stretch>
                <a:fillRect/>
              </a:stretch>
            </a:blipFill>
          </p:spPr>
          <p:txBody>
            <a:bodyPr wrap="square" lIns="0" tIns="0" rIns="0" bIns="0" rtlCol="0"/>
            <a:lstStyle/>
            <a:p>
              <a:endParaRPr/>
            </a:p>
          </p:txBody>
        </p:sp>
        <p:sp>
          <p:nvSpPr>
            <p:cNvPr id="101" name="object 101"/>
            <p:cNvSpPr/>
            <p:nvPr/>
          </p:nvSpPr>
          <p:spPr>
            <a:xfrm>
              <a:off x="5697366" y="4085465"/>
              <a:ext cx="1057380" cy="450686"/>
            </a:xfrm>
            <a:prstGeom prst="rect">
              <a:avLst/>
            </a:prstGeom>
            <a:blipFill>
              <a:blip r:embed="rId2" cstate="print"/>
              <a:stretch>
                <a:fillRect/>
              </a:stretch>
            </a:blipFill>
          </p:spPr>
          <p:txBody>
            <a:bodyPr wrap="square" lIns="0" tIns="0" rIns="0" bIns="0" rtlCol="0"/>
            <a:lstStyle/>
            <a:p>
              <a:endParaRPr/>
            </a:p>
          </p:txBody>
        </p:sp>
        <p:sp>
          <p:nvSpPr>
            <p:cNvPr id="102" name="object 102"/>
            <p:cNvSpPr/>
            <p:nvPr/>
          </p:nvSpPr>
          <p:spPr>
            <a:xfrm>
              <a:off x="5755932"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103" name="object 103"/>
            <p:cNvSpPr/>
            <p:nvPr/>
          </p:nvSpPr>
          <p:spPr>
            <a:xfrm>
              <a:off x="5766703" y="4113634"/>
              <a:ext cx="390017" cy="390017"/>
            </a:xfrm>
            <a:prstGeom prst="rect">
              <a:avLst/>
            </a:prstGeom>
            <a:blipFill>
              <a:blip r:embed="rId3" cstate="print"/>
              <a:stretch>
                <a:fillRect/>
              </a:stretch>
            </a:blipFill>
          </p:spPr>
          <p:txBody>
            <a:bodyPr wrap="square" lIns="0" tIns="0" rIns="0" bIns="0" rtlCol="0"/>
            <a:lstStyle/>
            <a:p>
              <a:endParaRPr/>
            </a:p>
          </p:txBody>
        </p:sp>
        <p:sp>
          <p:nvSpPr>
            <p:cNvPr id="104" name="object 104"/>
            <p:cNvSpPr/>
            <p:nvPr/>
          </p:nvSpPr>
          <p:spPr>
            <a:xfrm>
              <a:off x="5816602" y="4163532"/>
              <a:ext cx="216676" cy="216676"/>
            </a:xfrm>
            <a:prstGeom prst="rect">
              <a:avLst/>
            </a:prstGeom>
            <a:blipFill>
              <a:blip r:embed="rId8" cstate="print"/>
              <a:stretch>
                <a:fillRect/>
              </a:stretch>
            </a:blipFill>
          </p:spPr>
          <p:txBody>
            <a:bodyPr wrap="square" lIns="0" tIns="0" rIns="0" bIns="0" rtlCol="0"/>
            <a:lstStyle/>
            <a:p>
              <a:endParaRPr/>
            </a:p>
          </p:txBody>
        </p:sp>
        <p:sp>
          <p:nvSpPr>
            <p:cNvPr id="105" name="object 105"/>
            <p:cNvSpPr/>
            <p:nvPr/>
          </p:nvSpPr>
          <p:spPr>
            <a:xfrm>
              <a:off x="6031047" y="4113634"/>
              <a:ext cx="390017" cy="390017"/>
            </a:xfrm>
            <a:prstGeom prst="rect">
              <a:avLst/>
            </a:prstGeom>
            <a:blipFill>
              <a:blip r:embed="rId3" cstate="print"/>
              <a:stretch>
                <a:fillRect/>
              </a:stretch>
            </a:blipFill>
          </p:spPr>
          <p:txBody>
            <a:bodyPr wrap="square" lIns="0" tIns="0" rIns="0" bIns="0" rtlCol="0"/>
            <a:lstStyle/>
            <a:p>
              <a:endParaRPr/>
            </a:p>
          </p:txBody>
        </p:sp>
        <p:sp>
          <p:nvSpPr>
            <p:cNvPr id="106" name="object 106"/>
            <p:cNvSpPr/>
            <p:nvPr/>
          </p:nvSpPr>
          <p:spPr>
            <a:xfrm>
              <a:off x="6080946" y="4163532"/>
              <a:ext cx="216676" cy="216676"/>
            </a:xfrm>
            <a:prstGeom prst="rect">
              <a:avLst/>
            </a:prstGeom>
            <a:blipFill>
              <a:blip r:embed="rId8" cstate="print"/>
              <a:stretch>
                <a:fillRect/>
              </a:stretch>
            </a:blipFill>
          </p:spPr>
          <p:txBody>
            <a:bodyPr wrap="square" lIns="0" tIns="0" rIns="0" bIns="0" rtlCol="0"/>
            <a:lstStyle/>
            <a:p>
              <a:endParaRPr/>
            </a:p>
          </p:txBody>
        </p:sp>
        <p:sp>
          <p:nvSpPr>
            <p:cNvPr id="107" name="object 107"/>
            <p:cNvSpPr/>
            <p:nvPr/>
          </p:nvSpPr>
          <p:spPr>
            <a:xfrm>
              <a:off x="6295393" y="4113634"/>
              <a:ext cx="390017" cy="390017"/>
            </a:xfrm>
            <a:prstGeom prst="rect">
              <a:avLst/>
            </a:prstGeom>
            <a:blipFill>
              <a:blip r:embed="rId3" cstate="print"/>
              <a:stretch>
                <a:fillRect/>
              </a:stretch>
            </a:blipFill>
          </p:spPr>
          <p:txBody>
            <a:bodyPr wrap="square" lIns="0" tIns="0" rIns="0" bIns="0" rtlCol="0"/>
            <a:lstStyle/>
            <a:p>
              <a:endParaRPr/>
            </a:p>
          </p:txBody>
        </p:sp>
        <p:sp>
          <p:nvSpPr>
            <p:cNvPr id="108" name="object 108"/>
            <p:cNvSpPr/>
            <p:nvPr/>
          </p:nvSpPr>
          <p:spPr>
            <a:xfrm>
              <a:off x="6345292" y="4163532"/>
              <a:ext cx="216676" cy="216676"/>
            </a:xfrm>
            <a:prstGeom prst="rect">
              <a:avLst/>
            </a:prstGeom>
            <a:blipFill>
              <a:blip r:embed="rId8" cstate="print"/>
              <a:stretch>
                <a:fillRect/>
              </a:stretch>
            </a:blipFill>
          </p:spPr>
          <p:txBody>
            <a:bodyPr wrap="square" lIns="0" tIns="0" rIns="0" bIns="0" rtlCol="0"/>
            <a:lstStyle/>
            <a:p>
              <a:endParaRPr/>
            </a:p>
          </p:txBody>
        </p:sp>
        <p:sp>
          <p:nvSpPr>
            <p:cNvPr id="109" name="object 109"/>
            <p:cNvSpPr/>
            <p:nvPr/>
          </p:nvSpPr>
          <p:spPr>
            <a:xfrm>
              <a:off x="5697366" y="3682447"/>
              <a:ext cx="1057380" cy="450686"/>
            </a:xfrm>
            <a:prstGeom prst="rect">
              <a:avLst/>
            </a:prstGeom>
            <a:blipFill>
              <a:blip r:embed="rId2" cstate="print"/>
              <a:stretch>
                <a:fillRect/>
              </a:stretch>
            </a:blipFill>
          </p:spPr>
          <p:txBody>
            <a:bodyPr wrap="square" lIns="0" tIns="0" rIns="0" bIns="0" rtlCol="0"/>
            <a:lstStyle/>
            <a:p>
              <a:endParaRPr/>
            </a:p>
          </p:txBody>
        </p:sp>
        <p:sp>
          <p:nvSpPr>
            <p:cNvPr id="110" name="object 110"/>
            <p:cNvSpPr/>
            <p:nvPr/>
          </p:nvSpPr>
          <p:spPr>
            <a:xfrm>
              <a:off x="5755932"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111" name="object 111"/>
            <p:cNvSpPr/>
            <p:nvPr/>
          </p:nvSpPr>
          <p:spPr>
            <a:xfrm>
              <a:off x="5766703" y="3710615"/>
              <a:ext cx="390017" cy="390017"/>
            </a:xfrm>
            <a:prstGeom prst="rect">
              <a:avLst/>
            </a:prstGeom>
            <a:blipFill>
              <a:blip r:embed="rId3" cstate="print"/>
              <a:stretch>
                <a:fillRect/>
              </a:stretch>
            </a:blipFill>
          </p:spPr>
          <p:txBody>
            <a:bodyPr wrap="square" lIns="0" tIns="0" rIns="0" bIns="0" rtlCol="0"/>
            <a:lstStyle/>
            <a:p>
              <a:endParaRPr/>
            </a:p>
          </p:txBody>
        </p:sp>
        <p:sp>
          <p:nvSpPr>
            <p:cNvPr id="112" name="object 112"/>
            <p:cNvSpPr/>
            <p:nvPr/>
          </p:nvSpPr>
          <p:spPr>
            <a:xfrm>
              <a:off x="5816602" y="3760514"/>
              <a:ext cx="216676" cy="216676"/>
            </a:xfrm>
            <a:prstGeom prst="rect">
              <a:avLst/>
            </a:prstGeom>
            <a:blipFill>
              <a:blip r:embed="rId9" cstate="print"/>
              <a:stretch>
                <a:fillRect/>
              </a:stretch>
            </a:blipFill>
          </p:spPr>
          <p:txBody>
            <a:bodyPr wrap="square" lIns="0" tIns="0" rIns="0" bIns="0" rtlCol="0"/>
            <a:lstStyle/>
            <a:p>
              <a:endParaRPr/>
            </a:p>
          </p:txBody>
        </p:sp>
        <p:sp>
          <p:nvSpPr>
            <p:cNvPr id="113" name="object 113"/>
            <p:cNvSpPr/>
            <p:nvPr/>
          </p:nvSpPr>
          <p:spPr>
            <a:xfrm>
              <a:off x="6031047" y="3710615"/>
              <a:ext cx="390017" cy="390017"/>
            </a:xfrm>
            <a:prstGeom prst="rect">
              <a:avLst/>
            </a:prstGeom>
            <a:blipFill>
              <a:blip r:embed="rId3" cstate="print"/>
              <a:stretch>
                <a:fillRect/>
              </a:stretch>
            </a:blipFill>
          </p:spPr>
          <p:txBody>
            <a:bodyPr wrap="square" lIns="0" tIns="0" rIns="0" bIns="0" rtlCol="0"/>
            <a:lstStyle/>
            <a:p>
              <a:endParaRPr/>
            </a:p>
          </p:txBody>
        </p:sp>
        <p:sp>
          <p:nvSpPr>
            <p:cNvPr id="114" name="object 114"/>
            <p:cNvSpPr/>
            <p:nvPr/>
          </p:nvSpPr>
          <p:spPr>
            <a:xfrm>
              <a:off x="6089613" y="3769180"/>
              <a:ext cx="199465" cy="199465"/>
            </a:xfrm>
            <a:custGeom>
              <a:avLst/>
              <a:gdLst/>
              <a:ahLst/>
              <a:cxnLst/>
              <a:rect l="l" t="t" r="r" b="b"/>
              <a:pathLst>
                <a:path w="226059"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115" name="object 115"/>
            <p:cNvSpPr/>
            <p:nvPr/>
          </p:nvSpPr>
          <p:spPr>
            <a:xfrm>
              <a:off x="6089613" y="3769180"/>
              <a:ext cx="199465" cy="199465"/>
            </a:xfrm>
            <a:custGeom>
              <a:avLst/>
              <a:gdLst/>
              <a:ahLst/>
              <a:cxnLst/>
              <a:rect l="l" t="t" r="r" b="b"/>
              <a:pathLst>
                <a:path w="226059"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116" name="object 116"/>
            <p:cNvSpPr/>
            <p:nvPr/>
          </p:nvSpPr>
          <p:spPr>
            <a:xfrm>
              <a:off x="6295393" y="3710615"/>
              <a:ext cx="390017" cy="390017"/>
            </a:xfrm>
            <a:prstGeom prst="rect">
              <a:avLst/>
            </a:prstGeom>
            <a:blipFill>
              <a:blip r:embed="rId3" cstate="print"/>
              <a:stretch>
                <a:fillRect/>
              </a:stretch>
            </a:blipFill>
          </p:spPr>
          <p:txBody>
            <a:bodyPr wrap="square" lIns="0" tIns="0" rIns="0" bIns="0" rtlCol="0"/>
            <a:lstStyle/>
            <a:p>
              <a:endParaRPr/>
            </a:p>
          </p:txBody>
        </p:sp>
        <p:sp>
          <p:nvSpPr>
            <p:cNvPr id="117" name="object 117"/>
            <p:cNvSpPr/>
            <p:nvPr/>
          </p:nvSpPr>
          <p:spPr>
            <a:xfrm>
              <a:off x="6345292" y="3760514"/>
              <a:ext cx="216676" cy="216676"/>
            </a:xfrm>
            <a:prstGeom prst="rect">
              <a:avLst/>
            </a:prstGeom>
            <a:blipFill>
              <a:blip r:embed="rId9" cstate="print"/>
              <a:stretch>
                <a:fillRect/>
              </a:stretch>
            </a:blipFill>
          </p:spPr>
          <p:txBody>
            <a:bodyPr wrap="square" lIns="0" tIns="0" rIns="0" bIns="0" rtlCol="0"/>
            <a:lstStyle/>
            <a:p>
              <a:endParaRPr/>
            </a:p>
          </p:txBody>
        </p:sp>
        <p:sp>
          <p:nvSpPr>
            <p:cNvPr id="118" name="object 118"/>
            <p:cNvSpPr/>
            <p:nvPr/>
          </p:nvSpPr>
          <p:spPr>
            <a:xfrm>
              <a:off x="6147682" y="3988024"/>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19" name="object 119"/>
            <p:cNvSpPr/>
            <p:nvPr/>
          </p:nvSpPr>
          <p:spPr>
            <a:xfrm>
              <a:off x="6149416" y="3576339"/>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20" name="object 120"/>
            <p:cNvSpPr/>
            <p:nvPr/>
          </p:nvSpPr>
          <p:spPr>
            <a:xfrm>
              <a:off x="3521205" y="3875352"/>
              <a:ext cx="110938" cy="0"/>
            </a:xfrm>
            <a:custGeom>
              <a:avLst/>
              <a:gdLst/>
              <a:ahLst/>
              <a:cxnLst/>
              <a:rect l="l" t="t" r="r" b="b"/>
              <a:pathLst>
                <a:path w="125729">
                  <a:moveTo>
                    <a:pt x="0" y="0"/>
                  </a:moveTo>
                  <a:lnTo>
                    <a:pt x="115776" y="0"/>
                  </a:lnTo>
                  <a:lnTo>
                    <a:pt x="125599" y="0"/>
                  </a:lnTo>
                </a:path>
              </a:pathLst>
            </a:custGeom>
            <a:ln w="19645">
              <a:solidFill>
                <a:srgbClr val="000000"/>
              </a:solidFill>
            </a:ln>
          </p:spPr>
          <p:txBody>
            <a:bodyPr wrap="square" lIns="0" tIns="0" rIns="0" bIns="0" rtlCol="0"/>
            <a:lstStyle/>
            <a:p>
              <a:endParaRPr/>
            </a:p>
          </p:txBody>
        </p:sp>
        <p:sp>
          <p:nvSpPr>
            <p:cNvPr id="121" name="object 121"/>
            <p:cNvSpPr/>
            <p:nvPr/>
          </p:nvSpPr>
          <p:spPr>
            <a:xfrm>
              <a:off x="3623361" y="3833751"/>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22" name="object 122"/>
            <p:cNvSpPr/>
            <p:nvPr/>
          </p:nvSpPr>
          <p:spPr>
            <a:xfrm>
              <a:off x="4540413" y="3875352"/>
              <a:ext cx="110938" cy="0"/>
            </a:xfrm>
            <a:custGeom>
              <a:avLst/>
              <a:gdLst/>
              <a:ahLst/>
              <a:cxnLst/>
              <a:rect l="l" t="t" r="r" b="b"/>
              <a:pathLst>
                <a:path w="125729">
                  <a:moveTo>
                    <a:pt x="0" y="0"/>
                  </a:moveTo>
                  <a:lnTo>
                    <a:pt x="115776" y="0"/>
                  </a:lnTo>
                  <a:lnTo>
                    <a:pt x="125599" y="0"/>
                  </a:lnTo>
                </a:path>
              </a:pathLst>
            </a:custGeom>
            <a:ln w="19645">
              <a:solidFill>
                <a:srgbClr val="000000"/>
              </a:solidFill>
            </a:ln>
          </p:spPr>
          <p:txBody>
            <a:bodyPr wrap="square" lIns="0" tIns="0" rIns="0" bIns="0" rtlCol="0"/>
            <a:lstStyle/>
            <a:p>
              <a:endParaRPr/>
            </a:p>
          </p:txBody>
        </p:sp>
        <p:sp>
          <p:nvSpPr>
            <p:cNvPr id="123" name="object 123"/>
            <p:cNvSpPr/>
            <p:nvPr/>
          </p:nvSpPr>
          <p:spPr>
            <a:xfrm>
              <a:off x="4642569" y="3833751"/>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24" name="object 124"/>
            <p:cNvSpPr/>
            <p:nvPr/>
          </p:nvSpPr>
          <p:spPr>
            <a:xfrm>
              <a:off x="5672729" y="3833751"/>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25" name="object 125"/>
            <p:cNvSpPr/>
            <p:nvPr/>
          </p:nvSpPr>
          <p:spPr>
            <a:xfrm>
              <a:off x="2630581" y="3241236"/>
              <a:ext cx="988919" cy="475129"/>
            </a:xfrm>
            <a:custGeom>
              <a:avLst/>
              <a:gdLst/>
              <a:ahLst/>
              <a:cxnLst/>
              <a:rect l="l" t="t" r="r" b="b"/>
              <a:pathLst>
                <a:path w="1120775" h="538479">
                  <a:moveTo>
                    <a:pt x="0" y="0"/>
                  </a:moveTo>
                  <a:lnTo>
                    <a:pt x="1120204" y="0"/>
                  </a:lnTo>
                  <a:lnTo>
                    <a:pt x="1120204" y="538327"/>
                  </a:lnTo>
                  <a:lnTo>
                    <a:pt x="0" y="538327"/>
                  </a:lnTo>
                  <a:lnTo>
                    <a:pt x="0" y="0"/>
                  </a:lnTo>
                  <a:close/>
                </a:path>
              </a:pathLst>
            </a:custGeom>
            <a:solidFill>
              <a:srgbClr val="FFFFFF">
                <a:alpha val="77439"/>
              </a:srgbClr>
            </a:solidFill>
          </p:spPr>
          <p:txBody>
            <a:bodyPr wrap="square" lIns="0" tIns="0" rIns="0" bIns="0" rtlCol="0"/>
            <a:lstStyle/>
            <a:p>
              <a:endParaRPr/>
            </a:p>
          </p:txBody>
        </p:sp>
        <p:sp>
          <p:nvSpPr>
            <p:cNvPr id="126" name="object 126"/>
            <p:cNvSpPr/>
            <p:nvPr/>
          </p:nvSpPr>
          <p:spPr>
            <a:xfrm>
              <a:off x="2552578" y="4014872"/>
              <a:ext cx="988919" cy="550769"/>
            </a:xfrm>
            <a:custGeom>
              <a:avLst/>
              <a:gdLst/>
              <a:ahLst/>
              <a:cxnLst/>
              <a:rect l="l" t="t" r="r" b="b"/>
              <a:pathLst>
                <a:path w="1120775" h="624204">
                  <a:moveTo>
                    <a:pt x="0" y="0"/>
                  </a:moveTo>
                  <a:lnTo>
                    <a:pt x="1120204" y="0"/>
                  </a:lnTo>
                  <a:lnTo>
                    <a:pt x="1120204" y="624160"/>
                  </a:lnTo>
                  <a:lnTo>
                    <a:pt x="0" y="624160"/>
                  </a:lnTo>
                  <a:lnTo>
                    <a:pt x="0" y="0"/>
                  </a:lnTo>
                  <a:close/>
                </a:path>
              </a:pathLst>
            </a:custGeom>
            <a:solidFill>
              <a:srgbClr val="FFFFFF">
                <a:alpha val="77439"/>
              </a:srgbClr>
            </a:solidFill>
          </p:spPr>
          <p:txBody>
            <a:bodyPr wrap="square" lIns="0" tIns="0" rIns="0" bIns="0" rtlCol="0"/>
            <a:lstStyle/>
            <a:p>
              <a:endParaRPr/>
            </a:p>
          </p:txBody>
        </p:sp>
        <p:sp>
          <p:nvSpPr>
            <p:cNvPr id="127" name="object 127"/>
            <p:cNvSpPr/>
            <p:nvPr/>
          </p:nvSpPr>
          <p:spPr>
            <a:xfrm>
              <a:off x="4708743" y="3191503"/>
              <a:ext cx="2113990" cy="1256179"/>
            </a:xfrm>
            <a:custGeom>
              <a:avLst/>
              <a:gdLst/>
              <a:ahLst/>
              <a:cxnLst/>
              <a:rect l="l" t="t" r="r" b="b"/>
              <a:pathLst>
                <a:path w="2395854" h="1423670">
                  <a:moveTo>
                    <a:pt x="0" y="0"/>
                  </a:moveTo>
                  <a:lnTo>
                    <a:pt x="2395461" y="0"/>
                  </a:lnTo>
                  <a:lnTo>
                    <a:pt x="2395461" y="1423325"/>
                  </a:lnTo>
                  <a:lnTo>
                    <a:pt x="0" y="1423325"/>
                  </a:lnTo>
                  <a:lnTo>
                    <a:pt x="0" y="0"/>
                  </a:lnTo>
                  <a:close/>
                </a:path>
              </a:pathLst>
            </a:custGeom>
            <a:solidFill>
              <a:srgbClr val="FFFFFF">
                <a:alpha val="77439"/>
              </a:srgbClr>
            </a:solidFill>
          </p:spPr>
          <p:txBody>
            <a:bodyPr wrap="square" lIns="0" tIns="0" rIns="0" bIns="0" rtlCol="0"/>
            <a:lstStyle/>
            <a:p>
              <a:endParaRPr/>
            </a:p>
          </p:txBody>
        </p:sp>
      </p:grpSp>
      <p:sp>
        <p:nvSpPr>
          <p:cNvPr id="131" name="Content Placeholder 130">
            <a:extLst>
              <a:ext uri="{FF2B5EF4-FFF2-40B4-BE49-F238E27FC236}">
                <a16:creationId xmlns:a16="http://schemas.microsoft.com/office/drawing/2014/main" id="{BAA51591-D4FC-1148-B6B6-A54FFF894DC6}"/>
              </a:ext>
            </a:extLst>
          </p:cNvPr>
          <p:cNvSpPr>
            <a:spLocks noGrp="1"/>
          </p:cNvSpPr>
          <p:nvPr>
            <p:ph idx="1"/>
          </p:nvPr>
        </p:nvSpPr>
        <p:spPr>
          <a:xfrm>
            <a:off x="886810" y="1113935"/>
            <a:ext cx="10515600" cy="4351338"/>
          </a:xfrm>
        </p:spPr>
        <p:txBody>
          <a:bodyPr/>
          <a:lstStyle/>
          <a:p>
            <a:r>
              <a:rPr lang="en-DE" sz="2400" dirty="0"/>
              <a:t>Basic computational network copied per time slice</a:t>
            </a:r>
          </a:p>
          <a:p>
            <a:r>
              <a:rPr lang="en-DE" sz="2400" dirty="0"/>
              <a:t>Input: previous hidden state, output: next hidden state</a:t>
            </a:r>
          </a:p>
          <a:p>
            <a:endParaRPr lang="en-DE" sz="2400" dirty="0"/>
          </a:p>
          <a:p>
            <a:endParaRPr lang="en-DE" sz="2400" dirty="0"/>
          </a:p>
          <a:p>
            <a:endParaRPr lang="en-DE" sz="2400" dirty="0"/>
          </a:p>
          <a:p>
            <a:endParaRPr lang="en-DE" sz="2400" dirty="0"/>
          </a:p>
          <a:p>
            <a:r>
              <a:rPr lang="en-DE" sz="2400" dirty="0"/>
              <a:t>Compare with HMM:</a:t>
            </a:r>
          </a:p>
        </p:txBody>
      </p:sp>
      <p:sp>
        <p:nvSpPr>
          <p:cNvPr id="133" name="Oval 3">
            <a:extLst>
              <a:ext uri="{FF2B5EF4-FFF2-40B4-BE49-F238E27FC236}">
                <a16:creationId xmlns:a16="http://schemas.microsoft.com/office/drawing/2014/main" id="{E4BAA597-BE25-BA4E-9AF4-A4B0601A9CB8}"/>
              </a:ext>
            </a:extLst>
          </p:cNvPr>
          <p:cNvSpPr>
            <a:spLocks noChangeArrowheads="1"/>
          </p:cNvSpPr>
          <p:nvPr/>
        </p:nvSpPr>
        <p:spPr bwMode="auto">
          <a:xfrm>
            <a:off x="3162922" y="4571510"/>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4" name="Text Box 4">
            <a:extLst>
              <a:ext uri="{FF2B5EF4-FFF2-40B4-BE49-F238E27FC236}">
                <a16:creationId xmlns:a16="http://schemas.microsoft.com/office/drawing/2014/main" id="{5E685C6C-E890-8348-AEB6-9D83E39F8C1E}"/>
              </a:ext>
            </a:extLst>
          </p:cNvPr>
          <p:cNvSpPr txBox="1">
            <a:spLocks noChangeArrowheads="1"/>
          </p:cNvSpPr>
          <p:nvPr/>
        </p:nvSpPr>
        <p:spPr bwMode="auto">
          <a:xfrm>
            <a:off x="3162923" y="4688985"/>
            <a:ext cx="7651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Rain</a:t>
            </a:r>
            <a:r>
              <a:rPr lang="en-US" sz="1600" i="0" baseline="-25000"/>
              <a:t>t-1</a:t>
            </a:r>
            <a:endParaRPr lang="en-US" sz="1600" i="0"/>
          </a:p>
        </p:txBody>
      </p:sp>
      <p:sp>
        <p:nvSpPr>
          <p:cNvPr id="135" name="Oval 5">
            <a:extLst>
              <a:ext uri="{FF2B5EF4-FFF2-40B4-BE49-F238E27FC236}">
                <a16:creationId xmlns:a16="http://schemas.microsoft.com/office/drawing/2014/main" id="{251B26EA-0DBA-F846-93AD-BD8F65F3A195}"/>
              </a:ext>
            </a:extLst>
          </p:cNvPr>
          <p:cNvSpPr>
            <a:spLocks noChangeArrowheads="1"/>
          </p:cNvSpPr>
          <p:nvPr/>
        </p:nvSpPr>
        <p:spPr bwMode="auto">
          <a:xfrm>
            <a:off x="3010522" y="5825635"/>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6" name="Text Box 6">
            <a:extLst>
              <a:ext uri="{FF2B5EF4-FFF2-40B4-BE49-F238E27FC236}">
                <a16:creationId xmlns:a16="http://schemas.microsoft.com/office/drawing/2014/main" id="{F155E846-F970-9946-90B7-AD91F2C4F124}"/>
              </a:ext>
            </a:extLst>
          </p:cNvPr>
          <p:cNvSpPr txBox="1">
            <a:spLocks noChangeArrowheads="1"/>
          </p:cNvSpPr>
          <p:nvPr/>
        </p:nvSpPr>
        <p:spPr bwMode="auto">
          <a:xfrm>
            <a:off x="3010523" y="5943110"/>
            <a:ext cx="11604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137" name="Oval 7">
            <a:extLst>
              <a:ext uri="{FF2B5EF4-FFF2-40B4-BE49-F238E27FC236}">
                <a16:creationId xmlns:a16="http://schemas.microsoft.com/office/drawing/2014/main" id="{18A89BA4-E84C-7741-969F-062EC7AC31A0}"/>
              </a:ext>
            </a:extLst>
          </p:cNvPr>
          <p:cNvSpPr>
            <a:spLocks noChangeArrowheads="1"/>
          </p:cNvSpPr>
          <p:nvPr/>
        </p:nvSpPr>
        <p:spPr bwMode="auto">
          <a:xfrm>
            <a:off x="5326685" y="4571510"/>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8" name="Text Box 8">
            <a:extLst>
              <a:ext uri="{FF2B5EF4-FFF2-40B4-BE49-F238E27FC236}">
                <a16:creationId xmlns:a16="http://schemas.microsoft.com/office/drawing/2014/main" id="{389E88E3-FDCE-2E41-86B9-7ED064200811}"/>
              </a:ext>
            </a:extLst>
          </p:cNvPr>
          <p:cNvSpPr txBox="1">
            <a:spLocks noChangeArrowheads="1"/>
          </p:cNvSpPr>
          <p:nvPr/>
        </p:nvSpPr>
        <p:spPr bwMode="auto">
          <a:xfrm>
            <a:off x="5496547" y="4688985"/>
            <a:ext cx="6413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Rain</a:t>
            </a:r>
            <a:r>
              <a:rPr lang="en-US" sz="1600" i="0" baseline="-25000"/>
              <a:t>t</a:t>
            </a:r>
            <a:endParaRPr lang="en-US" sz="1600" i="0"/>
          </a:p>
        </p:txBody>
      </p:sp>
      <p:sp>
        <p:nvSpPr>
          <p:cNvPr id="139" name="Oval 9">
            <a:extLst>
              <a:ext uri="{FF2B5EF4-FFF2-40B4-BE49-F238E27FC236}">
                <a16:creationId xmlns:a16="http://schemas.microsoft.com/office/drawing/2014/main" id="{8209E183-9503-B645-AE5C-E570D73AD5F7}"/>
              </a:ext>
            </a:extLst>
          </p:cNvPr>
          <p:cNvSpPr>
            <a:spLocks noChangeArrowheads="1"/>
          </p:cNvSpPr>
          <p:nvPr/>
        </p:nvSpPr>
        <p:spPr bwMode="auto">
          <a:xfrm>
            <a:off x="5174285" y="5825635"/>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0" name="Text Box 10">
            <a:extLst>
              <a:ext uri="{FF2B5EF4-FFF2-40B4-BE49-F238E27FC236}">
                <a16:creationId xmlns:a16="http://schemas.microsoft.com/office/drawing/2014/main" id="{D9D4DA0D-387F-834D-9A6A-6EBC3709F372}"/>
              </a:ext>
            </a:extLst>
          </p:cNvPr>
          <p:cNvSpPr txBox="1">
            <a:spLocks noChangeArrowheads="1"/>
          </p:cNvSpPr>
          <p:nvPr/>
        </p:nvSpPr>
        <p:spPr bwMode="auto">
          <a:xfrm>
            <a:off x="5174286" y="5943110"/>
            <a:ext cx="10366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a:t>
            </a:r>
            <a:endParaRPr lang="en-US" sz="1600" i="0"/>
          </a:p>
        </p:txBody>
      </p:sp>
      <p:sp>
        <p:nvSpPr>
          <p:cNvPr id="141" name="Oval 11">
            <a:extLst>
              <a:ext uri="{FF2B5EF4-FFF2-40B4-BE49-F238E27FC236}">
                <a16:creationId xmlns:a16="http://schemas.microsoft.com/office/drawing/2014/main" id="{34120218-DB5E-8146-8F19-4241043F75FE}"/>
              </a:ext>
            </a:extLst>
          </p:cNvPr>
          <p:cNvSpPr>
            <a:spLocks noChangeArrowheads="1"/>
          </p:cNvSpPr>
          <p:nvPr/>
        </p:nvSpPr>
        <p:spPr bwMode="auto">
          <a:xfrm>
            <a:off x="7582522" y="4598497"/>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2" name="Text Box 12">
            <a:extLst>
              <a:ext uri="{FF2B5EF4-FFF2-40B4-BE49-F238E27FC236}">
                <a16:creationId xmlns:a16="http://schemas.microsoft.com/office/drawing/2014/main" id="{251E2F01-5765-E44C-B1CE-29E7D13CEBF5}"/>
              </a:ext>
            </a:extLst>
          </p:cNvPr>
          <p:cNvSpPr txBox="1">
            <a:spLocks noChangeArrowheads="1"/>
          </p:cNvSpPr>
          <p:nvPr/>
        </p:nvSpPr>
        <p:spPr bwMode="auto">
          <a:xfrm>
            <a:off x="7582522" y="4715972"/>
            <a:ext cx="8001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Rain</a:t>
            </a:r>
            <a:r>
              <a:rPr lang="en-US" sz="1600" i="0" baseline="-25000"/>
              <a:t>t+1</a:t>
            </a:r>
            <a:endParaRPr lang="en-US" sz="1600" i="0"/>
          </a:p>
        </p:txBody>
      </p:sp>
      <p:sp>
        <p:nvSpPr>
          <p:cNvPr id="143" name="Oval 13">
            <a:extLst>
              <a:ext uri="{FF2B5EF4-FFF2-40B4-BE49-F238E27FC236}">
                <a16:creationId xmlns:a16="http://schemas.microsoft.com/office/drawing/2014/main" id="{2092227F-79E2-3D47-B1AD-630A7BFA6E2F}"/>
              </a:ext>
            </a:extLst>
          </p:cNvPr>
          <p:cNvSpPr>
            <a:spLocks noChangeArrowheads="1"/>
          </p:cNvSpPr>
          <p:nvPr/>
        </p:nvSpPr>
        <p:spPr bwMode="auto">
          <a:xfrm>
            <a:off x="7430122" y="5852622"/>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4" name="Text Box 14">
            <a:extLst>
              <a:ext uri="{FF2B5EF4-FFF2-40B4-BE49-F238E27FC236}">
                <a16:creationId xmlns:a16="http://schemas.microsoft.com/office/drawing/2014/main" id="{995D9BB1-1E87-3F46-B8DD-C01CF3EB15EC}"/>
              </a:ext>
            </a:extLst>
          </p:cNvPr>
          <p:cNvSpPr txBox="1">
            <a:spLocks noChangeArrowheads="1"/>
          </p:cNvSpPr>
          <p:nvPr/>
        </p:nvSpPr>
        <p:spPr bwMode="auto">
          <a:xfrm>
            <a:off x="7430122" y="5970097"/>
            <a:ext cx="11953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145" name="Line 15">
            <a:extLst>
              <a:ext uri="{FF2B5EF4-FFF2-40B4-BE49-F238E27FC236}">
                <a16:creationId xmlns:a16="http://schemas.microsoft.com/office/drawing/2014/main" id="{FD876019-68C5-354A-BF0E-729CF6A1D03B}"/>
              </a:ext>
            </a:extLst>
          </p:cNvPr>
          <p:cNvSpPr>
            <a:spLocks noChangeShapeType="1"/>
          </p:cNvSpPr>
          <p:nvPr/>
        </p:nvSpPr>
        <p:spPr bwMode="auto">
          <a:xfrm>
            <a:off x="2248522" y="480011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6" name="Line 16">
            <a:extLst>
              <a:ext uri="{FF2B5EF4-FFF2-40B4-BE49-F238E27FC236}">
                <a16:creationId xmlns:a16="http://schemas.microsoft.com/office/drawing/2014/main" id="{383E2E5E-A878-D84D-960D-82636C67B27F}"/>
              </a:ext>
            </a:extLst>
          </p:cNvPr>
          <p:cNvSpPr>
            <a:spLocks noChangeShapeType="1"/>
          </p:cNvSpPr>
          <p:nvPr/>
        </p:nvSpPr>
        <p:spPr bwMode="auto">
          <a:xfrm>
            <a:off x="4077322" y="480011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7" name="Line 17">
            <a:extLst>
              <a:ext uri="{FF2B5EF4-FFF2-40B4-BE49-F238E27FC236}">
                <a16:creationId xmlns:a16="http://schemas.microsoft.com/office/drawing/2014/main" id="{E6D45EED-901F-B04A-8C82-CCFCCB19D685}"/>
              </a:ext>
            </a:extLst>
          </p:cNvPr>
          <p:cNvSpPr>
            <a:spLocks noChangeShapeType="1"/>
          </p:cNvSpPr>
          <p:nvPr/>
        </p:nvSpPr>
        <p:spPr bwMode="auto">
          <a:xfrm>
            <a:off x="6287122" y="480011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8" name="Line 18">
            <a:extLst>
              <a:ext uri="{FF2B5EF4-FFF2-40B4-BE49-F238E27FC236}">
                <a16:creationId xmlns:a16="http://schemas.microsoft.com/office/drawing/2014/main" id="{87E25750-5854-3749-8024-2F7BAA00E892}"/>
              </a:ext>
            </a:extLst>
          </p:cNvPr>
          <p:cNvSpPr>
            <a:spLocks noChangeShapeType="1"/>
          </p:cNvSpPr>
          <p:nvPr/>
        </p:nvSpPr>
        <p:spPr bwMode="auto">
          <a:xfrm>
            <a:off x="3620122" y="5131897"/>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9" name="Line 19">
            <a:extLst>
              <a:ext uri="{FF2B5EF4-FFF2-40B4-BE49-F238E27FC236}">
                <a16:creationId xmlns:a16="http://schemas.microsoft.com/office/drawing/2014/main" id="{28D63D08-C0A0-9641-BA31-6F588F2ACE77}"/>
              </a:ext>
            </a:extLst>
          </p:cNvPr>
          <p:cNvSpPr>
            <a:spLocks noChangeShapeType="1"/>
          </p:cNvSpPr>
          <p:nvPr/>
        </p:nvSpPr>
        <p:spPr bwMode="auto">
          <a:xfrm flipH="1">
            <a:off x="5753722" y="5131897"/>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50" name="Line 20">
            <a:extLst>
              <a:ext uri="{FF2B5EF4-FFF2-40B4-BE49-F238E27FC236}">
                <a16:creationId xmlns:a16="http://schemas.microsoft.com/office/drawing/2014/main" id="{FC9F2185-E3F8-7A46-A25B-526258E73DEB}"/>
              </a:ext>
            </a:extLst>
          </p:cNvPr>
          <p:cNvSpPr>
            <a:spLocks noChangeShapeType="1"/>
          </p:cNvSpPr>
          <p:nvPr/>
        </p:nvSpPr>
        <p:spPr bwMode="auto">
          <a:xfrm flipH="1">
            <a:off x="8039722" y="5131897"/>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graphicFrame>
        <p:nvGraphicFramePr>
          <p:cNvPr id="151" name="Group 21">
            <a:extLst>
              <a:ext uri="{FF2B5EF4-FFF2-40B4-BE49-F238E27FC236}">
                <a16:creationId xmlns:a16="http://schemas.microsoft.com/office/drawing/2014/main" id="{4AB26495-7224-DD4C-9E26-26DB770FAD08}"/>
              </a:ext>
            </a:extLst>
          </p:cNvPr>
          <p:cNvGraphicFramePr>
            <a:graphicFrameLocks noGrp="1"/>
          </p:cNvGraphicFramePr>
          <p:nvPr/>
        </p:nvGraphicFramePr>
        <p:xfrm>
          <a:off x="6518878" y="3933056"/>
          <a:ext cx="1063644" cy="720080"/>
        </p:xfrm>
        <a:graphic>
          <a:graphicData uri="http://schemas.openxmlformats.org/drawingml/2006/table">
            <a:tbl>
              <a:tblPr/>
              <a:tblGrid>
                <a:gridCol w="415486">
                  <a:extLst>
                    <a:ext uri="{9D8B030D-6E8A-4147-A177-3AD203B41FA5}">
                      <a16:colId xmlns:a16="http://schemas.microsoft.com/office/drawing/2014/main" val="20000"/>
                    </a:ext>
                  </a:extLst>
                </a:gridCol>
                <a:gridCol w="648158">
                  <a:extLst>
                    <a:ext uri="{9D8B030D-6E8A-4147-A177-3AD203B41FA5}">
                      <a16:colId xmlns:a16="http://schemas.microsoft.com/office/drawing/2014/main" val="20001"/>
                    </a:ext>
                  </a:extLst>
                </a:gridCol>
              </a:tblGrid>
              <a:tr h="25352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800" b="0" i="0" u="none" strike="noStrike" cap="none" normalizeH="0" baseline="-25000">
                          <a:ln>
                            <a:noFill/>
                          </a:ln>
                          <a:solidFill>
                            <a:schemeClr val="tx1"/>
                          </a:solidFill>
                          <a:effectLst/>
                          <a:latin typeface="Lucida Grande" charset="0"/>
                          <a:ea typeface="ＭＳ Ｐゴシック" charset="0"/>
                          <a:cs typeface="ＭＳ Ｐゴシック" charset="0"/>
                        </a:rPr>
                        <a:t>t-1</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P(R</a:t>
                      </a:r>
                      <a:r>
                        <a:rPr kumimoji="0" lang="en-US" sz="8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800" b="0" i="0" u="none" strike="noStrike" cap="none" normalizeH="0" baseline="-25000">
                          <a:ln>
                            <a:noFill/>
                          </a:ln>
                          <a:solidFill>
                            <a:schemeClr val="tx1"/>
                          </a:solidFill>
                          <a:effectLst/>
                          <a:latin typeface="Lucida Grande" charset="0"/>
                          <a:ea typeface="ＭＳ Ｐゴシック" charset="0"/>
                          <a:cs typeface="ＭＳ Ｐゴシック" charset="0"/>
                        </a:rPr>
                        <a:t>t-1</a:t>
                      </a: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55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dirty="0">
                          <a:ln>
                            <a:noFill/>
                          </a:ln>
                          <a:solidFill>
                            <a:schemeClr val="tx1"/>
                          </a:solidFill>
                          <a:effectLst/>
                          <a:latin typeface="Lucida Grande" charset="0"/>
                          <a:ea typeface="ＭＳ Ｐゴシック" charset="0"/>
                          <a:cs typeface="ＭＳ Ｐゴシック" charset="0"/>
                        </a:rPr>
                        <a:t>0.7</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dirty="0">
                          <a:ln>
                            <a:noFill/>
                          </a:ln>
                          <a:solidFill>
                            <a:schemeClr val="tx1"/>
                          </a:solidFill>
                          <a:effectLst/>
                          <a:latin typeface="Lucida Grande" charset="0"/>
                          <a:ea typeface="ＭＳ Ｐゴシック" charset="0"/>
                          <a:cs typeface="ＭＳ Ｐゴシック" charset="0"/>
                        </a:rPr>
                        <a:t>0.3</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2" name="Group 32">
            <a:extLst>
              <a:ext uri="{FF2B5EF4-FFF2-40B4-BE49-F238E27FC236}">
                <a16:creationId xmlns:a16="http://schemas.microsoft.com/office/drawing/2014/main" id="{94425A87-6215-D540-8829-033E14C0FE5B}"/>
              </a:ext>
            </a:extLst>
          </p:cNvPr>
          <p:cNvGraphicFramePr>
            <a:graphicFrameLocks noGrp="1"/>
          </p:cNvGraphicFramePr>
          <p:nvPr/>
        </p:nvGraphicFramePr>
        <p:xfrm>
          <a:off x="8571878" y="5196080"/>
          <a:ext cx="971662" cy="684194"/>
        </p:xfrm>
        <a:graphic>
          <a:graphicData uri="http://schemas.openxmlformats.org/drawingml/2006/table">
            <a:tbl>
              <a:tblPr/>
              <a:tblGrid>
                <a:gridCol w="379556">
                  <a:extLst>
                    <a:ext uri="{9D8B030D-6E8A-4147-A177-3AD203B41FA5}">
                      <a16:colId xmlns:a16="http://schemas.microsoft.com/office/drawing/2014/main" val="20000"/>
                    </a:ext>
                  </a:extLst>
                </a:gridCol>
                <a:gridCol w="592106">
                  <a:extLst>
                    <a:ext uri="{9D8B030D-6E8A-4147-A177-3AD203B41FA5}">
                      <a16:colId xmlns:a16="http://schemas.microsoft.com/office/drawing/2014/main" val="20001"/>
                    </a:ext>
                  </a:extLst>
                </a:gridCol>
              </a:tblGrid>
              <a:tr h="24088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900" b="0" i="0" u="none" strike="noStrike" cap="none" normalizeH="0" baseline="-25000">
                          <a:ln>
                            <a:noFill/>
                          </a:ln>
                          <a:solidFill>
                            <a:schemeClr val="tx1"/>
                          </a:solidFill>
                          <a:effectLst/>
                          <a:latin typeface="Lucida Grande" charset="0"/>
                          <a:ea typeface="ＭＳ Ｐゴシック" charset="0"/>
                          <a:cs typeface="ＭＳ Ｐゴシック" charset="0"/>
                        </a:rPr>
                        <a:t>t</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P(U</a:t>
                      </a:r>
                      <a:r>
                        <a:rPr kumimoji="0" lang="en-US" sz="9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9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330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dirty="0">
                          <a:ln>
                            <a:noFill/>
                          </a:ln>
                          <a:solidFill>
                            <a:schemeClr val="tx1"/>
                          </a:solidFill>
                          <a:effectLst/>
                          <a:latin typeface="Lucida Grande" charset="0"/>
                          <a:ea typeface="ＭＳ Ｐゴシック" charset="0"/>
                          <a:cs typeface="ＭＳ Ｐゴシック" charset="0"/>
                        </a:rPr>
                        <a:t>0.9</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dirty="0">
                          <a:ln>
                            <a:noFill/>
                          </a:ln>
                          <a:solidFill>
                            <a:schemeClr val="tx1"/>
                          </a:solidFill>
                          <a:effectLst/>
                          <a:latin typeface="Lucida Grande" charset="0"/>
                          <a:ea typeface="ＭＳ Ｐゴシック" charset="0"/>
                          <a:cs typeface="ＭＳ Ｐゴシック" charset="0"/>
                        </a:rPr>
                        <a:t>0.2</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Cloud Callout 2">
            <a:extLst>
              <a:ext uri="{FF2B5EF4-FFF2-40B4-BE49-F238E27FC236}">
                <a16:creationId xmlns:a16="http://schemas.microsoft.com/office/drawing/2014/main" id="{8EB7F541-645A-524B-96C1-5643AA492681}"/>
              </a:ext>
            </a:extLst>
          </p:cNvPr>
          <p:cNvSpPr/>
          <p:nvPr/>
        </p:nvSpPr>
        <p:spPr>
          <a:xfrm>
            <a:off x="8382622" y="2060848"/>
            <a:ext cx="2609922" cy="1008112"/>
          </a:xfrm>
          <a:prstGeom prst="cloudCallout">
            <a:avLst>
              <a:gd name="adj1" fmla="val -58342"/>
              <a:gd name="adj2" fmla="val -282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bg1"/>
                </a:solidFill>
              </a:rPr>
              <a:t>Computational model</a:t>
            </a:r>
          </a:p>
        </p:txBody>
      </p:sp>
      <p:sp>
        <p:nvSpPr>
          <p:cNvPr id="153" name="Cloud Callout 152">
            <a:extLst>
              <a:ext uri="{FF2B5EF4-FFF2-40B4-BE49-F238E27FC236}">
                <a16:creationId xmlns:a16="http://schemas.microsoft.com/office/drawing/2014/main" id="{F8C9FB3F-ECC6-2C4E-A6F1-10C8CDAC9CEE}"/>
              </a:ext>
            </a:extLst>
          </p:cNvPr>
          <p:cNvSpPr/>
          <p:nvPr/>
        </p:nvSpPr>
        <p:spPr>
          <a:xfrm>
            <a:off x="8382622" y="3728283"/>
            <a:ext cx="2609922" cy="1008112"/>
          </a:xfrm>
          <a:prstGeom prst="cloudCallout">
            <a:avLst>
              <a:gd name="adj1" fmla="val -59579"/>
              <a:gd name="adj2" fmla="val 27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bg1"/>
                </a:solidFill>
              </a:rPr>
              <a:t>Declarative model (generative)</a:t>
            </a:r>
          </a:p>
        </p:txBody>
      </p:sp>
      <p:sp>
        <p:nvSpPr>
          <p:cNvPr id="154" name="Slide Number Placeholder 3">
            <a:extLst>
              <a:ext uri="{FF2B5EF4-FFF2-40B4-BE49-F238E27FC236}">
                <a16:creationId xmlns:a16="http://schemas.microsoft.com/office/drawing/2014/main" id="{9ADBAAE0-774D-2C4F-A74D-C6C02AFBC54F}"/>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20</a:t>
            </a:fld>
            <a:endParaRPr lang="de-DE"/>
          </a:p>
        </p:txBody>
      </p:sp>
      <p:sp>
        <p:nvSpPr>
          <p:cNvPr id="155" name="object 9">
            <a:extLst>
              <a:ext uri="{FF2B5EF4-FFF2-40B4-BE49-F238E27FC236}">
                <a16:creationId xmlns:a16="http://schemas.microsoft.com/office/drawing/2014/main" id="{5B41ACAD-73DB-B94E-8B0A-C357854DC97E}"/>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128" name="TextBox 127">
            <a:extLst>
              <a:ext uri="{FF2B5EF4-FFF2-40B4-BE49-F238E27FC236}">
                <a16:creationId xmlns:a16="http://schemas.microsoft.com/office/drawing/2014/main" id="{E2DB14FA-0F3B-3196-D950-0A83A614E73D}"/>
              </a:ext>
            </a:extLst>
          </p:cNvPr>
          <p:cNvSpPr txBox="1"/>
          <p:nvPr/>
        </p:nvSpPr>
        <p:spPr>
          <a:xfrm>
            <a:off x="2966590" y="6604349"/>
            <a:ext cx="6191026" cy="261610"/>
          </a:xfrm>
          <a:prstGeom prst="rect">
            <a:avLst/>
          </a:prstGeom>
          <a:noFill/>
        </p:spPr>
        <p:txBody>
          <a:bodyPr wrap="square">
            <a:spAutoFit/>
          </a:bodyPr>
          <a:lstStyle/>
          <a:p>
            <a:r>
              <a:rPr lang="en-DE" sz="1050" dirty="0">
                <a:solidFill>
                  <a:srgbClr val="0912FF"/>
                </a:solidFill>
              </a:rPr>
              <a:t>https://medium.com/swlh/a-simple-overview-of-rnn-lstm-and-attention-mechanism-9e844763d07b</a:t>
            </a:r>
          </a:p>
        </p:txBody>
      </p:sp>
    </p:spTree>
    <p:extLst>
      <p:ext uri="{BB962C8B-B14F-4D97-AF65-F5344CB8AC3E}">
        <p14:creationId xmlns:p14="http://schemas.microsoft.com/office/powerpoint/2010/main" val="287484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dissolve">
                                      <p:cBhvr>
                                        <p:cTn id="7" dur="500"/>
                                        <p:tgtEl>
                                          <p:spTgt spid="1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dissolve">
                                      <p:cBhvr>
                                        <p:cTn id="10" dur="500"/>
                                        <p:tgtEl>
                                          <p:spTgt spid="1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dissolve">
                                      <p:cBhvr>
                                        <p:cTn id="13" dur="500"/>
                                        <p:tgtEl>
                                          <p:spTgt spid="13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dissolve">
                                      <p:cBhvr>
                                        <p:cTn id="16" dur="500"/>
                                        <p:tgtEl>
                                          <p:spTgt spid="13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dissolve">
                                      <p:cBhvr>
                                        <p:cTn id="19" dur="500"/>
                                        <p:tgtEl>
                                          <p:spTgt spid="13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dissolve">
                                      <p:cBhvr>
                                        <p:cTn id="22" dur="500"/>
                                        <p:tgtEl>
                                          <p:spTgt spid="13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dissolve">
                                      <p:cBhvr>
                                        <p:cTn id="25" dur="500"/>
                                        <p:tgtEl>
                                          <p:spTgt spid="13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dissolve">
                                      <p:cBhvr>
                                        <p:cTn id="28" dur="500"/>
                                        <p:tgtEl>
                                          <p:spTgt spid="14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dissolve">
                                      <p:cBhvr>
                                        <p:cTn id="31" dur="500"/>
                                        <p:tgtEl>
                                          <p:spTgt spid="14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dissolve">
                                      <p:cBhvr>
                                        <p:cTn id="34" dur="500"/>
                                        <p:tgtEl>
                                          <p:spTgt spid="14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dissolve">
                                      <p:cBhvr>
                                        <p:cTn id="37" dur="500"/>
                                        <p:tgtEl>
                                          <p:spTgt spid="14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4"/>
                                        </p:tgtEl>
                                        <p:attrNameLst>
                                          <p:attrName>style.visibility</p:attrName>
                                        </p:attrNameLst>
                                      </p:cBhvr>
                                      <p:to>
                                        <p:strVal val="visible"/>
                                      </p:to>
                                    </p:set>
                                    <p:animEffect transition="in" filter="dissolve">
                                      <p:cBhvr>
                                        <p:cTn id="40" dur="500"/>
                                        <p:tgtEl>
                                          <p:spTgt spid="14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dissolve">
                                      <p:cBhvr>
                                        <p:cTn id="43" dur="500"/>
                                        <p:tgtEl>
                                          <p:spTgt spid="14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46"/>
                                        </p:tgtEl>
                                        <p:attrNameLst>
                                          <p:attrName>style.visibility</p:attrName>
                                        </p:attrNameLst>
                                      </p:cBhvr>
                                      <p:to>
                                        <p:strVal val="visible"/>
                                      </p:to>
                                    </p:set>
                                    <p:animEffect transition="in" filter="dissolve">
                                      <p:cBhvr>
                                        <p:cTn id="46" dur="500"/>
                                        <p:tgtEl>
                                          <p:spTgt spid="14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dissolve">
                                      <p:cBhvr>
                                        <p:cTn id="49" dur="500"/>
                                        <p:tgtEl>
                                          <p:spTgt spid="1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48"/>
                                        </p:tgtEl>
                                        <p:attrNameLst>
                                          <p:attrName>style.visibility</p:attrName>
                                        </p:attrNameLst>
                                      </p:cBhvr>
                                      <p:to>
                                        <p:strVal val="visible"/>
                                      </p:to>
                                    </p:set>
                                    <p:animEffect transition="in" filter="dissolve">
                                      <p:cBhvr>
                                        <p:cTn id="52" dur="500"/>
                                        <p:tgtEl>
                                          <p:spTgt spid="14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49"/>
                                        </p:tgtEl>
                                        <p:attrNameLst>
                                          <p:attrName>style.visibility</p:attrName>
                                        </p:attrNameLst>
                                      </p:cBhvr>
                                      <p:to>
                                        <p:strVal val="visible"/>
                                      </p:to>
                                    </p:set>
                                    <p:animEffect transition="in" filter="dissolve">
                                      <p:cBhvr>
                                        <p:cTn id="55" dur="500"/>
                                        <p:tgtEl>
                                          <p:spTgt spid="14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50"/>
                                        </p:tgtEl>
                                        <p:attrNameLst>
                                          <p:attrName>style.visibility</p:attrName>
                                        </p:attrNameLst>
                                      </p:cBhvr>
                                      <p:to>
                                        <p:strVal val="visible"/>
                                      </p:to>
                                    </p:set>
                                    <p:animEffect transition="in" filter="dissolve">
                                      <p:cBhvr>
                                        <p:cTn id="58" dur="500"/>
                                        <p:tgtEl>
                                          <p:spTgt spid="150"/>
                                        </p:tgtEl>
                                      </p:cBhvr>
                                    </p:animEffect>
                                  </p:childTnLst>
                                </p:cTn>
                              </p:par>
                              <p:par>
                                <p:cTn id="59" presetID="9" presetClass="entr" presetSubtype="0" fill="hold" nodeType="with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dissolve">
                                      <p:cBhvr>
                                        <p:cTn id="61" dur="500"/>
                                        <p:tgtEl>
                                          <p:spTgt spid="151"/>
                                        </p:tgtEl>
                                      </p:cBhvr>
                                    </p:animEffect>
                                  </p:childTnLst>
                                </p:cTn>
                              </p:par>
                              <p:par>
                                <p:cTn id="62" presetID="9" presetClass="entr" presetSubtype="0" fill="hold" nodeType="with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dissolve">
                                      <p:cBhvr>
                                        <p:cTn id="64" dur="500"/>
                                        <p:tgtEl>
                                          <p:spTgt spid="152"/>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dissolve">
                                      <p:cBhvr>
                                        <p:cTn id="67" dur="500"/>
                                        <p:tgtEl>
                                          <p:spTgt spid="155"/>
                                        </p:tgtEl>
                                      </p:cBhvr>
                                    </p:animEffect>
                                  </p:childTnLst>
                                </p:cTn>
                              </p:par>
                              <p:par>
                                <p:cTn id="68" presetID="9" presetClass="entr" presetSubtype="0" fill="hold" nodeType="withEffect">
                                  <p:stCondLst>
                                    <p:cond delay="0"/>
                                  </p:stCondLst>
                                  <p:childTnLst>
                                    <p:set>
                                      <p:cBhvr>
                                        <p:cTn id="69" dur="1" fill="hold">
                                          <p:stCondLst>
                                            <p:cond delay="0"/>
                                          </p:stCondLst>
                                        </p:cTn>
                                        <p:tgtEl>
                                          <p:spTgt spid="131">
                                            <p:txEl>
                                              <p:pRg st="6" end="6"/>
                                            </p:txEl>
                                          </p:spTgt>
                                        </p:tgtEl>
                                        <p:attrNameLst>
                                          <p:attrName>style.visibility</p:attrName>
                                        </p:attrNameLst>
                                      </p:cBhvr>
                                      <p:to>
                                        <p:strVal val="visible"/>
                                      </p:to>
                                    </p:set>
                                    <p:animEffect transition="in" filter="dissolve">
                                      <p:cBhvr>
                                        <p:cTn id="70" dur="500"/>
                                        <p:tgtEl>
                                          <p:spTgt spid="131">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dissolve">
                                      <p:cBhvr>
                                        <p:cTn id="75" dur="500"/>
                                        <p:tgtEl>
                                          <p:spTgt spid="153"/>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dissolve">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P spid="135" grpId="0" animBg="1"/>
      <p:bldP spid="136" grpId="0"/>
      <p:bldP spid="137" grpId="0" animBg="1"/>
      <p:bldP spid="138" grpId="0"/>
      <p:bldP spid="139" grpId="0" animBg="1"/>
      <p:bldP spid="140" grpId="0"/>
      <p:bldP spid="141" grpId="0" animBg="1"/>
      <p:bldP spid="142" grpId="0"/>
      <p:bldP spid="143" grpId="0" animBg="1"/>
      <p:bldP spid="144" grpId="0"/>
      <p:bldP spid="145" grpId="0" animBg="1"/>
      <p:bldP spid="146" grpId="0" animBg="1"/>
      <p:bldP spid="147" grpId="0" animBg="1"/>
      <p:bldP spid="148" grpId="0" animBg="1"/>
      <p:bldP spid="149" grpId="0" animBg="1"/>
      <p:bldP spid="150" grpId="0" animBg="1"/>
      <p:bldP spid="3" grpId="0" animBg="1"/>
      <p:bldP spid="153" grpId="0" animBg="1"/>
      <p:bldP spid="1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16">
            <a:extLst>
              <a:ext uri="{FF2B5EF4-FFF2-40B4-BE49-F238E27FC236}">
                <a16:creationId xmlns:a16="http://schemas.microsoft.com/office/drawing/2014/main" id="{BFEE7D8F-69F8-0A4F-9428-C59ECCDCA67F}"/>
              </a:ext>
            </a:extLst>
          </p:cNvPr>
          <p:cNvSpPr/>
          <p:nvPr/>
        </p:nvSpPr>
        <p:spPr>
          <a:xfrm>
            <a:off x="687876" y="1634790"/>
            <a:ext cx="10383548" cy="4351338"/>
          </a:xfrm>
          <a:prstGeom prst="rect">
            <a:avLst/>
          </a:prstGeom>
          <a:blipFill>
            <a:blip r:embed="rId2" cstate="print"/>
            <a:stretch>
              <a:fillRect/>
            </a:stretch>
          </a:blipFill>
        </p:spPr>
        <p:txBody>
          <a:bodyPr wrap="square" lIns="0" tIns="0" rIns="0" bIns="0" rtlCol="0"/>
          <a:lstStyle/>
          <a:p>
            <a:endParaRPr dirty="0"/>
          </a:p>
        </p:txBody>
      </p:sp>
      <p:sp>
        <p:nvSpPr>
          <p:cNvPr id="2" name="Title 1">
            <a:extLst>
              <a:ext uri="{FF2B5EF4-FFF2-40B4-BE49-F238E27FC236}">
                <a16:creationId xmlns:a16="http://schemas.microsoft.com/office/drawing/2014/main" id="{05F01400-2A07-D945-A2E9-1C807B509C1C}"/>
              </a:ext>
            </a:extLst>
          </p:cNvPr>
          <p:cNvSpPr>
            <a:spLocks noGrp="1"/>
          </p:cNvSpPr>
          <p:nvPr>
            <p:ph type="title"/>
          </p:nvPr>
        </p:nvSpPr>
        <p:spPr/>
        <p:txBody>
          <a:bodyPr/>
          <a:lstStyle/>
          <a:p>
            <a:r>
              <a:rPr lang="en-DE" dirty="0"/>
              <a:t>Computing the Hidden State</a:t>
            </a:r>
          </a:p>
        </p:txBody>
      </p:sp>
      <p:sp>
        <p:nvSpPr>
          <p:cNvPr id="8" name="TextBox 7">
            <a:extLst>
              <a:ext uri="{FF2B5EF4-FFF2-40B4-BE49-F238E27FC236}">
                <a16:creationId xmlns:a16="http://schemas.microsoft.com/office/drawing/2014/main" id="{5B2F41A1-216C-D745-AE52-95C22D8E95F1}"/>
              </a:ext>
            </a:extLst>
          </p:cNvPr>
          <p:cNvSpPr txBox="1"/>
          <p:nvPr/>
        </p:nvSpPr>
        <p:spPr>
          <a:xfrm>
            <a:off x="12912762" y="4141694"/>
            <a:ext cx="184731" cy="369332"/>
          </a:xfrm>
          <a:prstGeom prst="rect">
            <a:avLst/>
          </a:prstGeom>
          <a:noFill/>
        </p:spPr>
        <p:txBody>
          <a:bodyPr wrap="none" rtlCol="0">
            <a:spAutoFit/>
          </a:bodyPr>
          <a:lstStyle/>
          <a:p>
            <a:endParaRPr lang="en-DE" dirty="0"/>
          </a:p>
        </p:txBody>
      </p:sp>
      <p:sp>
        <p:nvSpPr>
          <p:cNvPr id="10" name="Content Placeholder 9">
            <a:extLst>
              <a:ext uri="{FF2B5EF4-FFF2-40B4-BE49-F238E27FC236}">
                <a16:creationId xmlns:a16="http://schemas.microsoft.com/office/drawing/2014/main" id="{50CBA90C-C9FA-6FD4-C611-3A194996690E}"/>
              </a:ext>
            </a:extLst>
          </p:cNvPr>
          <p:cNvSpPr>
            <a:spLocks noGrp="1"/>
          </p:cNvSpPr>
          <p:nvPr>
            <p:ph idx="1"/>
          </p:nvPr>
        </p:nvSpPr>
        <p:spPr/>
        <p:txBody>
          <a:bodyPr/>
          <a:lstStyle/>
          <a:p>
            <a:endParaRPr lang="en-DE" dirty="0"/>
          </a:p>
        </p:txBody>
      </p:sp>
    </p:spTree>
    <p:extLst>
      <p:ext uri="{BB962C8B-B14F-4D97-AF65-F5344CB8AC3E}">
        <p14:creationId xmlns:p14="http://schemas.microsoft.com/office/powerpoint/2010/main" val="74891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1545" y="297964"/>
            <a:ext cx="8636871" cy="624108"/>
          </a:xfrm>
          <a:prstGeom prst="rect">
            <a:avLst/>
          </a:prstGeom>
        </p:spPr>
        <p:txBody>
          <a:bodyPr vert="horz" wrap="square" lIns="0" tIns="14568" rIns="0" bIns="0" numCol="1" rtlCol="0" anchor="t" anchorCtr="0" compatLnSpc="1">
            <a:prstTxWarp prst="textNoShape">
              <a:avLst/>
            </a:prstTxWarp>
            <a:spAutoFit/>
          </a:bodyPr>
          <a:lstStyle/>
          <a:p>
            <a:pPr marL="11206">
              <a:spcBef>
                <a:spcPts val="115"/>
              </a:spcBef>
            </a:pPr>
            <a:r>
              <a:rPr spc="18" dirty="0"/>
              <a:t>RNNs </a:t>
            </a:r>
            <a:r>
              <a:rPr spc="9" dirty="0"/>
              <a:t>for </a:t>
            </a:r>
            <a:r>
              <a:rPr lang="de-DE" spc="13" dirty="0"/>
              <a:t>S</a:t>
            </a:r>
            <a:r>
              <a:rPr spc="13" dirty="0" err="1"/>
              <a:t>equence</a:t>
            </a:r>
            <a:r>
              <a:rPr spc="-57" dirty="0"/>
              <a:t> </a:t>
            </a:r>
            <a:r>
              <a:rPr lang="de-DE" spc="9" dirty="0"/>
              <a:t>C</a:t>
            </a:r>
            <a:r>
              <a:rPr spc="9" dirty="0" err="1"/>
              <a:t>lassification</a:t>
            </a:r>
            <a:endParaRPr spc="9" dirty="0"/>
          </a:p>
        </p:txBody>
      </p:sp>
      <p:sp>
        <p:nvSpPr>
          <p:cNvPr id="4" name="object 4"/>
          <p:cNvSpPr/>
          <p:nvPr/>
        </p:nvSpPr>
        <p:spPr>
          <a:xfrm>
            <a:off x="1250779" y="1137528"/>
            <a:ext cx="8229772" cy="5047815"/>
          </a:xfrm>
          <a:prstGeom prst="rect">
            <a:avLst/>
          </a:prstGeom>
          <a:blipFill>
            <a:blip r:embed="rId2" cstate="print"/>
            <a:stretch>
              <a:fillRect/>
            </a:stretch>
          </a:blipFill>
        </p:spPr>
        <p:txBody>
          <a:bodyPr wrap="square" lIns="0" tIns="0" rIns="0" bIns="0" rtlCol="0"/>
          <a:lstStyle/>
          <a:p>
            <a:endParaRPr/>
          </a:p>
        </p:txBody>
      </p:sp>
      <p:sp>
        <p:nvSpPr>
          <p:cNvPr id="7" name="object 9">
            <a:extLst>
              <a:ext uri="{FF2B5EF4-FFF2-40B4-BE49-F238E27FC236}">
                <a16:creationId xmlns:a16="http://schemas.microsoft.com/office/drawing/2014/main" id="{2EB5C778-9073-AF40-B2BF-EC100A93FE3A}"/>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8" name="Slide Number Placeholder 3">
            <a:extLst>
              <a:ext uri="{FF2B5EF4-FFF2-40B4-BE49-F238E27FC236}">
                <a16:creationId xmlns:a16="http://schemas.microsoft.com/office/drawing/2014/main" id="{C2D423FA-5D5F-A34C-B28F-9757741CE456}"/>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22</a:t>
            </a:fld>
            <a:endParaRPr lang="de-DE"/>
          </a:p>
        </p:txBody>
      </p:sp>
    </p:spTree>
    <p:extLst>
      <p:ext uri="{BB962C8B-B14F-4D97-AF65-F5344CB8AC3E}">
        <p14:creationId xmlns:p14="http://schemas.microsoft.com/office/powerpoint/2010/main" val="883021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9537" y="260649"/>
            <a:ext cx="3205443" cy="507153"/>
          </a:xfrm>
          <a:prstGeom prst="rect">
            <a:avLst/>
          </a:prstGeom>
        </p:spPr>
        <p:txBody>
          <a:bodyPr vert="horz" wrap="square" lIns="0" tIns="14568" rIns="0" bIns="0" rtlCol="0">
            <a:spAutoFit/>
          </a:bodyPr>
          <a:lstStyle/>
          <a:p>
            <a:pPr marL="11206">
              <a:spcBef>
                <a:spcPts val="115"/>
              </a:spcBef>
            </a:pPr>
            <a:r>
              <a:rPr sz="3200" spc="13" dirty="0">
                <a:latin typeface="Helvetica"/>
                <a:cs typeface="Helvetica"/>
              </a:rPr>
              <a:t>Stacked</a:t>
            </a:r>
            <a:r>
              <a:rPr sz="3200" spc="-75" dirty="0">
                <a:latin typeface="Helvetica"/>
                <a:cs typeface="Helvetica"/>
              </a:rPr>
              <a:t> </a:t>
            </a:r>
            <a:r>
              <a:rPr sz="3200" spc="18" dirty="0">
                <a:latin typeface="Helvetica"/>
                <a:cs typeface="Helvetica"/>
              </a:rPr>
              <a:t>RNNs</a:t>
            </a:r>
            <a:endParaRPr sz="3200" dirty="0">
              <a:latin typeface="Helvetica"/>
              <a:cs typeface="Helvetica"/>
            </a:endParaRPr>
          </a:p>
        </p:txBody>
      </p:sp>
      <p:sp>
        <p:nvSpPr>
          <p:cNvPr id="4" name="object 4"/>
          <p:cNvSpPr/>
          <p:nvPr/>
        </p:nvSpPr>
        <p:spPr>
          <a:xfrm>
            <a:off x="1919537" y="1333687"/>
            <a:ext cx="7399235" cy="4807484"/>
          </a:xfrm>
          <a:prstGeom prst="rect">
            <a:avLst/>
          </a:prstGeom>
          <a:blipFill>
            <a:blip r:embed="rId2" cstate="print"/>
            <a:stretch>
              <a:fillRect/>
            </a:stretch>
          </a:blipFill>
        </p:spPr>
        <p:txBody>
          <a:bodyPr wrap="square" lIns="0" tIns="0" rIns="0" bIns="0" rtlCol="0"/>
          <a:lstStyle/>
          <a:p>
            <a:endParaRPr/>
          </a:p>
        </p:txBody>
      </p:sp>
      <p:sp>
        <p:nvSpPr>
          <p:cNvPr id="6" name="object 9">
            <a:extLst>
              <a:ext uri="{FF2B5EF4-FFF2-40B4-BE49-F238E27FC236}">
                <a16:creationId xmlns:a16="http://schemas.microsoft.com/office/drawing/2014/main" id="{6B793EEB-CF86-084A-9022-5426425093C4}"/>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7" name="Slide Number Placeholder 3">
            <a:extLst>
              <a:ext uri="{FF2B5EF4-FFF2-40B4-BE49-F238E27FC236}">
                <a16:creationId xmlns:a16="http://schemas.microsoft.com/office/drawing/2014/main" id="{304BF8BD-6555-8E41-8944-B689838C66B9}"/>
              </a:ext>
            </a:extLst>
          </p:cNvPr>
          <p:cNvSpPr txBox="1">
            <a:spLocks/>
          </p:cNvSpPr>
          <p:nvPr/>
        </p:nvSpPr>
        <p:spPr>
          <a:xfrm>
            <a:off x="9480551" y="6368526"/>
            <a:ext cx="1008063" cy="196850"/>
          </a:xfrm>
          <a:prstGeom prst="rect">
            <a:avLst/>
          </a:prstGeom>
        </p:spPr>
        <p:txBody>
          <a:bodyPr/>
          <a:ls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a:lstStyle>
          <a:p>
            <a:pPr algn="r">
              <a:defRPr/>
            </a:pPr>
            <a:fld id="{A4C577E2-95DD-1F4B-A688-E8FB02007787}" type="slidenum">
              <a:rPr lang="de-DE" sz="1100"/>
              <a:pPr algn="r">
                <a:defRPr/>
              </a:pPr>
              <a:t>23</a:t>
            </a:fld>
            <a:endParaRPr lang="de-DE" sz="1100"/>
          </a:p>
        </p:txBody>
      </p:sp>
    </p:spTree>
    <p:extLst>
      <p:ext uri="{BB962C8B-B14F-4D97-AF65-F5344CB8AC3E}">
        <p14:creationId xmlns:p14="http://schemas.microsoft.com/office/powerpoint/2010/main" val="2745889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5308" y="211462"/>
            <a:ext cx="10972800" cy="621366"/>
          </a:xfrm>
          <a:prstGeom prst="rect">
            <a:avLst/>
          </a:prstGeom>
        </p:spPr>
        <p:txBody>
          <a:bodyPr vert="horz" wrap="square" lIns="0" tIns="39221" rIns="0" bIns="0" numCol="1" rtlCol="0" anchor="t" anchorCtr="0" compatLnSpc="1">
            <a:prstTxWarp prst="textNoShape">
              <a:avLst/>
            </a:prstTxWarp>
            <a:spAutoFit/>
          </a:bodyPr>
          <a:lstStyle/>
          <a:p>
            <a:pPr marL="11206" marR="4483">
              <a:lnSpc>
                <a:spcPts val="4500"/>
              </a:lnSpc>
              <a:spcBef>
                <a:spcPts val="309"/>
              </a:spcBef>
            </a:pPr>
            <a:r>
              <a:rPr spc="9" dirty="0"/>
              <a:t>Bidirectional </a:t>
            </a:r>
            <a:r>
              <a:rPr spc="18" dirty="0"/>
              <a:t>RNNs </a:t>
            </a:r>
            <a:r>
              <a:rPr spc="9" dirty="0"/>
              <a:t>for</a:t>
            </a:r>
            <a:r>
              <a:rPr spc="-53" dirty="0"/>
              <a:t> </a:t>
            </a:r>
            <a:r>
              <a:rPr spc="13" dirty="0"/>
              <a:t>sequence </a:t>
            </a:r>
            <a:r>
              <a:rPr spc="9" dirty="0"/>
              <a:t>classification</a:t>
            </a:r>
          </a:p>
        </p:txBody>
      </p:sp>
      <p:grpSp>
        <p:nvGrpSpPr>
          <p:cNvPr id="72" name="Group 71">
            <a:extLst>
              <a:ext uri="{FF2B5EF4-FFF2-40B4-BE49-F238E27FC236}">
                <a16:creationId xmlns:a16="http://schemas.microsoft.com/office/drawing/2014/main" id="{DFF9E2E1-3F6E-DA55-6B71-3C9DF0A4BEFC}"/>
              </a:ext>
            </a:extLst>
          </p:cNvPr>
          <p:cNvGrpSpPr/>
          <p:nvPr/>
        </p:nvGrpSpPr>
        <p:grpSpPr>
          <a:xfrm>
            <a:off x="1986961" y="1439549"/>
            <a:ext cx="7202597" cy="4660787"/>
            <a:chOff x="3465481" y="2869133"/>
            <a:chExt cx="4314825" cy="2792115"/>
          </a:xfrm>
        </p:grpSpPr>
        <p:sp>
          <p:nvSpPr>
            <p:cNvPr id="3" name="object 3"/>
            <p:cNvSpPr/>
            <p:nvPr/>
          </p:nvSpPr>
          <p:spPr>
            <a:xfrm>
              <a:off x="3465481" y="3935038"/>
              <a:ext cx="4314825" cy="1421466"/>
            </a:xfrm>
            <a:custGeom>
              <a:avLst/>
              <a:gdLst/>
              <a:ahLst/>
              <a:cxnLst/>
              <a:rect l="l" t="t" r="r" b="b"/>
              <a:pathLst>
                <a:path w="4890134" h="1610995">
                  <a:moveTo>
                    <a:pt x="0" y="0"/>
                  </a:moveTo>
                  <a:lnTo>
                    <a:pt x="4889624" y="0"/>
                  </a:lnTo>
                  <a:lnTo>
                    <a:pt x="4889624" y="1610700"/>
                  </a:lnTo>
                  <a:lnTo>
                    <a:pt x="0" y="1610700"/>
                  </a:lnTo>
                  <a:lnTo>
                    <a:pt x="0" y="0"/>
                  </a:lnTo>
                  <a:close/>
                </a:path>
              </a:pathLst>
            </a:custGeom>
            <a:ln w="6391">
              <a:solidFill>
                <a:srgbClr val="000000"/>
              </a:solidFill>
            </a:ln>
          </p:spPr>
          <p:txBody>
            <a:bodyPr wrap="square" lIns="0" tIns="0" rIns="0" bIns="0" rtlCol="0"/>
            <a:lstStyle/>
            <a:p>
              <a:endParaRPr sz="3600"/>
            </a:p>
          </p:txBody>
        </p:sp>
        <p:sp>
          <p:nvSpPr>
            <p:cNvPr id="4" name="object 4"/>
            <p:cNvSpPr/>
            <p:nvPr/>
          </p:nvSpPr>
          <p:spPr>
            <a:xfrm>
              <a:off x="3516237" y="5559274"/>
              <a:ext cx="609600" cy="101974"/>
            </a:xfrm>
            <a:custGeom>
              <a:avLst/>
              <a:gdLst/>
              <a:ahLst/>
              <a:cxnLst/>
              <a:rect l="l" t="t" r="r" b="b"/>
              <a:pathLst>
                <a:path w="690880"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5" name="object 5"/>
            <p:cNvSpPr txBox="1"/>
            <p:nvPr/>
          </p:nvSpPr>
          <p:spPr>
            <a:xfrm>
              <a:off x="3761120"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1</a:t>
              </a:r>
              <a:endParaRPr baseline="-24305">
                <a:latin typeface="Helvetica Neue"/>
                <a:cs typeface="Helvetica Neue"/>
              </a:endParaRPr>
            </a:p>
          </p:txBody>
        </p:sp>
        <p:sp>
          <p:nvSpPr>
            <p:cNvPr id="6" name="object 6"/>
            <p:cNvSpPr/>
            <p:nvPr/>
          </p:nvSpPr>
          <p:spPr>
            <a:xfrm>
              <a:off x="4176083" y="5559274"/>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7" name="object 7"/>
            <p:cNvSpPr txBox="1"/>
            <p:nvPr/>
          </p:nvSpPr>
          <p:spPr>
            <a:xfrm>
              <a:off x="4420965"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2</a:t>
              </a:r>
              <a:endParaRPr baseline="-24305">
                <a:latin typeface="Helvetica Neue"/>
                <a:cs typeface="Helvetica Neue"/>
              </a:endParaRPr>
            </a:p>
          </p:txBody>
        </p:sp>
        <p:sp>
          <p:nvSpPr>
            <p:cNvPr id="8" name="object 8"/>
            <p:cNvSpPr/>
            <p:nvPr/>
          </p:nvSpPr>
          <p:spPr>
            <a:xfrm>
              <a:off x="4835928" y="5559274"/>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9" name="object 9"/>
            <p:cNvSpPr txBox="1"/>
            <p:nvPr/>
          </p:nvSpPr>
          <p:spPr>
            <a:xfrm>
              <a:off x="5080812"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3</a:t>
              </a:r>
              <a:endParaRPr baseline="-24305">
                <a:latin typeface="Helvetica Neue"/>
                <a:cs typeface="Helvetica Neue"/>
              </a:endParaRPr>
            </a:p>
          </p:txBody>
        </p:sp>
        <p:sp>
          <p:nvSpPr>
            <p:cNvPr id="10" name="object 10"/>
            <p:cNvSpPr/>
            <p:nvPr/>
          </p:nvSpPr>
          <p:spPr>
            <a:xfrm>
              <a:off x="7120008" y="5559274"/>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11" name="object 11"/>
            <p:cNvSpPr txBox="1"/>
            <p:nvPr/>
          </p:nvSpPr>
          <p:spPr>
            <a:xfrm>
              <a:off x="7364892"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n</a:t>
              </a:r>
              <a:endParaRPr baseline="-24305">
                <a:latin typeface="Helvetica Neue"/>
                <a:cs typeface="Helvetica Neue"/>
              </a:endParaRPr>
            </a:p>
          </p:txBody>
        </p:sp>
        <p:sp>
          <p:nvSpPr>
            <p:cNvPr id="12" name="object 12"/>
            <p:cNvSpPr/>
            <p:nvPr/>
          </p:nvSpPr>
          <p:spPr>
            <a:xfrm>
              <a:off x="3516236" y="4899428"/>
              <a:ext cx="4213412" cy="304800"/>
            </a:xfrm>
            <a:custGeom>
              <a:avLst/>
              <a:gdLst/>
              <a:ahLst/>
              <a:cxnLst/>
              <a:rect l="l" t="t" r="r" b="b"/>
              <a:pathLst>
                <a:path w="4775200" h="345439">
                  <a:moveTo>
                    <a:pt x="0" y="0"/>
                  </a:moveTo>
                  <a:lnTo>
                    <a:pt x="4774576" y="0"/>
                  </a:lnTo>
                  <a:lnTo>
                    <a:pt x="4774576" y="345150"/>
                  </a:lnTo>
                  <a:lnTo>
                    <a:pt x="0" y="345150"/>
                  </a:lnTo>
                  <a:lnTo>
                    <a:pt x="0" y="0"/>
                  </a:lnTo>
                  <a:close/>
                </a:path>
              </a:pathLst>
            </a:custGeom>
            <a:solidFill>
              <a:srgbClr val="76D6FF">
                <a:alpha val="50000"/>
              </a:srgbClr>
            </a:solidFill>
          </p:spPr>
          <p:txBody>
            <a:bodyPr wrap="square" lIns="0" tIns="0" rIns="0" bIns="0" rtlCol="0"/>
            <a:lstStyle/>
            <a:p>
              <a:endParaRPr sz="3600"/>
            </a:p>
          </p:txBody>
        </p:sp>
        <p:sp>
          <p:nvSpPr>
            <p:cNvPr id="13" name="object 13"/>
            <p:cNvSpPr/>
            <p:nvPr/>
          </p:nvSpPr>
          <p:spPr>
            <a:xfrm>
              <a:off x="3516237" y="4899428"/>
              <a:ext cx="4213412" cy="304800"/>
            </a:xfrm>
            <a:custGeom>
              <a:avLst/>
              <a:gdLst/>
              <a:ahLst/>
              <a:cxnLst/>
              <a:rect l="l" t="t" r="r" b="b"/>
              <a:pathLst>
                <a:path w="4775200" h="345439">
                  <a:moveTo>
                    <a:pt x="0" y="0"/>
                  </a:moveTo>
                  <a:lnTo>
                    <a:pt x="4774574" y="0"/>
                  </a:lnTo>
                  <a:lnTo>
                    <a:pt x="4774574" y="345150"/>
                  </a:lnTo>
                  <a:lnTo>
                    <a:pt x="0" y="345150"/>
                  </a:lnTo>
                  <a:lnTo>
                    <a:pt x="0" y="0"/>
                  </a:lnTo>
                  <a:close/>
                </a:path>
              </a:pathLst>
            </a:custGeom>
            <a:ln w="6391">
              <a:solidFill>
                <a:srgbClr val="000000"/>
              </a:solidFill>
            </a:ln>
          </p:spPr>
          <p:txBody>
            <a:bodyPr wrap="square" lIns="0" tIns="0" rIns="0" bIns="0" rtlCol="0"/>
            <a:lstStyle/>
            <a:p>
              <a:endParaRPr sz="3600"/>
            </a:p>
          </p:txBody>
        </p:sp>
        <p:sp>
          <p:nvSpPr>
            <p:cNvPr id="14" name="object 14"/>
            <p:cNvSpPr txBox="1"/>
            <p:nvPr/>
          </p:nvSpPr>
          <p:spPr>
            <a:xfrm>
              <a:off x="5204877" y="4982834"/>
              <a:ext cx="847164" cy="108525"/>
            </a:xfrm>
            <a:prstGeom prst="rect">
              <a:avLst/>
            </a:prstGeom>
          </p:spPr>
          <p:txBody>
            <a:bodyPr vert="horz" wrap="square" lIns="0" tIns="11766" rIns="0" bIns="0" rtlCol="0">
              <a:spAutoFit/>
            </a:bodyPr>
            <a:lstStyle/>
            <a:p>
              <a:pPr>
                <a:spcBef>
                  <a:spcPts val="93"/>
                </a:spcBef>
              </a:pPr>
              <a:r>
                <a:rPr sz="1100" dirty="0">
                  <a:latin typeface="Helvetica Neue"/>
                  <a:cs typeface="Helvetica Neue"/>
                </a:rPr>
                <a:t>RNN 1 (Left to</a:t>
              </a:r>
              <a:r>
                <a:rPr sz="1100" spc="-49" dirty="0">
                  <a:latin typeface="Helvetica Neue"/>
                  <a:cs typeface="Helvetica Neue"/>
                </a:rPr>
                <a:t> </a:t>
              </a:r>
              <a:r>
                <a:rPr sz="1100" dirty="0">
                  <a:latin typeface="Helvetica Neue"/>
                  <a:cs typeface="Helvetica Neue"/>
                </a:rPr>
                <a:t>Right)</a:t>
              </a:r>
              <a:endParaRPr sz="1100">
                <a:latin typeface="Helvetica Neue"/>
                <a:cs typeface="Helvetica Neue"/>
              </a:endParaRPr>
            </a:p>
          </p:txBody>
        </p:sp>
        <p:sp>
          <p:nvSpPr>
            <p:cNvPr id="15" name="object 15"/>
            <p:cNvSpPr/>
            <p:nvPr/>
          </p:nvSpPr>
          <p:spPr>
            <a:xfrm>
              <a:off x="3770024"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16" name="object 16"/>
            <p:cNvSpPr/>
            <p:nvPr/>
          </p:nvSpPr>
          <p:spPr>
            <a:xfrm>
              <a:off x="3753104" y="5214687"/>
              <a:ext cx="34178" cy="45384"/>
            </a:xfrm>
            <a:custGeom>
              <a:avLst/>
              <a:gdLst/>
              <a:ahLst/>
              <a:cxnLst/>
              <a:rect l="l" t="t" r="r" b="b"/>
              <a:pathLst>
                <a:path w="38735" h="51435">
                  <a:moveTo>
                    <a:pt x="19175" y="0"/>
                  </a:moveTo>
                  <a:lnTo>
                    <a:pt x="0" y="51132"/>
                  </a:lnTo>
                  <a:lnTo>
                    <a:pt x="38350" y="51132"/>
                  </a:lnTo>
                  <a:lnTo>
                    <a:pt x="19175" y="0"/>
                  </a:lnTo>
                  <a:close/>
                </a:path>
              </a:pathLst>
            </a:custGeom>
            <a:solidFill>
              <a:srgbClr val="000000"/>
            </a:solidFill>
          </p:spPr>
          <p:txBody>
            <a:bodyPr wrap="square" lIns="0" tIns="0" rIns="0" bIns="0" rtlCol="0"/>
            <a:lstStyle/>
            <a:p>
              <a:endParaRPr sz="3600"/>
            </a:p>
          </p:txBody>
        </p:sp>
        <p:sp>
          <p:nvSpPr>
            <p:cNvPr id="17" name="object 17"/>
            <p:cNvSpPr/>
            <p:nvPr/>
          </p:nvSpPr>
          <p:spPr>
            <a:xfrm>
              <a:off x="3753105" y="521468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18" name="object 18"/>
            <p:cNvSpPr/>
            <p:nvPr/>
          </p:nvSpPr>
          <p:spPr>
            <a:xfrm>
              <a:off x="4429869"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19" name="object 19"/>
            <p:cNvSpPr/>
            <p:nvPr/>
          </p:nvSpPr>
          <p:spPr>
            <a:xfrm>
              <a:off x="4412951" y="5214687"/>
              <a:ext cx="34178" cy="45384"/>
            </a:xfrm>
            <a:custGeom>
              <a:avLst/>
              <a:gdLst/>
              <a:ahLst/>
              <a:cxnLst/>
              <a:rect l="l" t="t" r="r" b="b"/>
              <a:pathLst>
                <a:path w="38735" h="51435">
                  <a:moveTo>
                    <a:pt x="19174" y="0"/>
                  </a:moveTo>
                  <a:lnTo>
                    <a:pt x="0" y="51132"/>
                  </a:lnTo>
                  <a:lnTo>
                    <a:pt x="38350" y="51132"/>
                  </a:lnTo>
                  <a:lnTo>
                    <a:pt x="19174" y="0"/>
                  </a:lnTo>
                  <a:close/>
                </a:path>
              </a:pathLst>
            </a:custGeom>
            <a:solidFill>
              <a:srgbClr val="000000"/>
            </a:solidFill>
          </p:spPr>
          <p:txBody>
            <a:bodyPr wrap="square" lIns="0" tIns="0" rIns="0" bIns="0" rtlCol="0"/>
            <a:lstStyle/>
            <a:p>
              <a:endParaRPr sz="3600"/>
            </a:p>
          </p:txBody>
        </p:sp>
        <p:sp>
          <p:nvSpPr>
            <p:cNvPr id="20" name="object 20"/>
            <p:cNvSpPr/>
            <p:nvPr/>
          </p:nvSpPr>
          <p:spPr>
            <a:xfrm>
              <a:off x="4412951" y="521468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21" name="object 21"/>
            <p:cNvSpPr/>
            <p:nvPr/>
          </p:nvSpPr>
          <p:spPr>
            <a:xfrm>
              <a:off x="5089715"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22" name="object 22"/>
            <p:cNvSpPr/>
            <p:nvPr/>
          </p:nvSpPr>
          <p:spPr>
            <a:xfrm>
              <a:off x="5072795" y="5214687"/>
              <a:ext cx="34178" cy="45384"/>
            </a:xfrm>
            <a:custGeom>
              <a:avLst/>
              <a:gdLst/>
              <a:ahLst/>
              <a:cxnLst/>
              <a:rect l="l" t="t" r="r" b="b"/>
              <a:pathLst>
                <a:path w="38735" h="51435">
                  <a:moveTo>
                    <a:pt x="19175" y="0"/>
                  </a:moveTo>
                  <a:lnTo>
                    <a:pt x="0" y="51132"/>
                  </a:lnTo>
                  <a:lnTo>
                    <a:pt x="38350" y="51132"/>
                  </a:lnTo>
                  <a:lnTo>
                    <a:pt x="19175" y="0"/>
                  </a:lnTo>
                  <a:close/>
                </a:path>
              </a:pathLst>
            </a:custGeom>
            <a:solidFill>
              <a:srgbClr val="000000"/>
            </a:solidFill>
          </p:spPr>
          <p:txBody>
            <a:bodyPr wrap="square" lIns="0" tIns="0" rIns="0" bIns="0" rtlCol="0"/>
            <a:lstStyle/>
            <a:p>
              <a:endParaRPr sz="3600"/>
            </a:p>
          </p:txBody>
        </p:sp>
        <p:sp>
          <p:nvSpPr>
            <p:cNvPr id="23" name="object 23"/>
            <p:cNvSpPr/>
            <p:nvPr/>
          </p:nvSpPr>
          <p:spPr>
            <a:xfrm>
              <a:off x="5072796" y="521468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24" name="object 24"/>
            <p:cNvSpPr/>
            <p:nvPr/>
          </p:nvSpPr>
          <p:spPr>
            <a:xfrm>
              <a:off x="3516236" y="4442611"/>
              <a:ext cx="4213412" cy="304800"/>
            </a:xfrm>
            <a:custGeom>
              <a:avLst/>
              <a:gdLst/>
              <a:ahLst/>
              <a:cxnLst/>
              <a:rect l="l" t="t" r="r" b="b"/>
              <a:pathLst>
                <a:path w="4775200" h="345439">
                  <a:moveTo>
                    <a:pt x="0" y="0"/>
                  </a:moveTo>
                  <a:lnTo>
                    <a:pt x="4774576" y="0"/>
                  </a:lnTo>
                  <a:lnTo>
                    <a:pt x="4774576" y="345150"/>
                  </a:lnTo>
                  <a:lnTo>
                    <a:pt x="0" y="345150"/>
                  </a:lnTo>
                  <a:lnTo>
                    <a:pt x="0" y="0"/>
                  </a:lnTo>
                  <a:close/>
                </a:path>
              </a:pathLst>
            </a:custGeom>
            <a:solidFill>
              <a:srgbClr val="76D6FF">
                <a:alpha val="50000"/>
              </a:srgbClr>
            </a:solidFill>
          </p:spPr>
          <p:txBody>
            <a:bodyPr wrap="square" lIns="0" tIns="0" rIns="0" bIns="0" rtlCol="0"/>
            <a:lstStyle/>
            <a:p>
              <a:endParaRPr sz="3600"/>
            </a:p>
          </p:txBody>
        </p:sp>
        <p:sp>
          <p:nvSpPr>
            <p:cNvPr id="25" name="object 25"/>
            <p:cNvSpPr/>
            <p:nvPr/>
          </p:nvSpPr>
          <p:spPr>
            <a:xfrm>
              <a:off x="3516237" y="4442611"/>
              <a:ext cx="4213412" cy="304800"/>
            </a:xfrm>
            <a:custGeom>
              <a:avLst/>
              <a:gdLst/>
              <a:ahLst/>
              <a:cxnLst/>
              <a:rect l="l" t="t" r="r" b="b"/>
              <a:pathLst>
                <a:path w="4775200" h="345439">
                  <a:moveTo>
                    <a:pt x="0" y="0"/>
                  </a:moveTo>
                  <a:lnTo>
                    <a:pt x="4774574" y="0"/>
                  </a:lnTo>
                  <a:lnTo>
                    <a:pt x="4774574" y="345150"/>
                  </a:lnTo>
                  <a:lnTo>
                    <a:pt x="0" y="345150"/>
                  </a:lnTo>
                  <a:lnTo>
                    <a:pt x="0" y="0"/>
                  </a:lnTo>
                  <a:close/>
                </a:path>
              </a:pathLst>
            </a:custGeom>
            <a:ln w="6391">
              <a:solidFill>
                <a:srgbClr val="000000"/>
              </a:solidFill>
            </a:ln>
          </p:spPr>
          <p:txBody>
            <a:bodyPr wrap="square" lIns="0" tIns="0" rIns="0" bIns="0" rtlCol="0"/>
            <a:lstStyle/>
            <a:p>
              <a:endParaRPr sz="3600"/>
            </a:p>
          </p:txBody>
        </p:sp>
        <p:sp>
          <p:nvSpPr>
            <p:cNvPr id="26" name="object 26"/>
            <p:cNvSpPr txBox="1"/>
            <p:nvPr/>
          </p:nvSpPr>
          <p:spPr>
            <a:xfrm>
              <a:off x="5193671" y="4526017"/>
              <a:ext cx="858370" cy="108525"/>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RNN 2 (Right to</a:t>
              </a:r>
              <a:r>
                <a:rPr sz="1100" spc="-49" dirty="0">
                  <a:latin typeface="Helvetica Neue"/>
                  <a:cs typeface="Helvetica Neue"/>
                </a:rPr>
                <a:t> </a:t>
              </a:r>
              <a:r>
                <a:rPr sz="1100" dirty="0">
                  <a:latin typeface="Helvetica Neue"/>
                  <a:cs typeface="Helvetica Neue"/>
                </a:rPr>
                <a:t>Left)</a:t>
              </a:r>
              <a:endParaRPr sz="1100">
                <a:latin typeface="Helvetica Neue"/>
                <a:cs typeface="Helvetica Neue"/>
              </a:endParaRPr>
            </a:p>
          </p:txBody>
        </p:sp>
        <p:sp>
          <p:nvSpPr>
            <p:cNvPr id="27" name="object 27"/>
            <p:cNvSpPr/>
            <p:nvPr/>
          </p:nvSpPr>
          <p:spPr>
            <a:xfrm>
              <a:off x="3871538" y="4802990"/>
              <a:ext cx="0" cy="756397"/>
            </a:xfrm>
            <a:custGeom>
              <a:avLst/>
              <a:gdLst/>
              <a:ahLst/>
              <a:cxnLst/>
              <a:rect l="l" t="t" r="r" b="b"/>
              <a:pathLst>
                <a:path h="857250">
                  <a:moveTo>
                    <a:pt x="0" y="856962"/>
                  </a:moveTo>
                  <a:lnTo>
                    <a:pt x="0" y="0"/>
                  </a:lnTo>
                </a:path>
              </a:pathLst>
            </a:custGeom>
            <a:ln w="6391">
              <a:solidFill>
                <a:srgbClr val="000000"/>
              </a:solidFill>
            </a:ln>
          </p:spPr>
          <p:txBody>
            <a:bodyPr wrap="square" lIns="0" tIns="0" rIns="0" bIns="0" rtlCol="0"/>
            <a:lstStyle/>
            <a:p>
              <a:endParaRPr sz="3600"/>
            </a:p>
          </p:txBody>
        </p:sp>
        <p:sp>
          <p:nvSpPr>
            <p:cNvPr id="28" name="object 28"/>
            <p:cNvSpPr/>
            <p:nvPr/>
          </p:nvSpPr>
          <p:spPr>
            <a:xfrm>
              <a:off x="3854620" y="4757871"/>
              <a:ext cx="34178" cy="45384"/>
            </a:xfrm>
            <a:custGeom>
              <a:avLst/>
              <a:gdLst/>
              <a:ahLst/>
              <a:cxnLst/>
              <a:rect l="l" t="t" r="r" b="b"/>
              <a:pathLst>
                <a:path w="38735" h="51435">
                  <a:moveTo>
                    <a:pt x="19174" y="0"/>
                  </a:moveTo>
                  <a:lnTo>
                    <a:pt x="0" y="51134"/>
                  </a:lnTo>
                  <a:lnTo>
                    <a:pt x="38350" y="51134"/>
                  </a:lnTo>
                  <a:lnTo>
                    <a:pt x="19174" y="0"/>
                  </a:lnTo>
                  <a:close/>
                </a:path>
              </a:pathLst>
            </a:custGeom>
            <a:solidFill>
              <a:srgbClr val="000000"/>
            </a:solidFill>
          </p:spPr>
          <p:txBody>
            <a:bodyPr wrap="square" lIns="0" tIns="0" rIns="0" bIns="0" rtlCol="0"/>
            <a:lstStyle/>
            <a:p>
              <a:endParaRPr sz="3600"/>
            </a:p>
          </p:txBody>
        </p:sp>
        <p:sp>
          <p:nvSpPr>
            <p:cNvPr id="29" name="object 29"/>
            <p:cNvSpPr/>
            <p:nvPr/>
          </p:nvSpPr>
          <p:spPr>
            <a:xfrm>
              <a:off x="3854620" y="4757871"/>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30" name="object 30"/>
            <p:cNvSpPr/>
            <p:nvPr/>
          </p:nvSpPr>
          <p:spPr>
            <a:xfrm>
              <a:off x="7373796"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31" name="object 31"/>
            <p:cNvSpPr/>
            <p:nvPr/>
          </p:nvSpPr>
          <p:spPr>
            <a:xfrm>
              <a:off x="7356877" y="5214687"/>
              <a:ext cx="34178" cy="45384"/>
            </a:xfrm>
            <a:custGeom>
              <a:avLst/>
              <a:gdLst/>
              <a:ahLst/>
              <a:cxnLst/>
              <a:rect l="l" t="t" r="r" b="b"/>
              <a:pathLst>
                <a:path w="38734" h="51435">
                  <a:moveTo>
                    <a:pt x="19174" y="0"/>
                  </a:moveTo>
                  <a:lnTo>
                    <a:pt x="0" y="51132"/>
                  </a:lnTo>
                  <a:lnTo>
                    <a:pt x="38348" y="51132"/>
                  </a:lnTo>
                  <a:lnTo>
                    <a:pt x="19174" y="0"/>
                  </a:lnTo>
                  <a:close/>
                </a:path>
              </a:pathLst>
            </a:custGeom>
            <a:solidFill>
              <a:srgbClr val="000000"/>
            </a:solidFill>
          </p:spPr>
          <p:txBody>
            <a:bodyPr wrap="square" lIns="0" tIns="0" rIns="0" bIns="0" rtlCol="0"/>
            <a:lstStyle/>
            <a:p>
              <a:endParaRPr sz="3600"/>
            </a:p>
          </p:txBody>
        </p:sp>
        <p:sp>
          <p:nvSpPr>
            <p:cNvPr id="32" name="object 32"/>
            <p:cNvSpPr/>
            <p:nvPr/>
          </p:nvSpPr>
          <p:spPr>
            <a:xfrm>
              <a:off x="7356877" y="5214687"/>
              <a:ext cx="34178" cy="45384"/>
            </a:xfrm>
            <a:custGeom>
              <a:avLst/>
              <a:gdLst/>
              <a:ahLst/>
              <a:cxnLst/>
              <a:rect l="l" t="t" r="r" b="b"/>
              <a:pathLst>
                <a:path w="38734"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33" name="object 33"/>
            <p:cNvSpPr/>
            <p:nvPr/>
          </p:nvSpPr>
          <p:spPr>
            <a:xfrm>
              <a:off x="7475311" y="4802990"/>
              <a:ext cx="0" cy="756397"/>
            </a:xfrm>
            <a:custGeom>
              <a:avLst/>
              <a:gdLst/>
              <a:ahLst/>
              <a:cxnLst/>
              <a:rect l="l" t="t" r="r" b="b"/>
              <a:pathLst>
                <a:path h="857250">
                  <a:moveTo>
                    <a:pt x="0" y="857122"/>
                  </a:moveTo>
                  <a:lnTo>
                    <a:pt x="0" y="0"/>
                  </a:lnTo>
                </a:path>
              </a:pathLst>
            </a:custGeom>
            <a:ln w="6391">
              <a:solidFill>
                <a:srgbClr val="000000"/>
              </a:solidFill>
            </a:ln>
          </p:spPr>
          <p:txBody>
            <a:bodyPr wrap="square" lIns="0" tIns="0" rIns="0" bIns="0" rtlCol="0"/>
            <a:lstStyle/>
            <a:p>
              <a:endParaRPr sz="3600"/>
            </a:p>
          </p:txBody>
        </p:sp>
        <p:sp>
          <p:nvSpPr>
            <p:cNvPr id="34" name="object 34"/>
            <p:cNvSpPr/>
            <p:nvPr/>
          </p:nvSpPr>
          <p:spPr>
            <a:xfrm>
              <a:off x="7458393" y="4757871"/>
              <a:ext cx="34178" cy="45384"/>
            </a:xfrm>
            <a:custGeom>
              <a:avLst/>
              <a:gdLst/>
              <a:ahLst/>
              <a:cxnLst/>
              <a:rect l="l" t="t" r="r" b="b"/>
              <a:pathLst>
                <a:path w="38734" h="51435">
                  <a:moveTo>
                    <a:pt x="19174" y="0"/>
                  </a:moveTo>
                  <a:lnTo>
                    <a:pt x="0" y="51134"/>
                  </a:lnTo>
                  <a:lnTo>
                    <a:pt x="38350" y="51134"/>
                  </a:lnTo>
                  <a:lnTo>
                    <a:pt x="19174" y="0"/>
                  </a:lnTo>
                  <a:close/>
                </a:path>
              </a:pathLst>
            </a:custGeom>
            <a:solidFill>
              <a:srgbClr val="000000"/>
            </a:solidFill>
          </p:spPr>
          <p:txBody>
            <a:bodyPr wrap="square" lIns="0" tIns="0" rIns="0" bIns="0" rtlCol="0"/>
            <a:lstStyle/>
            <a:p>
              <a:endParaRPr sz="3600"/>
            </a:p>
          </p:txBody>
        </p:sp>
        <p:sp>
          <p:nvSpPr>
            <p:cNvPr id="35" name="object 35"/>
            <p:cNvSpPr/>
            <p:nvPr/>
          </p:nvSpPr>
          <p:spPr>
            <a:xfrm>
              <a:off x="7458392" y="4757871"/>
              <a:ext cx="34178" cy="45384"/>
            </a:xfrm>
            <a:custGeom>
              <a:avLst/>
              <a:gdLst/>
              <a:ahLst/>
              <a:cxnLst/>
              <a:rect l="l" t="t" r="r" b="b"/>
              <a:pathLst>
                <a:path w="38734"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36" name="object 36"/>
            <p:cNvSpPr/>
            <p:nvPr/>
          </p:nvSpPr>
          <p:spPr>
            <a:xfrm>
              <a:off x="3939887" y="4026704"/>
              <a:ext cx="1501588" cy="517712"/>
            </a:xfrm>
            <a:custGeom>
              <a:avLst/>
              <a:gdLst/>
              <a:ahLst/>
              <a:cxnLst/>
              <a:rect l="l" t="t" r="r" b="b"/>
              <a:pathLst>
                <a:path w="1701800" h="586739">
                  <a:moveTo>
                    <a:pt x="0" y="586411"/>
                  </a:moveTo>
                  <a:lnTo>
                    <a:pt x="49687" y="551769"/>
                  </a:lnTo>
                  <a:lnTo>
                    <a:pt x="110289" y="511298"/>
                  </a:lnTo>
                  <a:lnTo>
                    <a:pt x="144456" y="489264"/>
                  </a:lnTo>
                  <a:lnTo>
                    <a:pt x="181077" y="466236"/>
                  </a:lnTo>
                  <a:lnTo>
                    <a:pt x="220062" y="442370"/>
                  </a:lnTo>
                  <a:lnTo>
                    <a:pt x="261320" y="417821"/>
                  </a:lnTo>
                  <a:lnTo>
                    <a:pt x="304760" y="392742"/>
                  </a:lnTo>
                  <a:lnTo>
                    <a:pt x="350289" y="367290"/>
                  </a:lnTo>
                  <a:lnTo>
                    <a:pt x="397817" y="341617"/>
                  </a:lnTo>
                  <a:lnTo>
                    <a:pt x="447253" y="315880"/>
                  </a:lnTo>
                  <a:lnTo>
                    <a:pt x="498505" y="290233"/>
                  </a:lnTo>
                  <a:lnTo>
                    <a:pt x="551482" y="264830"/>
                  </a:lnTo>
                  <a:lnTo>
                    <a:pt x="606093" y="239827"/>
                  </a:lnTo>
                  <a:lnTo>
                    <a:pt x="662247" y="215377"/>
                  </a:lnTo>
                  <a:lnTo>
                    <a:pt x="719852" y="191636"/>
                  </a:lnTo>
                  <a:lnTo>
                    <a:pt x="778817" y="168758"/>
                  </a:lnTo>
                  <a:lnTo>
                    <a:pt x="839051" y="146898"/>
                  </a:lnTo>
                  <a:lnTo>
                    <a:pt x="900463" y="126211"/>
                  </a:lnTo>
                  <a:lnTo>
                    <a:pt x="963155" y="106781"/>
                  </a:lnTo>
                  <a:lnTo>
                    <a:pt x="1024618" y="89366"/>
                  </a:lnTo>
                  <a:lnTo>
                    <a:pt x="1084754" y="73865"/>
                  </a:lnTo>
                  <a:lnTo>
                    <a:pt x="1143466" y="60174"/>
                  </a:lnTo>
                  <a:lnTo>
                    <a:pt x="1200657" y="48193"/>
                  </a:lnTo>
                  <a:lnTo>
                    <a:pt x="1256229" y="37819"/>
                  </a:lnTo>
                  <a:lnTo>
                    <a:pt x="1310086" y="28951"/>
                  </a:lnTo>
                  <a:lnTo>
                    <a:pt x="1362131" y="21488"/>
                  </a:lnTo>
                  <a:lnTo>
                    <a:pt x="1412266" y="15326"/>
                  </a:lnTo>
                  <a:lnTo>
                    <a:pt x="1460394" y="10365"/>
                  </a:lnTo>
                  <a:lnTo>
                    <a:pt x="1506418" y="6502"/>
                  </a:lnTo>
                  <a:lnTo>
                    <a:pt x="1550241" y="3636"/>
                  </a:lnTo>
                  <a:lnTo>
                    <a:pt x="1591766" y="1665"/>
                  </a:lnTo>
                  <a:lnTo>
                    <a:pt x="1630896" y="487"/>
                  </a:lnTo>
                  <a:lnTo>
                    <a:pt x="1667533" y="0"/>
                  </a:lnTo>
                  <a:lnTo>
                    <a:pt x="1701580" y="102"/>
                  </a:lnTo>
                </a:path>
              </a:pathLst>
            </a:custGeom>
            <a:ln w="6391">
              <a:solidFill>
                <a:srgbClr val="000000"/>
              </a:solidFill>
            </a:ln>
          </p:spPr>
          <p:txBody>
            <a:bodyPr wrap="square" lIns="0" tIns="0" rIns="0" bIns="0" rtlCol="0"/>
            <a:lstStyle/>
            <a:p>
              <a:endParaRPr sz="3600"/>
            </a:p>
          </p:txBody>
        </p:sp>
        <p:sp>
          <p:nvSpPr>
            <p:cNvPr id="37" name="object 37"/>
            <p:cNvSpPr/>
            <p:nvPr/>
          </p:nvSpPr>
          <p:spPr>
            <a:xfrm>
              <a:off x="5440848" y="4009883"/>
              <a:ext cx="45943" cy="34178"/>
            </a:xfrm>
            <a:custGeom>
              <a:avLst/>
              <a:gdLst/>
              <a:ahLst/>
              <a:cxnLst/>
              <a:rect l="l" t="t" r="r" b="b"/>
              <a:pathLst>
                <a:path w="52070" h="38735">
                  <a:moveTo>
                    <a:pt x="1035" y="0"/>
                  </a:moveTo>
                  <a:lnTo>
                    <a:pt x="0" y="38336"/>
                  </a:lnTo>
                  <a:lnTo>
                    <a:pt x="51631" y="20547"/>
                  </a:lnTo>
                  <a:lnTo>
                    <a:pt x="1035" y="0"/>
                  </a:lnTo>
                  <a:close/>
                </a:path>
              </a:pathLst>
            </a:custGeom>
            <a:solidFill>
              <a:srgbClr val="000000"/>
            </a:solidFill>
          </p:spPr>
          <p:txBody>
            <a:bodyPr wrap="square" lIns="0" tIns="0" rIns="0" bIns="0" rtlCol="0"/>
            <a:lstStyle/>
            <a:p>
              <a:endParaRPr sz="3600"/>
            </a:p>
          </p:txBody>
        </p:sp>
        <p:sp>
          <p:nvSpPr>
            <p:cNvPr id="38" name="object 38"/>
            <p:cNvSpPr/>
            <p:nvPr/>
          </p:nvSpPr>
          <p:spPr>
            <a:xfrm>
              <a:off x="5440849" y="4009883"/>
              <a:ext cx="45943" cy="34178"/>
            </a:xfrm>
            <a:custGeom>
              <a:avLst/>
              <a:gdLst/>
              <a:ahLst/>
              <a:cxnLst/>
              <a:rect l="l" t="t" r="r" b="b"/>
              <a:pathLst>
                <a:path w="52070" h="38735">
                  <a:moveTo>
                    <a:pt x="51631" y="20547"/>
                  </a:moveTo>
                  <a:lnTo>
                    <a:pt x="1034" y="0"/>
                  </a:lnTo>
                  <a:lnTo>
                    <a:pt x="0" y="38335"/>
                  </a:lnTo>
                  <a:lnTo>
                    <a:pt x="51631" y="20547"/>
                  </a:lnTo>
                  <a:close/>
                </a:path>
              </a:pathLst>
            </a:custGeom>
            <a:ln w="6391">
              <a:solidFill>
                <a:srgbClr val="000000"/>
              </a:solidFill>
            </a:ln>
          </p:spPr>
          <p:txBody>
            <a:bodyPr wrap="square" lIns="0" tIns="0" rIns="0" bIns="0" rtlCol="0"/>
            <a:lstStyle/>
            <a:p>
              <a:endParaRPr sz="3600"/>
            </a:p>
          </p:txBody>
        </p:sp>
        <p:sp>
          <p:nvSpPr>
            <p:cNvPr id="39" name="object 39"/>
            <p:cNvSpPr/>
            <p:nvPr/>
          </p:nvSpPr>
          <p:spPr>
            <a:xfrm>
              <a:off x="4531384" y="4803131"/>
              <a:ext cx="0" cy="756397"/>
            </a:xfrm>
            <a:custGeom>
              <a:avLst/>
              <a:gdLst/>
              <a:ahLst/>
              <a:cxnLst/>
              <a:rect l="l" t="t" r="r" b="b"/>
              <a:pathLst>
                <a:path h="857250">
                  <a:moveTo>
                    <a:pt x="0" y="856962"/>
                  </a:moveTo>
                  <a:lnTo>
                    <a:pt x="0" y="0"/>
                  </a:lnTo>
                </a:path>
              </a:pathLst>
            </a:custGeom>
            <a:ln w="6391">
              <a:solidFill>
                <a:srgbClr val="000000"/>
              </a:solidFill>
            </a:ln>
          </p:spPr>
          <p:txBody>
            <a:bodyPr wrap="square" lIns="0" tIns="0" rIns="0" bIns="0" rtlCol="0"/>
            <a:lstStyle/>
            <a:p>
              <a:endParaRPr sz="3600"/>
            </a:p>
          </p:txBody>
        </p:sp>
        <p:sp>
          <p:nvSpPr>
            <p:cNvPr id="40" name="object 40"/>
            <p:cNvSpPr/>
            <p:nvPr/>
          </p:nvSpPr>
          <p:spPr>
            <a:xfrm>
              <a:off x="4514464" y="4758012"/>
              <a:ext cx="34178" cy="45384"/>
            </a:xfrm>
            <a:custGeom>
              <a:avLst/>
              <a:gdLst/>
              <a:ahLst/>
              <a:cxnLst/>
              <a:rect l="l" t="t" r="r" b="b"/>
              <a:pathLst>
                <a:path w="38735" h="51435">
                  <a:moveTo>
                    <a:pt x="19175" y="0"/>
                  </a:moveTo>
                  <a:lnTo>
                    <a:pt x="0" y="51134"/>
                  </a:lnTo>
                  <a:lnTo>
                    <a:pt x="38350" y="51134"/>
                  </a:lnTo>
                  <a:lnTo>
                    <a:pt x="19175" y="0"/>
                  </a:lnTo>
                  <a:close/>
                </a:path>
              </a:pathLst>
            </a:custGeom>
            <a:solidFill>
              <a:srgbClr val="000000"/>
            </a:solidFill>
          </p:spPr>
          <p:txBody>
            <a:bodyPr wrap="square" lIns="0" tIns="0" rIns="0" bIns="0" rtlCol="0"/>
            <a:lstStyle/>
            <a:p>
              <a:endParaRPr sz="3600"/>
            </a:p>
          </p:txBody>
        </p:sp>
        <p:sp>
          <p:nvSpPr>
            <p:cNvPr id="41" name="object 41"/>
            <p:cNvSpPr/>
            <p:nvPr/>
          </p:nvSpPr>
          <p:spPr>
            <a:xfrm>
              <a:off x="4514465" y="4758013"/>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42" name="object 42"/>
            <p:cNvSpPr/>
            <p:nvPr/>
          </p:nvSpPr>
          <p:spPr>
            <a:xfrm>
              <a:off x="5191230" y="4802990"/>
              <a:ext cx="0" cy="756397"/>
            </a:xfrm>
            <a:custGeom>
              <a:avLst/>
              <a:gdLst/>
              <a:ahLst/>
              <a:cxnLst/>
              <a:rect l="l" t="t" r="r" b="b"/>
              <a:pathLst>
                <a:path h="857250">
                  <a:moveTo>
                    <a:pt x="0" y="856962"/>
                  </a:moveTo>
                  <a:lnTo>
                    <a:pt x="0" y="0"/>
                  </a:lnTo>
                </a:path>
              </a:pathLst>
            </a:custGeom>
            <a:ln w="6391">
              <a:solidFill>
                <a:srgbClr val="000000"/>
              </a:solidFill>
            </a:ln>
          </p:spPr>
          <p:txBody>
            <a:bodyPr wrap="square" lIns="0" tIns="0" rIns="0" bIns="0" rtlCol="0"/>
            <a:lstStyle/>
            <a:p>
              <a:endParaRPr sz="3600"/>
            </a:p>
          </p:txBody>
        </p:sp>
        <p:sp>
          <p:nvSpPr>
            <p:cNvPr id="43" name="object 43"/>
            <p:cNvSpPr/>
            <p:nvPr/>
          </p:nvSpPr>
          <p:spPr>
            <a:xfrm>
              <a:off x="5174311" y="4757871"/>
              <a:ext cx="34178" cy="45384"/>
            </a:xfrm>
            <a:custGeom>
              <a:avLst/>
              <a:gdLst/>
              <a:ahLst/>
              <a:cxnLst/>
              <a:rect l="l" t="t" r="r" b="b"/>
              <a:pathLst>
                <a:path w="38735" h="51435">
                  <a:moveTo>
                    <a:pt x="19175" y="0"/>
                  </a:moveTo>
                  <a:lnTo>
                    <a:pt x="0" y="51134"/>
                  </a:lnTo>
                  <a:lnTo>
                    <a:pt x="38350" y="51134"/>
                  </a:lnTo>
                  <a:lnTo>
                    <a:pt x="19175" y="0"/>
                  </a:lnTo>
                  <a:close/>
                </a:path>
              </a:pathLst>
            </a:custGeom>
            <a:solidFill>
              <a:srgbClr val="000000"/>
            </a:solidFill>
          </p:spPr>
          <p:txBody>
            <a:bodyPr wrap="square" lIns="0" tIns="0" rIns="0" bIns="0" rtlCol="0"/>
            <a:lstStyle/>
            <a:p>
              <a:endParaRPr sz="3600"/>
            </a:p>
          </p:txBody>
        </p:sp>
        <p:sp>
          <p:nvSpPr>
            <p:cNvPr id="44" name="object 44"/>
            <p:cNvSpPr/>
            <p:nvPr/>
          </p:nvSpPr>
          <p:spPr>
            <a:xfrm>
              <a:off x="5174311" y="4757871"/>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45" name="object 45"/>
            <p:cNvSpPr/>
            <p:nvPr/>
          </p:nvSpPr>
          <p:spPr>
            <a:xfrm>
              <a:off x="5292744" y="3579736"/>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46" name="object 46"/>
            <p:cNvSpPr/>
            <p:nvPr/>
          </p:nvSpPr>
          <p:spPr>
            <a:xfrm>
              <a:off x="5492955" y="3982976"/>
              <a:ext cx="208669" cy="107154"/>
            </a:xfrm>
            <a:prstGeom prst="rect">
              <a:avLst/>
            </a:prstGeom>
            <a:blipFill>
              <a:blip r:embed="rId2" cstate="print"/>
              <a:stretch>
                <a:fillRect/>
              </a:stretch>
            </a:blipFill>
          </p:spPr>
          <p:txBody>
            <a:bodyPr wrap="square" lIns="0" tIns="0" rIns="0" bIns="0" rtlCol="0"/>
            <a:lstStyle/>
            <a:p>
              <a:endParaRPr sz="3600"/>
            </a:p>
          </p:txBody>
        </p:sp>
        <p:sp>
          <p:nvSpPr>
            <p:cNvPr id="47" name="object 47"/>
            <p:cNvSpPr txBox="1"/>
            <p:nvPr/>
          </p:nvSpPr>
          <p:spPr>
            <a:xfrm>
              <a:off x="5559013" y="3967686"/>
              <a:ext cx="76760" cy="108525"/>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a:t>
              </a:r>
              <a:endParaRPr sz="1100">
                <a:latin typeface="Helvetica Neue"/>
                <a:cs typeface="Helvetica Neue"/>
              </a:endParaRPr>
            </a:p>
          </p:txBody>
        </p:sp>
        <p:sp>
          <p:nvSpPr>
            <p:cNvPr id="48" name="object 48"/>
            <p:cNvSpPr/>
            <p:nvPr/>
          </p:nvSpPr>
          <p:spPr>
            <a:xfrm>
              <a:off x="5597288" y="3737085"/>
              <a:ext cx="0" cy="248771"/>
            </a:xfrm>
            <a:custGeom>
              <a:avLst/>
              <a:gdLst/>
              <a:ahLst/>
              <a:cxnLst/>
              <a:rect l="l" t="t" r="r" b="b"/>
              <a:pathLst>
                <a:path h="281939">
                  <a:moveTo>
                    <a:pt x="0" y="281872"/>
                  </a:moveTo>
                  <a:lnTo>
                    <a:pt x="0" y="0"/>
                  </a:lnTo>
                </a:path>
              </a:pathLst>
            </a:custGeom>
            <a:ln w="6391">
              <a:solidFill>
                <a:srgbClr val="000000"/>
              </a:solidFill>
            </a:ln>
          </p:spPr>
          <p:txBody>
            <a:bodyPr wrap="square" lIns="0" tIns="0" rIns="0" bIns="0" rtlCol="0"/>
            <a:lstStyle/>
            <a:p>
              <a:endParaRPr sz="3600"/>
            </a:p>
          </p:txBody>
        </p:sp>
        <p:sp>
          <p:nvSpPr>
            <p:cNvPr id="49" name="object 49"/>
            <p:cNvSpPr/>
            <p:nvPr/>
          </p:nvSpPr>
          <p:spPr>
            <a:xfrm>
              <a:off x="5580370" y="3691968"/>
              <a:ext cx="34178" cy="45384"/>
            </a:xfrm>
            <a:custGeom>
              <a:avLst/>
              <a:gdLst/>
              <a:ahLst/>
              <a:cxnLst/>
              <a:rect l="l" t="t" r="r" b="b"/>
              <a:pathLst>
                <a:path w="38735" h="51435">
                  <a:moveTo>
                    <a:pt x="19175" y="0"/>
                  </a:moveTo>
                  <a:lnTo>
                    <a:pt x="0" y="51132"/>
                  </a:lnTo>
                  <a:lnTo>
                    <a:pt x="38350" y="51132"/>
                  </a:lnTo>
                  <a:lnTo>
                    <a:pt x="19175" y="0"/>
                  </a:lnTo>
                  <a:close/>
                </a:path>
              </a:pathLst>
            </a:custGeom>
            <a:solidFill>
              <a:srgbClr val="000000"/>
            </a:solidFill>
          </p:spPr>
          <p:txBody>
            <a:bodyPr wrap="square" lIns="0" tIns="0" rIns="0" bIns="0" rtlCol="0"/>
            <a:lstStyle/>
            <a:p>
              <a:endParaRPr sz="3600"/>
            </a:p>
          </p:txBody>
        </p:sp>
        <p:sp>
          <p:nvSpPr>
            <p:cNvPr id="50" name="object 50"/>
            <p:cNvSpPr/>
            <p:nvPr/>
          </p:nvSpPr>
          <p:spPr>
            <a:xfrm>
              <a:off x="5580370" y="369196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51" name="object 51"/>
            <p:cNvSpPr/>
            <p:nvPr/>
          </p:nvSpPr>
          <p:spPr>
            <a:xfrm>
              <a:off x="6155619" y="5000942"/>
              <a:ext cx="812426" cy="101974"/>
            </a:xfrm>
            <a:custGeom>
              <a:avLst/>
              <a:gdLst/>
              <a:ahLst/>
              <a:cxnLst/>
              <a:rect l="l" t="t" r="r" b="b"/>
              <a:pathLst>
                <a:path w="920750" h="115570">
                  <a:moveTo>
                    <a:pt x="850093" y="0"/>
                  </a:moveTo>
                  <a:lnTo>
                    <a:pt x="850093" y="28762"/>
                  </a:lnTo>
                  <a:lnTo>
                    <a:pt x="0" y="28762"/>
                  </a:lnTo>
                  <a:lnTo>
                    <a:pt x="0" y="86287"/>
                  </a:lnTo>
                  <a:lnTo>
                    <a:pt x="850093" y="86287"/>
                  </a:lnTo>
                  <a:lnTo>
                    <a:pt x="850093" y="115050"/>
                  </a:lnTo>
                  <a:lnTo>
                    <a:pt x="920400" y="57525"/>
                  </a:lnTo>
                  <a:lnTo>
                    <a:pt x="850093" y="0"/>
                  </a:lnTo>
                  <a:close/>
                </a:path>
              </a:pathLst>
            </a:custGeom>
            <a:solidFill>
              <a:srgbClr val="FFFFFF"/>
            </a:solidFill>
          </p:spPr>
          <p:txBody>
            <a:bodyPr wrap="square" lIns="0" tIns="0" rIns="0" bIns="0" rtlCol="0"/>
            <a:lstStyle/>
            <a:p>
              <a:endParaRPr sz="3600"/>
            </a:p>
          </p:txBody>
        </p:sp>
        <p:sp>
          <p:nvSpPr>
            <p:cNvPr id="52" name="object 52"/>
            <p:cNvSpPr/>
            <p:nvPr/>
          </p:nvSpPr>
          <p:spPr>
            <a:xfrm>
              <a:off x="6155620" y="5000942"/>
              <a:ext cx="812426" cy="101974"/>
            </a:xfrm>
            <a:custGeom>
              <a:avLst/>
              <a:gdLst/>
              <a:ahLst/>
              <a:cxnLst/>
              <a:rect l="l" t="t" r="r" b="b"/>
              <a:pathLst>
                <a:path w="920750" h="115570">
                  <a:moveTo>
                    <a:pt x="0" y="86287"/>
                  </a:moveTo>
                  <a:lnTo>
                    <a:pt x="0" y="28762"/>
                  </a:lnTo>
                  <a:lnTo>
                    <a:pt x="850091" y="28762"/>
                  </a:lnTo>
                  <a:lnTo>
                    <a:pt x="850091" y="0"/>
                  </a:lnTo>
                  <a:lnTo>
                    <a:pt x="920399" y="57525"/>
                  </a:lnTo>
                  <a:lnTo>
                    <a:pt x="850091" y="115050"/>
                  </a:lnTo>
                  <a:lnTo>
                    <a:pt x="850091" y="86287"/>
                  </a:lnTo>
                  <a:lnTo>
                    <a:pt x="0" y="86287"/>
                  </a:lnTo>
                  <a:close/>
                </a:path>
              </a:pathLst>
            </a:custGeom>
            <a:ln w="6391">
              <a:solidFill>
                <a:srgbClr val="000000"/>
              </a:solidFill>
            </a:ln>
          </p:spPr>
          <p:txBody>
            <a:bodyPr wrap="square" lIns="0" tIns="0" rIns="0" bIns="0" rtlCol="0"/>
            <a:lstStyle/>
            <a:p>
              <a:endParaRPr sz="3600"/>
            </a:p>
          </p:txBody>
        </p:sp>
        <p:sp>
          <p:nvSpPr>
            <p:cNvPr id="53" name="object 53"/>
            <p:cNvSpPr/>
            <p:nvPr/>
          </p:nvSpPr>
          <p:spPr>
            <a:xfrm>
              <a:off x="6155619" y="4544126"/>
              <a:ext cx="812426" cy="101974"/>
            </a:xfrm>
            <a:custGeom>
              <a:avLst/>
              <a:gdLst/>
              <a:ahLst/>
              <a:cxnLst/>
              <a:rect l="l" t="t" r="r" b="b"/>
              <a:pathLst>
                <a:path w="920750" h="115570">
                  <a:moveTo>
                    <a:pt x="70309" y="0"/>
                  </a:moveTo>
                  <a:lnTo>
                    <a:pt x="0" y="57524"/>
                  </a:lnTo>
                  <a:lnTo>
                    <a:pt x="70309" y="115050"/>
                  </a:lnTo>
                  <a:lnTo>
                    <a:pt x="70309" y="86287"/>
                  </a:lnTo>
                  <a:lnTo>
                    <a:pt x="920400" y="86287"/>
                  </a:lnTo>
                  <a:lnTo>
                    <a:pt x="920400" y="28762"/>
                  </a:lnTo>
                  <a:lnTo>
                    <a:pt x="70309" y="28762"/>
                  </a:lnTo>
                  <a:lnTo>
                    <a:pt x="70309" y="0"/>
                  </a:lnTo>
                  <a:close/>
                </a:path>
              </a:pathLst>
            </a:custGeom>
            <a:solidFill>
              <a:srgbClr val="FFFFFF"/>
            </a:solidFill>
          </p:spPr>
          <p:txBody>
            <a:bodyPr wrap="square" lIns="0" tIns="0" rIns="0" bIns="0" rtlCol="0"/>
            <a:lstStyle/>
            <a:p>
              <a:endParaRPr sz="3600"/>
            </a:p>
          </p:txBody>
        </p:sp>
        <p:sp>
          <p:nvSpPr>
            <p:cNvPr id="54" name="object 54"/>
            <p:cNvSpPr/>
            <p:nvPr/>
          </p:nvSpPr>
          <p:spPr>
            <a:xfrm>
              <a:off x="6155620" y="4544126"/>
              <a:ext cx="812426" cy="101974"/>
            </a:xfrm>
            <a:custGeom>
              <a:avLst/>
              <a:gdLst/>
              <a:ahLst/>
              <a:cxnLst/>
              <a:rect l="l" t="t" r="r" b="b"/>
              <a:pathLst>
                <a:path w="920750" h="115570">
                  <a:moveTo>
                    <a:pt x="920399" y="28762"/>
                  </a:moveTo>
                  <a:lnTo>
                    <a:pt x="920399" y="86287"/>
                  </a:lnTo>
                  <a:lnTo>
                    <a:pt x="70308" y="86287"/>
                  </a:lnTo>
                  <a:lnTo>
                    <a:pt x="70308" y="115050"/>
                  </a:lnTo>
                  <a:lnTo>
                    <a:pt x="0" y="57525"/>
                  </a:lnTo>
                  <a:lnTo>
                    <a:pt x="70308" y="0"/>
                  </a:lnTo>
                  <a:lnTo>
                    <a:pt x="70308" y="28762"/>
                  </a:lnTo>
                  <a:lnTo>
                    <a:pt x="920399" y="28762"/>
                  </a:lnTo>
                  <a:close/>
                </a:path>
              </a:pathLst>
            </a:custGeom>
            <a:ln w="6391">
              <a:solidFill>
                <a:srgbClr val="000000"/>
              </a:solidFill>
            </a:ln>
          </p:spPr>
          <p:txBody>
            <a:bodyPr wrap="square" lIns="0" tIns="0" rIns="0" bIns="0" rtlCol="0"/>
            <a:lstStyle/>
            <a:p>
              <a:endParaRPr sz="3600"/>
            </a:p>
          </p:txBody>
        </p:sp>
        <p:sp>
          <p:nvSpPr>
            <p:cNvPr id="55" name="object 55"/>
            <p:cNvSpPr/>
            <p:nvPr/>
          </p:nvSpPr>
          <p:spPr>
            <a:xfrm>
              <a:off x="5753423" y="4049093"/>
              <a:ext cx="1597959" cy="951940"/>
            </a:xfrm>
            <a:custGeom>
              <a:avLst/>
              <a:gdLst/>
              <a:ahLst/>
              <a:cxnLst/>
              <a:rect l="l" t="t" r="r" b="b"/>
              <a:pathLst>
                <a:path w="1811020" h="1078864">
                  <a:moveTo>
                    <a:pt x="1810973" y="1078763"/>
                  </a:moveTo>
                  <a:lnTo>
                    <a:pt x="1788139" y="1034006"/>
                  </a:lnTo>
                  <a:lnTo>
                    <a:pt x="1757190" y="979094"/>
                  </a:lnTo>
                  <a:lnTo>
                    <a:pt x="1717574" y="915645"/>
                  </a:lnTo>
                  <a:lnTo>
                    <a:pt x="1694344" y="881224"/>
                  </a:lnTo>
                  <a:lnTo>
                    <a:pt x="1668741" y="845276"/>
                  </a:lnTo>
                  <a:lnTo>
                    <a:pt x="1640695" y="808002"/>
                  </a:lnTo>
                  <a:lnTo>
                    <a:pt x="1610139" y="769605"/>
                  </a:lnTo>
                  <a:lnTo>
                    <a:pt x="1577003" y="730287"/>
                  </a:lnTo>
                  <a:lnTo>
                    <a:pt x="1541218" y="690250"/>
                  </a:lnTo>
                  <a:lnTo>
                    <a:pt x="1502716" y="649697"/>
                  </a:lnTo>
                  <a:lnTo>
                    <a:pt x="1461427" y="608829"/>
                  </a:lnTo>
                  <a:lnTo>
                    <a:pt x="1417282" y="567849"/>
                  </a:lnTo>
                  <a:lnTo>
                    <a:pt x="1370214" y="526959"/>
                  </a:lnTo>
                  <a:lnTo>
                    <a:pt x="1320152" y="486362"/>
                  </a:lnTo>
                  <a:lnTo>
                    <a:pt x="1267029" y="446258"/>
                  </a:lnTo>
                  <a:lnTo>
                    <a:pt x="1210775" y="406852"/>
                  </a:lnTo>
                  <a:lnTo>
                    <a:pt x="1151321" y="368344"/>
                  </a:lnTo>
                  <a:lnTo>
                    <a:pt x="1088598" y="330938"/>
                  </a:lnTo>
                  <a:lnTo>
                    <a:pt x="1037016" y="302460"/>
                  </a:lnTo>
                  <a:lnTo>
                    <a:pt x="984895" y="275588"/>
                  </a:lnTo>
                  <a:lnTo>
                    <a:pt x="932366" y="250275"/>
                  </a:lnTo>
                  <a:lnTo>
                    <a:pt x="879562" y="226475"/>
                  </a:lnTo>
                  <a:lnTo>
                    <a:pt x="826616" y="204141"/>
                  </a:lnTo>
                  <a:lnTo>
                    <a:pt x="773659" y="183227"/>
                  </a:lnTo>
                  <a:lnTo>
                    <a:pt x="720824" y="163687"/>
                  </a:lnTo>
                  <a:lnTo>
                    <a:pt x="668243" y="145474"/>
                  </a:lnTo>
                  <a:lnTo>
                    <a:pt x="616049" y="128542"/>
                  </a:lnTo>
                  <a:lnTo>
                    <a:pt x="564373" y="112845"/>
                  </a:lnTo>
                  <a:lnTo>
                    <a:pt x="513349" y="98335"/>
                  </a:lnTo>
                  <a:lnTo>
                    <a:pt x="463108" y="84967"/>
                  </a:lnTo>
                  <a:lnTo>
                    <a:pt x="413783" y="72694"/>
                  </a:lnTo>
                  <a:lnTo>
                    <a:pt x="365506" y="61471"/>
                  </a:lnTo>
                  <a:lnTo>
                    <a:pt x="318409" y="51249"/>
                  </a:lnTo>
                  <a:lnTo>
                    <a:pt x="272624" y="41984"/>
                  </a:lnTo>
                  <a:lnTo>
                    <a:pt x="228285" y="33628"/>
                  </a:lnTo>
                  <a:lnTo>
                    <a:pt x="185523" y="26136"/>
                  </a:lnTo>
                  <a:lnTo>
                    <a:pt x="144470" y="19461"/>
                  </a:lnTo>
                  <a:lnTo>
                    <a:pt x="105259" y="13556"/>
                  </a:lnTo>
                  <a:lnTo>
                    <a:pt x="32891" y="3871"/>
                  </a:lnTo>
                  <a:lnTo>
                    <a:pt x="0" y="0"/>
                  </a:lnTo>
                </a:path>
              </a:pathLst>
            </a:custGeom>
            <a:ln w="6391">
              <a:solidFill>
                <a:srgbClr val="000000"/>
              </a:solidFill>
            </a:ln>
          </p:spPr>
          <p:txBody>
            <a:bodyPr wrap="square" lIns="0" tIns="0" rIns="0" bIns="0" rtlCol="0"/>
            <a:lstStyle/>
            <a:p>
              <a:endParaRPr sz="3600"/>
            </a:p>
          </p:txBody>
        </p:sp>
        <p:sp>
          <p:nvSpPr>
            <p:cNvPr id="56" name="object 56"/>
            <p:cNvSpPr/>
            <p:nvPr/>
          </p:nvSpPr>
          <p:spPr>
            <a:xfrm>
              <a:off x="5708538" y="4032261"/>
              <a:ext cx="47065" cy="34178"/>
            </a:xfrm>
            <a:custGeom>
              <a:avLst/>
              <a:gdLst/>
              <a:ahLst/>
              <a:cxnLst/>
              <a:rect l="l" t="t" r="r" b="b"/>
              <a:pathLst>
                <a:path w="53339" h="38735">
                  <a:moveTo>
                    <a:pt x="52820" y="0"/>
                  </a:moveTo>
                  <a:lnTo>
                    <a:pt x="0" y="13868"/>
                  </a:lnTo>
                  <a:lnTo>
                    <a:pt x="48915" y="38152"/>
                  </a:lnTo>
                  <a:lnTo>
                    <a:pt x="52820" y="0"/>
                  </a:lnTo>
                  <a:close/>
                </a:path>
              </a:pathLst>
            </a:custGeom>
            <a:solidFill>
              <a:srgbClr val="000000"/>
            </a:solidFill>
          </p:spPr>
          <p:txBody>
            <a:bodyPr wrap="square" lIns="0" tIns="0" rIns="0" bIns="0" rtlCol="0"/>
            <a:lstStyle/>
            <a:p>
              <a:endParaRPr sz="3600"/>
            </a:p>
          </p:txBody>
        </p:sp>
        <p:sp>
          <p:nvSpPr>
            <p:cNvPr id="57" name="object 57"/>
            <p:cNvSpPr/>
            <p:nvPr/>
          </p:nvSpPr>
          <p:spPr>
            <a:xfrm>
              <a:off x="5708539" y="4032262"/>
              <a:ext cx="47065" cy="34178"/>
            </a:xfrm>
            <a:custGeom>
              <a:avLst/>
              <a:gdLst/>
              <a:ahLst/>
              <a:cxnLst/>
              <a:rect l="l" t="t" r="r" b="b"/>
              <a:pathLst>
                <a:path w="53339" h="38735">
                  <a:moveTo>
                    <a:pt x="0" y="13868"/>
                  </a:moveTo>
                  <a:lnTo>
                    <a:pt x="48914" y="38150"/>
                  </a:lnTo>
                  <a:lnTo>
                    <a:pt x="52820" y="0"/>
                  </a:lnTo>
                  <a:lnTo>
                    <a:pt x="0" y="13868"/>
                  </a:lnTo>
                  <a:close/>
                </a:path>
              </a:pathLst>
            </a:custGeom>
            <a:ln w="6391">
              <a:solidFill>
                <a:srgbClr val="000000"/>
              </a:solidFill>
            </a:ln>
          </p:spPr>
          <p:txBody>
            <a:bodyPr wrap="square" lIns="0" tIns="0" rIns="0" bIns="0" rtlCol="0"/>
            <a:lstStyle/>
            <a:p>
              <a:endParaRPr sz="3600"/>
            </a:p>
          </p:txBody>
        </p:sp>
        <p:sp>
          <p:nvSpPr>
            <p:cNvPr id="58" name="object 58"/>
            <p:cNvSpPr/>
            <p:nvPr/>
          </p:nvSpPr>
          <p:spPr>
            <a:xfrm>
              <a:off x="7069251" y="5000942"/>
              <a:ext cx="609600" cy="101974"/>
            </a:xfrm>
            <a:custGeom>
              <a:avLst/>
              <a:gdLst/>
              <a:ahLst/>
              <a:cxnLst/>
              <a:rect l="l" t="t" r="r" b="b"/>
              <a:pathLst>
                <a:path w="690879" h="115570">
                  <a:moveTo>
                    <a:pt x="632776" y="0"/>
                  </a:moveTo>
                  <a:lnTo>
                    <a:pt x="57525" y="0"/>
                  </a:lnTo>
                  <a:lnTo>
                    <a:pt x="35133" y="4520"/>
                  </a:lnTo>
                  <a:lnTo>
                    <a:pt x="16848" y="16849"/>
                  </a:lnTo>
                  <a:lnTo>
                    <a:pt x="4520" y="35134"/>
                  </a:lnTo>
                  <a:lnTo>
                    <a:pt x="0" y="57525"/>
                  </a:lnTo>
                  <a:lnTo>
                    <a:pt x="4520" y="79917"/>
                  </a:lnTo>
                  <a:lnTo>
                    <a:pt x="16848" y="98202"/>
                  </a:lnTo>
                  <a:lnTo>
                    <a:pt x="35133" y="110530"/>
                  </a:lnTo>
                  <a:lnTo>
                    <a:pt x="57525" y="115050"/>
                  </a:lnTo>
                  <a:lnTo>
                    <a:pt x="632776" y="115050"/>
                  </a:lnTo>
                  <a:lnTo>
                    <a:pt x="655167" y="110530"/>
                  </a:lnTo>
                  <a:lnTo>
                    <a:pt x="673452" y="98202"/>
                  </a:lnTo>
                  <a:lnTo>
                    <a:pt x="685780" y="79917"/>
                  </a:lnTo>
                  <a:lnTo>
                    <a:pt x="690300" y="57525"/>
                  </a:lnTo>
                  <a:lnTo>
                    <a:pt x="685780" y="35134"/>
                  </a:lnTo>
                  <a:lnTo>
                    <a:pt x="673452" y="16849"/>
                  </a:lnTo>
                  <a:lnTo>
                    <a:pt x="655167" y="4520"/>
                  </a:lnTo>
                  <a:lnTo>
                    <a:pt x="632776" y="0"/>
                  </a:lnTo>
                  <a:close/>
                </a:path>
              </a:pathLst>
            </a:custGeom>
            <a:solidFill>
              <a:srgbClr val="FFFFFF"/>
            </a:solidFill>
          </p:spPr>
          <p:txBody>
            <a:bodyPr wrap="square" lIns="0" tIns="0" rIns="0" bIns="0" rtlCol="0"/>
            <a:lstStyle/>
            <a:p>
              <a:endParaRPr sz="3600"/>
            </a:p>
          </p:txBody>
        </p:sp>
        <p:sp>
          <p:nvSpPr>
            <p:cNvPr id="59" name="object 59"/>
            <p:cNvSpPr/>
            <p:nvPr/>
          </p:nvSpPr>
          <p:spPr>
            <a:xfrm>
              <a:off x="7069252" y="5000942"/>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60" name="object 60"/>
            <p:cNvSpPr txBox="1"/>
            <p:nvPr/>
          </p:nvSpPr>
          <p:spPr>
            <a:xfrm>
              <a:off x="7475312" y="4899428"/>
              <a:ext cx="253813" cy="205866"/>
            </a:xfrm>
            <a:prstGeom prst="rect">
              <a:avLst/>
            </a:prstGeom>
            <a:ln w="6391">
              <a:solidFill>
                <a:srgbClr val="000000"/>
              </a:solidFill>
            </a:ln>
          </p:spPr>
          <p:txBody>
            <a:bodyPr vert="horz" wrap="square" lIns="0" tIns="5043" rIns="0" bIns="0" rtlCol="0">
              <a:spAutoFit/>
            </a:bodyPr>
            <a:lstStyle/>
            <a:p>
              <a:pPr>
                <a:spcBef>
                  <a:spcPts val="40"/>
                </a:spcBef>
              </a:pPr>
              <a:endParaRPr sz="1100">
                <a:latin typeface="Times New Roman"/>
                <a:cs typeface="Times New Roman"/>
              </a:endParaRPr>
            </a:p>
            <a:p>
              <a:pPr>
                <a:lnSpc>
                  <a:spcPct val="100000"/>
                </a:lnSpc>
              </a:pPr>
              <a:r>
                <a:rPr sz="1100" dirty="0">
                  <a:latin typeface="Helvetica Neue"/>
                  <a:cs typeface="Helvetica Neue"/>
                </a:rPr>
                <a:t>w</a:t>
              </a:r>
              <a:endParaRPr sz="1100">
                <a:latin typeface="Helvetica Neue"/>
                <a:cs typeface="Helvetica Neue"/>
              </a:endParaRPr>
            </a:p>
          </p:txBody>
        </p:sp>
        <p:sp>
          <p:nvSpPr>
            <p:cNvPr id="61" name="object 61"/>
            <p:cNvSpPr txBox="1"/>
            <p:nvPr/>
          </p:nvSpPr>
          <p:spPr>
            <a:xfrm>
              <a:off x="7212591" y="5002573"/>
              <a:ext cx="265579" cy="117744"/>
            </a:xfrm>
            <a:prstGeom prst="rect">
              <a:avLst/>
            </a:prstGeom>
          </p:spPr>
          <p:txBody>
            <a:bodyPr vert="horz" wrap="square" lIns="0" tIns="11766" rIns="0" bIns="0" rtlCol="0">
              <a:spAutoFit/>
            </a:bodyPr>
            <a:lstStyle/>
            <a:p>
              <a:pPr>
                <a:spcBef>
                  <a:spcPts val="93"/>
                </a:spcBef>
              </a:pPr>
              <a:r>
                <a:rPr baseline="24305" dirty="0">
                  <a:latin typeface="Helvetica Neue"/>
                  <a:cs typeface="Helvetica Neue"/>
                </a:rPr>
                <a:t>h</a:t>
              </a:r>
              <a:r>
                <a:rPr sz="1100" dirty="0">
                  <a:latin typeface="Helvetica Neue"/>
                  <a:cs typeface="Helvetica Neue"/>
                </a:rPr>
                <a:t>n_for</a:t>
              </a:r>
              <a:endParaRPr sz="1100">
                <a:latin typeface="Helvetica Neue"/>
                <a:cs typeface="Helvetica Neue"/>
              </a:endParaRPr>
            </a:p>
          </p:txBody>
        </p:sp>
        <p:sp>
          <p:nvSpPr>
            <p:cNvPr id="62" name="object 62"/>
            <p:cNvSpPr/>
            <p:nvPr/>
          </p:nvSpPr>
          <p:spPr>
            <a:xfrm>
              <a:off x="3566993" y="4544126"/>
              <a:ext cx="609600" cy="101974"/>
            </a:xfrm>
            <a:custGeom>
              <a:avLst/>
              <a:gdLst/>
              <a:ahLst/>
              <a:cxnLst/>
              <a:rect l="l" t="t" r="r" b="b"/>
              <a:pathLst>
                <a:path w="690880" h="115570">
                  <a:moveTo>
                    <a:pt x="632774" y="0"/>
                  </a:moveTo>
                  <a:lnTo>
                    <a:pt x="57525" y="0"/>
                  </a:lnTo>
                  <a:lnTo>
                    <a:pt x="35134" y="4520"/>
                  </a:lnTo>
                  <a:lnTo>
                    <a:pt x="16849" y="16848"/>
                  </a:lnTo>
                  <a:lnTo>
                    <a:pt x="4520" y="35133"/>
                  </a:lnTo>
                  <a:lnTo>
                    <a:pt x="0" y="57524"/>
                  </a:lnTo>
                  <a:lnTo>
                    <a:pt x="4520" y="79916"/>
                  </a:lnTo>
                  <a:lnTo>
                    <a:pt x="16849" y="98201"/>
                  </a:lnTo>
                  <a:lnTo>
                    <a:pt x="35134" y="110529"/>
                  </a:lnTo>
                  <a:lnTo>
                    <a:pt x="57525" y="115050"/>
                  </a:lnTo>
                  <a:lnTo>
                    <a:pt x="632774" y="115050"/>
                  </a:lnTo>
                  <a:lnTo>
                    <a:pt x="655167" y="110529"/>
                  </a:lnTo>
                  <a:lnTo>
                    <a:pt x="673452" y="98201"/>
                  </a:lnTo>
                  <a:lnTo>
                    <a:pt x="685780" y="79916"/>
                  </a:lnTo>
                  <a:lnTo>
                    <a:pt x="690300" y="57524"/>
                  </a:lnTo>
                  <a:lnTo>
                    <a:pt x="685780" y="35133"/>
                  </a:lnTo>
                  <a:lnTo>
                    <a:pt x="673452" y="16848"/>
                  </a:lnTo>
                  <a:lnTo>
                    <a:pt x="655167" y="4520"/>
                  </a:lnTo>
                  <a:lnTo>
                    <a:pt x="632774" y="0"/>
                  </a:lnTo>
                  <a:close/>
                </a:path>
              </a:pathLst>
            </a:custGeom>
            <a:solidFill>
              <a:srgbClr val="FFFFFF"/>
            </a:solidFill>
          </p:spPr>
          <p:txBody>
            <a:bodyPr wrap="square" lIns="0" tIns="0" rIns="0" bIns="0" rtlCol="0"/>
            <a:lstStyle/>
            <a:p>
              <a:endParaRPr sz="3600"/>
            </a:p>
          </p:txBody>
        </p:sp>
        <p:sp>
          <p:nvSpPr>
            <p:cNvPr id="63" name="object 63"/>
            <p:cNvSpPr/>
            <p:nvPr/>
          </p:nvSpPr>
          <p:spPr>
            <a:xfrm>
              <a:off x="3566994" y="4544126"/>
              <a:ext cx="609600" cy="101974"/>
            </a:xfrm>
            <a:custGeom>
              <a:avLst/>
              <a:gdLst/>
              <a:ahLst/>
              <a:cxnLst/>
              <a:rect l="l" t="t" r="r" b="b"/>
              <a:pathLst>
                <a:path w="690880"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64" name="object 64"/>
            <p:cNvSpPr txBox="1"/>
            <p:nvPr/>
          </p:nvSpPr>
          <p:spPr>
            <a:xfrm>
              <a:off x="3688975" y="4545756"/>
              <a:ext cx="365312" cy="117744"/>
            </a:xfrm>
            <a:prstGeom prst="rect">
              <a:avLst/>
            </a:prstGeom>
          </p:spPr>
          <p:txBody>
            <a:bodyPr vert="horz" wrap="square" lIns="0" tIns="11766" rIns="0" bIns="0" rtlCol="0">
              <a:spAutoFit/>
            </a:bodyPr>
            <a:lstStyle/>
            <a:p>
              <a:pPr marL="11206">
                <a:spcBef>
                  <a:spcPts val="93"/>
                </a:spcBef>
              </a:pPr>
              <a:r>
                <a:rPr baseline="24305" dirty="0">
                  <a:latin typeface="Helvetica Neue"/>
                  <a:cs typeface="Helvetica Neue"/>
                </a:rPr>
                <a:t>h</a:t>
              </a:r>
              <a:r>
                <a:rPr sz="1100" dirty="0">
                  <a:latin typeface="Helvetica Neue"/>
                  <a:cs typeface="Helvetica Neue"/>
                </a:rPr>
                <a:t>1_back</a:t>
              </a:r>
              <a:endParaRPr sz="1100">
                <a:latin typeface="Helvetica Neue"/>
                <a:cs typeface="Helvetica Neue"/>
              </a:endParaRPr>
            </a:p>
          </p:txBody>
        </p:sp>
        <p:sp>
          <p:nvSpPr>
            <p:cNvPr id="65" name="object 65"/>
            <p:cNvSpPr/>
            <p:nvPr/>
          </p:nvSpPr>
          <p:spPr>
            <a:xfrm>
              <a:off x="5292744" y="3376708"/>
              <a:ext cx="609600" cy="152400"/>
            </a:xfrm>
            <a:custGeom>
              <a:avLst/>
              <a:gdLst/>
              <a:ahLst/>
              <a:cxnLst/>
              <a:rect l="l" t="t" r="r" b="b"/>
              <a:pathLst>
                <a:path w="690879" h="172720">
                  <a:moveTo>
                    <a:pt x="604012" y="0"/>
                  </a:moveTo>
                  <a:lnTo>
                    <a:pt x="104589" y="0"/>
                  </a:lnTo>
                  <a:lnTo>
                    <a:pt x="0" y="172573"/>
                  </a:lnTo>
                  <a:lnTo>
                    <a:pt x="690300" y="172573"/>
                  </a:lnTo>
                  <a:lnTo>
                    <a:pt x="604012" y="0"/>
                  </a:lnTo>
                  <a:close/>
                </a:path>
              </a:pathLst>
            </a:custGeom>
            <a:solidFill>
              <a:srgbClr val="76D6FF">
                <a:alpha val="52088"/>
              </a:srgbClr>
            </a:solidFill>
          </p:spPr>
          <p:txBody>
            <a:bodyPr wrap="square" lIns="0" tIns="0" rIns="0" bIns="0" rtlCol="0"/>
            <a:lstStyle/>
            <a:p>
              <a:endParaRPr sz="3600"/>
            </a:p>
          </p:txBody>
        </p:sp>
        <p:sp>
          <p:nvSpPr>
            <p:cNvPr id="66" name="object 66"/>
            <p:cNvSpPr/>
            <p:nvPr/>
          </p:nvSpPr>
          <p:spPr>
            <a:xfrm>
              <a:off x="5292744" y="3376707"/>
              <a:ext cx="609600" cy="152400"/>
            </a:xfrm>
            <a:custGeom>
              <a:avLst/>
              <a:gdLst/>
              <a:ahLst/>
              <a:cxnLst/>
              <a:rect l="l" t="t" r="r" b="b"/>
              <a:pathLst>
                <a:path w="690879" h="172720">
                  <a:moveTo>
                    <a:pt x="0" y="172575"/>
                  </a:moveTo>
                  <a:lnTo>
                    <a:pt x="690299" y="172575"/>
                  </a:lnTo>
                  <a:lnTo>
                    <a:pt x="604012" y="0"/>
                  </a:lnTo>
                  <a:lnTo>
                    <a:pt x="104590" y="0"/>
                  </a:lnTo>
                  <a:lnTo>
                    <a:pt x="0" y="172575"/>
                  </a:lnTo>
                  <a:close/>
                </a:path>
              </a:pathLst>
            </a:custGeom>
            <a:ln w="6391">
              <a:solidFill>
                <a:srgbClr val="000000"/>
              </a:solidFill>
            </a:ln>
          </p:spPr>
          <p:txBody>
            <a:bodyPr wrap="square" lIns="0" tIns="0" rIns="0" bIns="0" rtlCol="0"/>
            <a:lstStyle/>
            <a:p>
              <a:endParaRPr sz="3600"/>
            </a:p>
          </p:txBody>
        </p:sp>
        <p:sp>
          <p:nvSpPr>
            <p:cNvPr id="67" name="object 67"/>
            <p:cNvSpPr/>
            <p:nvPr/>
          </p:nvSpPr>
          <p:spPr>
            <a:xfrm>
              <a:off x="5394261" y="3224435"/>
              <a:ext cx="406213" cy="101974"/>
            </a:xfrm>
            <a:custGeom>
              <a:avLst/>
              <a:gdLst/>
              <a:ahLst/>
              <a:cxnLst/>
              <a:rect l="l" t="t" r="r" b="b"/>
              <a:pathLst>
                <a:path w="460375" h="115570">
                  <a:moveTo>
                    <a:pt x="57524" y="0"/>
                  </a:moveTo>
                  <a:lnTo>
                    <a:pt x="402674" y="0"/>
                  </a:lnTo>
                  <a:lnTo>
                    <a:pt x="425066" y="4520"/>
                  </a:lnTo>
                  <a:lnTo>
                    <a:pt x="443351" y="16848"/>
                  </a:lnTo>
                  <a:lnTo>
                    <a:pt x="455679" y="35133"/>
                  </a:lnTo>
                  <a:lnTo>
                    <a:pt x="460199" y="57525"/>
                  </a:lnTo>
                  <a:lnTo>
                    <a:pt x="455679" y="79916"/>
                  </a:lnTo>
                  <a:lnTo>
                    <a:pt x="443351" y="98201"/>
                  </a:lnTo>
                  <a:lnTo>
                    <a:pt x="425066" y="110529"/>
                  </a:lnTo>
                  <a:lnTo>
                    <a:pt x="4026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68" name="object 68"/>
            <p:cNvSpPr/>
            <p:nvPr/>
          </p:nvSpPr>
          <p:spPr>
            <a:xfrm>
              <a:off x="5292744" y="3021406"/>
              <a:ext cx="609600" cy="152400"/>
            </a:xfrm>
            <a:custGeom>
              <a:avLst/>
              <a:gdLst/>
              <a:ahLst/>
              <a:cxnLst/>
              <a:rect l="l" t="t" r="r" b="b"/>
              <a:pathLst>
                <a:path w="690879" h="172720">
                  <a:moveTo>
                    <a:pt x="690300" y="0"/>
                  </a:moveTo>
                  <a:lnTo>
                    <a:pt x="0" y="0"/>
                  </a:lnTo>
                  <a:lnTo>
                    <a:pt x="115050" y="172573"/>
                  </a:lnTo>
                  <a:lnTo>
                    <a:pt x="575250" y="172573"/>
                  </a:lnTo>
                  <a:lnTo>
                    <a:pt x="690300" y="0"/>
                  </a:lnTo>
                  <a:close/>
                </a:path>
              </a:pathLst>
            </a:custGeom>
            <a:solidFill>
              <a:srgbClr val="76D6FF">
                <a:alpha val="50000"/>
              </a:srgbClr>
            </a:solidFill>
          </p:spPr>
          <p:txBody>
            <a:bodyPr wrap="square" lIns="0" tIns="0" rIns="0" bIns="0" rtlCol="0"/>
            <a:lstStyle/>
            <a:p>
              <a:endParaRPr sz="3600"/>
            </a:p>
          </p:txBody>
        </p:sp>
        <p:sp>
          <p:nvSpPr>
            <p:cNvPr id="69" name="object 69"/>
            <p:cNvSpPr/>
            <p:nvPr/>
          </p:nvSpPr>
          <p:spPr>
            <a:xfrm>
              <a:off x="5292744" y="3021406"/>
              <a:ext cx="609600" cy="152400"/>
            </a:xfrm>
            <a:custGeom>
              <a:avLst/>
              <a:gdLst/>
              <a:ahLst/>
              <a:cxnLst/>
              <a:rect l="l" t="t" r="r" b="b"/>
              <a:pathLst>
                <a:path w="690879" h="172720">
                  <a:moveTo>
                    <a:pt x="0" y="0"/>
                  </a:moveTo>
                  <a:lnTo>
                    <a:pt x="690299" y="0"/>
                  </a:lnTo>
                  <a:lnTo>
                    <a:pt x="575249" y="172575"/>
                  </a:lnTo>
                  <a:lnTo>
                    <a:pt x="115049" y="172575"/>
                  </a:lnTo>
                  <a:lnTo>
                    <a:pt x="0" y="0"/>
                  </a:lnTo>
                  <a:close/>
                </a:path>
              </a:pathLst>
            </a:custGeom>
            <a:ln w="6391">
              <a:solidFill>
                <a:srgbClr val="000000"/>
              </a:solidFill>
            </a:ln>
          </p:spPr>
          <p:txBody>
            <a:bodyPr wrap="square" lIns="0" tIns="0" rIns="0" bIns="0" rtlCol="0"/>
            <a:lstStyle/>
            <a:p>
              <a:endParaRPr sz="3600"/>
            </a:p>
          </p:txBody>
        </p:sp>
        <p:sp>
          <p:nvSpPr>
            <p:cNvPr id="70" name="object 70"/>
            <p:cNvSpPr/>
            <p:nvPr/>
          </p:nvSpPr>
          <p:spPr>
            <a:xfrm>
              <a:off x="5292744" y="2869133"/>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grpSp>
      <p:sp>
        <p:nvSpPr>
          <p:cNvPr id="74" name="object 9">
            <a:extLst>
              <a:ext uri="{FF2B5EF4-FFF2-40B4-BE49-F238E27FC236}">
                <a16:creationId xmlns:a16="http://schemas.microsoft.com/office/drawing/2014/main" id="{B4728EC2-42D7-CC4E-ABC6-B64E88FE10F7}"/>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75" name="Slide Number Placeholder 3">
            <a:extLst>
              <a:ext uri="{FF2B5EF4-FFF2-40B4-BE49-F238E27FC236}">
                <a16:creationId xmlns:a16="http://schemas.microsoft.com/office/drawing/2014/main" id="{9F737DA7-3B84-584C-9E64-A7558D1846A7}"/>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24</a:t>
            </a:fld>
            <a:endParaRPr lang="de-DE"/>
          </a:p>
        </p:txBody>
      </p:sp>
    </p:spTree>
    <p:extLst>
      <p:ext uri="{BB962C8B-B14F-4D97-AF65-F5344CB8AC3E}">
        <p14:creationId xmlns:p14="http://schemas.microsoft.com/office/powerpoint/2010/main" val="2006888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27695" y="2424084"/>
            <a:ext cx="4144272" cy="23943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86261" y="2482651"/>
            <a:ext cx="3953996" cy="2204197"/>
          </a:xfrm>
          <a:custGeom>
            <a:avLst/>
            <a:gdLst/>
            <a:ahLst/>
            <a:cxnLst/>
            <a:rect l="l" t="t" r="r" b="b"/>
            <a:pathLst>
              <a:path w="4481195" h="2498090">
                <a:moveTo>
                  <a:pt x="0" y="0"/>
                </a:moveTo>
                <a:lnTo>
                  <a:pt x="4480744" y="0"/>
                </a:lnTo>
                <a:lnTo>
                  <a:pt x="4480744" y="2497537"/>
                </a:lnTo>
                <a:lnTo>
                  <a:pt x="0" y="2497537"/>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5686261" y="2482651"/>
            <a:ext cx="3953996" cy="2204197"/>
          </a:xfrm>
          <a:custGeom>
            <a:avLst/>
            <a:gdLst/>
            <a:ahLst/>
            <a:cxnLst/>
            <a:rect l="l" t="t" r="r" b="b"/>
            <a:pathLst>
              <a:path w="4481195" h="2498090">
                <a:moveTo>
                  <a:pt x="0" y="0"/>
                </a:moveTo>
                <a:lnTo>
                  <a:pt x="4480744" y="0"/>
                </a:lnTo>
                <a:lnTo>
                  <a:pt x="4480744" y="2497537"/>
                </a:lnTo>
                <a:lnTo>
                  <a:pt x="0" y="2497537"/>
                </a:lnTo>
                <a:lnTo>
                  <a:pt x="0" y="0"/>
                </a:lnTo>
                <a:close/>
              </a:path>
            </a:pathLst>
          </a:custGeom>
          <a:ln w="19645">
            <a:solidFill>
              <a:srgbClr val="000000"/>
            </a:solidFill>
          </a:ln>
        </p:spPr>
        <p:txBody>
          <a:bodyPr wrap="square" lIns="0" tIns="0" rIns="0" bIns="0" rtlCol="0"/>
          <a:lstStyle/>
          <a:p>
            <a:endParaRPr/>
          </a:p>
        </p:txBody>
      </p:sp>
      <p:sp>
        <p:nvSpPr>
          <p:cNvPr id="5" name="object 5"/>
          <p:cNvSpPr/>
          <p:nvPr/>
        </p:nvSpPr>
        <p:spPr>
          <a:xfrm>
            <a:off x="1821980" y="2424084"/>
            <a:ext cx="3913172" cy="23943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880547" y="2482651"/>
            <a:ext cx="3722594" cy="2204197"/>
          </a:xfrm>
          <a:custGeom>
            <a:avLst/>
            <a:gdLst/>
            <a:ahLst/>
            <a:cxnLst/>
            <a:rect l="l" t="t" r="r" b="b"/>
            <a:pathLst>
              <a:path w="4218940" h="2498090">
                <a:moveTo>
                  <a:pt x="0" y="0"/>
                </a:moveTo>
                <a:lnTo>
                  <a:pt x="4218830" y="0"/>
                </a:lnTo>
                <a:lnTo>
                  <a:pt x="4218830" y="2497537"/>
                </a:lnTo>
                <a:lnTo>
                  <a:pt x="0" y="2497537"/>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1880547" y="2482651"/>
            <a:ext cx="3722594" cy="2204197"/>
          </a:xfrm>
          <a:custGeom>
            <a:avLst/>
            <a:gdLst/>
            <a:ahLst/>
            <a:cxnLst/>
            <a:rect l="l" t="t" r="r" b="b"/>
            <a:pathLst>
              <a:path w="4218940" h="2498090">
                <a:moveTo>
                  <a:pt x="0" y="0"/>
                </a:moveTo>
                <a:lnTo>
                  <a:pt x="4218830" y="0"/>
                </a:lnTo>
                <a:lnTo>
                  <a:pt x="4218830" y="2497537"/>
                </a:lnTo>
                <a:lnTo>
                  <a:pt x="0" y="2497537"/>
                </a:lnTo>
                <a:lnTo>
                  <a:pt x="0" y="0"/>
                </a:lnTo>
                <a:close/>
              </a:path>
            </a:pathLst>
          </a:custGeom>
          <a:ln w="19645">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1877932" y="256748"/>
            <a:ext cx="9272998" cy="620713"/>
          </a:xfrm>
          <a:prstGeom prst="rect">
            <a:avLst/>
          </a:prstGeom>
        </p:spPr>
        <p:txBody>
          <a:bodyPr vert="horz" wrap="square" lIns="0" tIns="11206" rIns="0" bIns="0" numCol="1" rtlCol="0" anchor="t" anchorCtr="0" compatLnSpc="1">
            <a:prstTxWarp prst="textNoShape">
              <a:avLst/>
            </a:prstTxWarp>
            <a:spAutoFit/>
          </a:bodyPr>
          <a:lstStyle/>
          <a:p>
            <a:pPr marL="11206">
              <a:spcBef>
                <a:spcPts val="88"/>
              </a:spcBef>
            </a:pPr>
            <a:r>
              <a:rPr dirty="0"/>
              <a:t>Encoder-Decoder (seq2seq)</a:t>
            </a:r>
            <a:r>
              <a:rPr spc="-35" dirty="0"/>
              <a:t> </a:t>
            </a:r>
            <a:r>
              <a:rPr dirty="0"/>
              <a:t>model</a:t>
            </a:r>
          </a:p>
        </p:txBody>
      </p:sp>
      <p:sp>
        <p:nvSpPr>
          <p:cNvPr id="10" name="object 10"/>
          <p:cNvSpPr txBox="1"/>
          <p:nvPr/>
        </p:nvSpPr>
        <p:spPr>
          <a:xfrm>
            <a:off x="2079365" y="3637879"/>
            <a:ext cx="412937" cy="726232"/>
          </a:xfrm>
          <a:prstGeom prst="rect">
            <a:avLst/>
          </a:prstGeom>
        </p:spPr>
        <p:txBody>
          <a:bodyPr vert="horz" wrap="square" lIns="0" tIns="12326" rIns="0" bIns="0" rtlCol="0">
            <a:spAutoFit/>
          </a:bodyPr>
          <a:lstStyle/>
          <a:p>
            <a:pPr algn="ctr">
              <a:spcBef>
                <a:spcPts val="97"/>
              </a:spcBef>
            </a:pPr>
            <a:r>
              <a:rPr sz="1015" spc="4" dirty="0">
                <a:latin typeface="Helvetica"/>
                <a:cs typeface="Helvetica"/>
              </a:rPr>
              <a:t>hidden</a:t>
            </a:r>
            <a:endParaRPr sz="1015">
              <a:latin typeface="Helvetica"/>
              <a:cs typeface="Helvetica"/>
            </a:endParaRPr>
          </a:p>
          <a:p>
            <a:pPr>
              <a:lnSpc>
                <a:spcPct val="100000"/>
              </a:lnSpc>
            </a:pPr>
            <a:endParaRPr sz="971">
              <a:latin typeface="Times New Roman"/>
              <a:cs typeface="Times New Roman"/>
            </a:endParaRPr>
          </a:p>
          <a:p>
            <a:pPr>
              <a:lnSpc>
                <a:spcPct val="100000"/>
              </a:lnSpc>
            </a:pPr>
            <a:endParaRPr sz="971">
              <a:latin typeface="Times New Roman"/>
              <a:cs typeface="Times New Roman"/>
            </a:endParaRPr>
          </a:p>
          <a:p>
            <a:pPr marL="3362" algn="ctr">
              <a:spcBef>
                <a:spcPts val="785"/>
              </a:spcBef>
            </a:pPr>
            <a:r>
              <a:rPr sz="1015" dirty="0">
                <a:latin typeface="Helvetica"/>
                <a:cs typeface="Helvetica"/>
              </a:rPr>
              <a:t>input</a:t>
            </a:r>
            <a:endParaRPr sz="1015">
              <a:latin typeface="Helvetica"/>
              <a:cs typeface="Helvetica"/>
            </a:endParaRPr>
          </a:p>
        </p:txBody>
      </p:sp>
      <p:sp>
        <p:nvSpPr>
          <p:cNvPr id="11" name="object 11"/>
          <p:cNvSpPr/>
          <p:nvPr/>
        </p:nvSpPr>
        <p:spPr>
          <a:xfrm>
            <a:off x="2718717" y="4019779"/>
            <a:ext cx="801829" cy="54220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2777284" y="4078346"/>
            <a:ext cx="611281" cy="351865"/>
          </a:xfrm>
          <a:custGeom>
            <a:avLst/>
            <a:gdLst/>
            <a:ahLst/>
            <a:cxnLst/>
            <a:rect l="l" t="t" r="r" b="b"/>
            <a:pathLst>
              <a:path w="692785" h="398779">
                <a:moveTo>
                  <a:pt x="0" y="0"/>
                </a:moveTo>
                <a:lnTo>
                  <a:pt x="692641" y="0"/>
                </a:lnTo>
                <a:lnTo>
                  <a:pt x="692641" y="398399"/>
                </a:lnTo>
                <a:lnTo>
                  <a:pt x="0" y="398399"/>
                </a:lnTo>
                <a:lnTo>
                  <a:pt x="0" y="0"/>
                </a:lnTo>
                <a:close/>
              </a:path>
            </a:pathLst>
          </a:custGeom>
          <a:solidFill>
            <a:srgbClr val="AAD3F9"/>
          </a:solidFill>
        </p:spPr>
        <p:txBody>
          <a:bodyPr wrap="square" lIns="0" tIns="0" rIns="0" bIns="0" rtlCol="0"/>
          <a:lstStyle/>
          <a:p>
            <a:endParaRPr/>
          </a:p>
        </p:txBody>
      </p:sp>
      <p:sp>
        <p:nvSpPr>
          <p:cNvPr id="13" name="object 13"/>
          <p:cNvSpPr/>
          <p:nvPr/>
        </p:nvSpPr>
        <p:spPr>
          <a:xfrm>
            <a:off x="2777284"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14" name="object 14"/>
          <p:cNvSpPr/>
          <p:nvPr/>
        </p:nvSpPr>
        <p:spPr>
          <a:xfrm>
            <a:off x="2767609" y="4057862"/>
            <a:ext cx="331240" cy="460181"/>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2826999" y="4116429"/>
            <a:ext cx="138953" cy="269501"/>
          </a:xfrm>
          <a:custGeom>
            <a:avLst/>
            <a:gdLst/>
            <a:ahLst/>
            <a:cxnLst/>
            <a:rect l="l" t="t" r="r" b="b"/>
            <a:pathLst>
              <a:path w="157480"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3" y="294257"/>
                </a:lnTo>
                <a:lnTo>
                  <a:pt x="135044" y="260709"/>
                </a:lnTo>
                <a:lnTo>
                  <a:pt x="149975" y="221070"/>
                </a:lnTo>
                <a:lnTo>
                  <a:pt x="157440" y="176096"/>
                </a:lnTo>
                <a:lnTo>
                  <a:pt x="157440" y="129343"/>
                </a:lnTo>
                <a:lnTo>
                  <a:pt x="149975" y="84368"/>
                </a:lnTo>
                <a:lnTo>
                  <a:pt x="135044" y="44730"/>
                </a:lnTo>
                <a:lnTo>
                  <a:pt x="108693" y="11182"/>
                </a:lnTo>
                <a:lnTo>
                  <a:pt x="78720" y="0"/>
                </a:lnTo>
                <a:close/>
              </a:path>
            </a:pathLst>
          </a:custGeom>
          <a:solidFill>
            <a:srgbClr val="0365C0"/>
          </a:solidFill>
        </p:spPr>
        <p:txBody>
          <a:bodyPr wrap="square" lIns="0" tIns="0" rIns="0" bIns="0" rtlCol="0"/>
          <a:lstStyle/>
          <a:p>
            <a:endParaRPr/>
          </a:p>
        </p:txBody>
      </p:sp>
      <p:sp>
        <p:nvSpPr>
          <p:cNvPr id="16" name="object 16"/>
          <p:cNvSpPr/>
          <p:nvPr/>
        </p:nvSpPr>
        <p:spPr>
          <a:xfrm>
            <a:off x="2826999" y="4116429"/>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17" name="object 17"/>
          <p:cNvSpPr/>
          <p:nvPr/>
        </p:nvSpPr>
        <p:spPr>
          <a:xfrm>
            <a:off x="2954010" y="4057862"/>
            <a:ext cx="331240" cy="460181"/>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3013401" y="4116429"/>
            <a:ext cx="138953" cy="269501"/>
          </a:xfrm>
          <a:custGeom>
            <a:avLst/>
            <a:gdLst/>
            <a:ahLst/>
            <a:cxnLst/>
            <a:rect l="l" t="t" r="r" b="b"/>
            <a:pathLst>
              <a:path w="157480"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3" y="294257"/>
                </a:lnTo>
                <a:lnTo>
                  <a:pt x="135044" y="260709"/>
                </a:lnTo>
                <a:lnTo>
                  <a:pt x="149975" y="221070"/>
                </a:lnTo>
                <a:lnTo>
                  <a:pt x="157440" y="176096"/>
                </a:lnTo>
                <a:lnTo>
                  <a:pt x="157440" y="129343"/>
                </a:lnTo>
                <a:lnTo>
                  <a:pt x="149975" y="84368"/>
                </a:lnTo>
                <a:lnTo>
                  <a:pt x="135044" y="44730"/>
                </a:lnTo>
                <a:lnTo>
                  <a:pt x="108693" y="11182"/>
                </a:lnTo>
                <a:lnTo>
                  <a:pt x="78720" y="0"/>
                </a:lnTo>
                <a:close/>
              </a:path>
            </a:pathLst>
          </a:custGeom>
          <a:solidFill>
            <a:srgbClr val="0365C0"/>
          </a:solidFill>
        </p:spPr>
        <p:txBody>
          <a:bodyPr wrap="square" lIns="0" tIns="0" rIns="0" bIns="0" rtlCol="0"/>
          <a:lstStyle/>
          <a:p>
            <a:endParaRPr/>
          </a:p>
        </p:txBody>
      </p:sp>
      <p:sp>
        <p:nvSpPr>
          <p:cNvPr id="19" name="object 19"/>
          <p:cNvSpPr/>
          <p:nvPr/>
        </p:nvSpPr>
        <p:spPr>
          <a:xfrm>
            <a:off x="3013401" y="4116429"/>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20" name="object 20"/>
          <p:cNvSpPr/>
          <p:nvPr/>
        </p:nvSpPr>
        <p:spPr>
          <a:xfrm>
            <a:off x="3140413" y="4057862"/>
            <a:ext cx="331240" cy="460181"/>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3199803" y="4116429"/>
            <a:ext cx="138953" cy="269501"/>
          </a:xfrm>
          <a:custGeom>
            <a:avLst/>
            <a:gdLst/>
            <a:ahLst/>
            <a:cxnLst/>
            <a:rect l="l" t="t" r="r" b="b"/>
            <a:pathLst>
              <a:path w="157480"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5" y="260709"/>
                </a:lnTo>
                <a:lnTo>
                  <a:pt x="149975" y="221070"/>
                </a:lnTo>
                <a:lnTo>
                  <a:pt x="157441" y="176096"/>
                </a:lnTo>
                <a:lnTo>
                  <a:pt x="157441" y="129343"/>
                </a:lnTo>
                <a:lnTo>
                  <a:pt x="149975" y="84368"/>
                </a:lnTo>
                <a:lnTo>
                  <a:pt x="135045" y="44730"/>
                </a:lnTo>
                <a:lnTo>
                  <a:pt x="108694" y="11182"/>
                </a:lnTo>
                <a:lnTo>
                  <a:pt x="78720" y="0"/>
                </a:lnTo>
                <a:close/>
              </a:path>
            </a:pathLst>
          </a:custGeom>
          <a:solidFill>
            <a:srgbClr val="0365C0"/>
          </a:solidFill>
        </p:spPr>
        <p:txBody>
          <a:bodyPr wrap="square" lIns="0" tIns="0" rIns="0" bIns="0" rtlCol="0"/>
          <a:lstStyle/>
          <a:p>
            <a:endParaRPr/>
          </a:p>
        </p:txBody>
      </p:sp>
      <p:sp>
        <p:nvSpPr>
          <p:cNvPr id="22" name="object 22"/>
          <p:cNvSpPr/>
          <p:nvPr/>
        </p:nvSpPr>
        <p:spPr>
          <a:xfrm>
            <a:off x="3199803" y="4116429"/>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23" name="object 23"/>
          <p:cNvSpPr/>
          <p:nvPr/>
        </p:nvSpPr>
        <p:spPr>
          <a:xfrm>
            <a:off x="2718717" y="3474909"/>
            <a:ext cx="801829" cy="542204"/>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2777284" y="3533476"/>
            <a:ext cx="611281" cy="351865"/>
          </a:xfrm>
          <a:custGeom>
            <a:avLst/>
            <a:gdLst/>
            <a:ahLst/>
            <a:cxnLst/>
            <a:rect l="l" t="t" r="r" b="b"/>
            <a:pathLst>
              <a:path w="692785" h="398779">
                <a:moveTo>
                  <a:pt x="0" y="0"/>
                </a:moveTo>
                <a:lnTo>
                  <a:pt x="692641" y="0"/>
                </a:lnTo>
                <a:lnTo>
                  <a:pt x="692641" y="398399"/>
                </a:lnTo>
                <a:lnTo>
                  <a:pt x="0" y="398399"/>
                </a:lnTo>
                <a:lnTo>
                  <a:pt x="0" y="0"/>
                </a:lnTo>
                <a:close/>
              </a:path>
            </a:pathLst>
          </a:custGeom>
          <a:solidFill>
            <a:srgbClr val="DCDEE0"/>
          </a:solidFill>
        </p:spPr>
        <p:txBody>
          <a:bodyPr wrap="square" lIns="0" tIns="0" rIns="0" bIns="0" rtlCol="0"/>
          <a:lstStyle/>
          <a:p>
            <a:endParaRPr/>
          </a:p>
        </p:txBody>
      </p:sp>
      <p:sp>
        <p:nvSpPr>
          <p:cNvPr id="25" name="object 25"/>
          <p:cNvSpPr/>
          <p:nvPr/>
        </p:nvSpPr>
        <p:spPr>
          <a:xfrm>
            <a:off x="2777284"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26" name="object 26"/>
          <p:cNvSpPr/>
          <p:nvPr/>
        </p:nvSpPr>
        <p:spPr>
          <a:xfrm>
            <a:off x="2826999" y="3571559"/>
            <a:ext cx="138953" cy="269501"/>
          </a:xfrm>
          <a:custGeom>
            <a:avLst/>
            <a:gdLst/>
            <a:ahLst/>
            <a:cxnLst/>
            <a:rect l="l" t="t" r="r" b="b"/>
            <a:pathLst>
              <a:path w="157480"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3" y="294256"/>
                </a:lnTo>
                <a:lnTo>
                  <a:pt x="135044" y="260709"/>
                </a:lnTo>
                <a:lnTo>
                  <a:pt x="149975" y="221070"/>
                </a:lnTo>
                <a:lnTo>
                  <a:pt x="157440" y="176095"/>
                </a:lnTo>
                <a:lnTo>
                  <a:pt x="157440" y="129342"/>
                </a:lnTo>
                <a:lnTo>
                  <a:pt x="149975" y="84368"/>
                </a:lnTo>
                <a:lnTo>
                  <a:pt x="135044" y="44730"/>
                </a:lnTo>
                <a:lnTo>
                  <a:pt x="108693" y="11182"/>
                </a:lnTo>
                <a:lnTo>
                  <a:pt x="78720" y="0"/>
                </a:lnTo>
                <a:close/>
              </a:path>
            </a:pathLst>
          </a:custGeom>
          <a:solidFill>
            <a:srgbClr val="A6AAA9"/>
          </a:solidFill>
        </p:spPr>
        <p:txBody>
          <a:bodyPr wrap="square" lIns="0" tIns="0" rIns="0" bIns="0" rtlCol="0"/>
          <a:lstStyle/>
          <a:p>
            <a:endParaRPr/>
          </a:p>
        </p:txBody>
      </p:sp>
      <p:sp>
        <p:nvSpPr>
          <p:cNvPr id="27" name="object 27"/>
          <p:cNvSpPr/>
          <p:nvPr/>
        </p:nvSpPr>
        <p:spPr>
          <a:xfrm>
            <a:off x="2826999" y="3571559"/>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28" name="object 28"/>
          <p:cNvSpPr/>
          <p:nvPr/>
        </p:nvSpPr>
        <p:spPr>
          <a:xfrm>
            <a:off x="3013401" y="3571559"/>
            <a:ext cx="138953" cy="269501"/>
          </a:xfrm>
          <a:custGeom>
            <a:avLst/>
            <a:gdLst/>
            <a:ahLst/>
            <a:cxnLst/>
            <a:rect l="l" t="t" r="r" b="b"/>
            <a:pathLst>
              <a:path w="157480"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3" y="294256"/>
                </a:lnTo>
                <a:lnTo>
                  <a:pt x="135044" y="260709"/>
                </a:lnTo>
                <a:lnTo>
                  <a:pt x="149975" y="221070"/>
                </a:lnTo>
                <a:lnTo>
                  <a:pt x="157440" y="176095"/>
                </a:lnTo>
                <a:lnTo>
                  <a:pt x="157440" y="129342"/>
                </a:lnTo>
                <a:lnTo>
                  <a:pt x="149975" y="84368"/>
                </a:lnTo>
                <a:lnTo>
                  <a:pt x="135044" y="44730"/>
                </a:lnTo>
                <a:lnTo>
                  <a:pt x="108693" y="11182"/>
                </a:lnTo>
                <a:lnTo>
                  <a:pt x="78720" y="0"/>
                </a:lnTo>
                <a:close/>
              </a:path>
            </a:pathLst>
          </a:custGeom>
          <a:solidFill>
            <a:srgbClr val="A6AAA9"/>
          </a:solidFill>
        </p:spPr>
        <p:txBody>
          <a:bodyPr wrap="square" lIns="0" tIns="0" rIns="0" bIns="0" rtlCol="0"/>
          <a:lstStyle/>
          <a:p>
            <a:endParaRPr/>
          </a:p>
        </p:txBody>
      </p:sp>
      <p:sp>
        <p:nvSpPr>
          <p:cNvPr id="29" name="object 29"/>
          <p:cNvSpPr/>
          <p:nvPr/>
        </p:nvSpPr>
        <p:spPr>
          <a:xfrm>
            <a:off x="3013401" y="3571559"/>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30" name="object 30"/>
          <p:cNvSpPr/>
          <p:nvPr/>
        </p:nvSpPr>
        <p:spPr>
          <a:xfrm>
            <a:off x="3199803" y="3571559"/>
            <a:ext cx="138953" cy="269501"/>
          </a:xfrm>
          <a:custGeom>
            <a:avLst/>
            <a:gdLst/>
            <a:ahLst/>
            <a:cxnLst/>
            <a:rect l="l" t="t" r="r" b="b"/>
            <a:pathLst>
              <a:path w="157480"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5" y="260709"/>
                </a:lnTo>
                <a:lnTo>
                  <a:pt x="149975" y="221070"/>
                </a:lnTo>
                <a:lnTo>
                  <a:pt x="157441" y="176095"/>
                </a:lnTo>
                <a:lnTo>
                  <a:pt x="157441" y="129342"/>
                </a:lnTo>
                <a:lnTo>
                  <a:pt x="149975" y="84368"/>
                </a:lnTo>
                <a:lnTo>
                  <a:pt x="135045" y="44730"/>
                </a:lnTo>
                <a:lnTo>
                  <a:pt x="108694" y="11182"/>
                </a:lnTo>
                <a:lnTo>
                  <a:pt x="78720" y="0"/>
                </a:lnTo>
                <a:close/>
              </a:path>
            </a:pathLst>
          </a:custGeom>
          <a:solidFill>
            <a:srgbClr val="A6AAA9"/>
          </a:solidFill>
        </p:spPr>
        <p:txBody>
          <a:bodyPr wrap="square" lIns="0" tIns="0" rIns="0" bIns="0" rtlCol="0"/>
          <a:lstStyle/>
          <a:p>
            <a:endParaRPr/>
          </a:p>
        </p:txBody>
      </p:sp>
      <p:sp>
        <p:nvSpPr>
          <p:cNvPr id="31" name="object 31"/>
          <p:cNvSpPr/>
          <p:nvPr/>
        </p:nvSpPr>
        <p:spPr>
          <a:xfrm>
            <a:off x="3199803" y="3571559"/>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32" name="object 32"/>
          <p:cNvSpPr/>
          <p:nvPr/>
        </p:nvSpPr>
        <p:spPr>
          <a:xfrm>
            <a:off x="3082859" y="3941964"/>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33" name="object 33"/>
          <p:cNvSpPr/>
          <p:nvPr/>
        </p:nvSpPr>
        <p:spPr>
          <a:xfrm>
            <a:off x="3041257" y="3867428"/>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34" name="object 34"/>
          <p:cNvSpPr/>
          <p:nvPr/>
        </p:nvSpPr>
        <p:spPr>
          <a:xfrm>
            <a:off x="3445131" y="4019779"/>
            <a:ext cx="801829" cy="542204"/>
          </a:xfrm>
          <a:prstGeom prst="rect">
            <a:avLst/>
          </a:prstGeom>
          <a:blipFill>
            <a:blip r:embed="rId4" cstate="print"/>
            <a:stretch>
              <a:fillRect/>
            </a:stretch>
          </a:blipFill>
        </p:spPr>
        <p:txBody>
          <a:bodyPr wrap="square" lIns="0" tIns="0" rIns="0" bIns="0" rtlCol="0"/>
          <a:lstStyle/>
          <a:p>
            <a:endParaRPr/>
          </a:p>
        </p:txBody>
      </p:sp>
      <p:sp>
        <p:nvSpPr>
          <p:cNvPr id="35" name="object 35"/>
          <p:cNvSpPr/>
          <p:nvPr/>
        </p:nvSpPr>
        <p:spPr>
          <a:xfrm>
            <a:off x="3503697"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AAD3F9"/>
          </a:solidFill>
        </p:spPr>
        <p:txBody>
          <a:bodyPr wrap="square" lIns="0" tIns="0" rIns="0" bIns="0" rtlCol="0"/>
          <a:lstStyle/>
          <a:p>
            <a:endParaRPr/>
          </a:p>
        </p:txBody>
      </p:sp>
      <p:sp>
        <p:nvSpPr>
          <p:cNvPr id="36" name="object 36"/>
          <p:cNvSpPr/>
          <p:nvPr/>
        </p:nvSpPr>
        <p:spPr>
          <a:xfrm>
            <a:off x="3503697"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37" name="object 37"/>
          <p:cNvSpPr/>
          <p:nvPr/>
        </p:nvSpPr>
        <p:spPr>
          <a:xfrm>
            <a:off x="3494022" y="4057862"/>
            <a:ext cx="331240" cy="46018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3553413" y="4116429"/>
            <a:ext cx="138953" cy="269501"/>
          </a:xfrm>
          <a:custGeom>
            <a:avLst/>
            <a:gdLst/>
            <a:ahLst/>
            <a:cxnLst/>
            <a:rect l="l" t="t" r="r" b="b"/>
            <a:pathLst>
              <a:path w="157480"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3" y="294257"/>
                </a:lnTo>
                <a:lnTo>
                  <a:pt x="135044" y="260709"/>
                </a:lnTo>
                <a:lnTo>
                  <a:pt x="149975" y="221070"/>
                </a:lnTo>
                <a:lnTo>
                  <a:pt x="157440" y="176096"/>
                </a:lnTo>
                <a:lnTo>
                  <a:pt x="157440" y="129343"/>
                </a:lnTo>
                <a:lnTo>
                  <a:pt x="149975" y="84368"/>
                </a:lnTo>
                <a:lnTo>
                  <a:pt x="135044" y="44730"/>
                </a:lnTo>
                <a:lnTo>
                  <a:pt x="108693" y="11182"/>
                </a:lnTo>
                <a:lnTo>
                  <a:pt x="78720" y="0"/>
                </a:lnTo>
                <a:close/>
              </a:path>
            </a:pathLst>
          </a:custGeom>
          <a:solidFill>
            <a:srgbClr val="0365C0"/>
          </a:solidFill>
        </p:spPr>
        <p:txBody>
          <a:bodyPr wrap="square" lIns="0" tIns="0" rIns="0" bIns="0" rtlCol="0"/>
          <a:lstStyle/>
          <a:p>
            <a:endParaRPr/>
          </a:p>
        </p:txBody>
      </p:sp>
      <p:sp>
        <p:nvSpPr>
          <p:cNvPr id="39" name="object 39"/>
          <p:cNvSpPr/>
          <p:nvPr/>
        </p:nvSpPr>
        <p:spPr>
          <a:xfrm>
            <a:off x="3553413" y="4116429"/>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40" name="object 40"/>
          <p:cNvSpPr/>
          <p:nvPr/>
        </p:nvSpPr>
        <p:spPr>
          <a:xfrm>
            <a:off x="3680424" y="4057862"/>
            <a:ext cx="331240" cy="460181"/>
          </a:xfrm>
          <a:prstGeom prst="rect">
            <a:avLst/>
          </a:prstGeom>
          <a:blipFill>
            <a:blip r:embed="rId5" cstate="print"/>
            <a:stretch>
              <a:fillRect/>
            </a:stretch>
          </a:blipFill>
        </p:spPr>
        <p:txBody>
          <a:bodyPr wrap="square" lIns="0" tIns="0" rIns="0" bIns="0" rtlCol="0"/>
          <a:lstStyle/>
          <a:p>
            <a:endParaRPr/>
          </a:p>
        </p:txBody>
      </p:sp>
      <p:sp>
        <p:nvSpPr>
          <p:cNvPr id="41" name="object 41"/>
          <p:cNvSpPr/>
          <p:nvPr/>
        </p:nvSpPr>
        <p:spPr>
          <a:xfrm>
            <a:off x="3739814" y="4116429"/>
            <a:ext cx="138953" cy="269501"/>
          </a:xfrm>
          <a:custGeom>
            <a:avLst/>
            <a:gdLst/>
            <a:ahLst/>
            <a:cxnLst/>
            <a:rect l="l" t="t" r="r" b="b"/>
            <a:pathLst>
              <a:path w="157480"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5" y="260709"/>
                </a:lnTo>
                <a:lnTo>
                  <a:pt x="149975" y="221070"/>
                </a:lnTo>
                <a:lnTo>
                  <a:pt x="157441" y="176096"/>
                </a:lnTo>
                <a:lnTo>
                  <a:pt x="157441" y="129343"/>
                </a:lnTo>
                <a:lnTo>
                  <a:pt x="149975" y="84368"/>
                </a:lnTo>
                <a:lnTo>
                  <a:pt x="135045" y="44730"/>
                </a:lnTo>
                <a:lnTo>
                  <a:pt x="108694" y="11182"/>
                </a:lnTo>
                <a:lnTo>
                  <a:pt x="78720" y="0"/>
                </a:lnTo>
                <a:close/>
              </a:path>
            </a:pathLst>
          </a:custGeom>
          <a:solidFill>
            <a:srgbClr val="0365C0"/>
          </a:solidFill>
        </p:spPr>
        <p:txBody>
          <a:bodyPr wrap="square" lIns="0" tIns="0" rIns="0" bIns="0" rtlCol="0"/>
          <a:lstStyle/>
          <a:p>
            <a:endParaRPr/>
          </a:p>
        </p:txBody>
      </p:sp>
      <p:sp>
        <p:nvSpPr>
          <p:cNvPr id="42" name="object 42"/>
          <p:cNvSpPr/>
          <p:nvPr/>
        </p:nvSpPr>
        <p:spPr>
          <a:xfrm>
            <a:off x="3739814" y="4116429"/>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43" name="object 43"/>
          <p:cNvSpPr/>
          <p:nvPr/>
        </p:nvSpPr>
        <p:spPr>
          <a:xfrm>
            <a:off x="3866826" y="4057862"/>
            <a:ext cx="331240" cy="460181"/>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3926216" y="4116429"/>
            <a:ext cx="138953" cy="269501"/>
          </a:xfrm>
          <a:custGeom>
            <a:avLst/>
            <a:gdLst/>
            <a:ahLst/>
            <a:cxnLst/>
            <a:rect l="l" t="t" r="r" b="b"/>
            <a:pathLst>
              <a:path w="157480"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45" name="object 45"/>
          <p:cNvSpPr/>
          <p:nvPr/>
        </p:nvSpPr>
        <p:spPr>
          <a:xfrm>
            <a:off x="3926217" y="4116429"/>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46" name="object 46"/>
          <p:cNvSpPr/>
          <p:nvPr/>
        </p:nvSpPr>
        <p:spPr>
          <a:xfrm>
            <a:off x="3445131" y="3474909"/>
            <a:ext cx="801829" cy="542204"/>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3503697"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DCDEE0"/>
          </a:solidFill>
        </p:spPr>
        <p:txBody>
          <a:bodyPr wrap="square" lIns="0" tIns="0" rIns="0" bIns="0" rtlCol="0"/>
          <a:lstStyle/>
          <a:p>
            <a:endParaRPr/>
          </a:p>
        </p:txBody>
      </p:sp>
      <p:sp>
        <p:nvSpPr>
          <p:cNvPr id="48" name="object 48"/>
          <p:cNvSpPr/>
          <p:nvPr/>
        </p:nvSpPr>
        <p:spPr>
          <a:xfrm>
            <a:off x="3503697"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49" name="object 49"/>
          <p:cNvSpPr/>
          <p:nvPr/>
        </p:nvSpPr>
        <p:spPr>
          <a:xfrm>
            <a:off x="3553413" y="3571559"/>
            <a:ext cx="138953" cy="269501"/>
          </a:xfrm>
          <a:custGeom>
            <a:avLst/>
            <a:gdLst/>
            <a:ahLst/>
            <a:cxnLst/>
            <a:rect l="l" t="t" r="r" b="b"/>
            <a:pathLst>
              <a:path w="157480"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3" y="294256"/>
                </a:lnTo>
                <a:lnTo>
                  <a:pt x="135044" y="260709"/>
                </a:lnTo>
                <a:lnTo>
                  <a:pt x="149975" y="221070"/>
                </a:lnTo>
                <a:lnTo>
                  <a:pt x="157440" y="176095"/>
                </a:lnTo>
                <a:lnTo>
                  <a:pt x="157440" y="129342"/>
                </a:lnTo>
                <a:lnTo>
                  <a:pt x="149975" y="84368"/>
                </a:lnTo>
                <a:lnTo>
                  <a:pt x="135044" y="44730"/>
                </a:lnTo>
                <a:lnTo>
                  <a:pt x="108693" y="11182"/>
                </a:lnTo>
                <a:lnTo>
                  <a:pt x="78720" y="0"/>
                </a:lnTo>
                <a:close/>
              </a:path>
            </a:pathLst>
          </a:custGeom>
          <a:solidFill>
            <a:srgbClr val="A6AAA9"/>
          </a:solidFill>
        </p:spPr>
        <p:txBody>
          <a:bodyPr wrap="square" lIns="0" tIns="0" rIns="0" bIns="0" rtlCol="0"/>
          <a:lstStyle/>
          <a:p>
            <a:endParaRPr/>
          </a:p>
        </p:txBody>
      </p:sp>
      <p:sp>
        <p:nvSpPr>
          <p:cNvPr id="50" name="object 50"/>
          <p:cNvSpPr/>
          <p:nvPr/>
        </p:nvSpPr>
        <p:spPr>
          <a:xfrm>
            <a:off x="3553413" y="3571559"/>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51" name="object 51"/>
          <p:cNvSpPr/>
          <p:nvPr/>
        </p:nvSpPr>
        <p:spPr>
          <a:xfrm>
            <a:off x="3739814" y="3571559"/>
            <a:ext cx="138953" cy="269501"/>
          </a:xfrm>
          <a:custGeom>
            <a:avLst/>
            <a:gdLst/>
            <a:ahLst/>
            <a:cxnLst/>
            <a:rect l="l" t="t" r="r" b="b"/>
            <a:pathLst>
              <a:path w="157480"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5" y="260709"/>
                </a:lnTo>
                <a:lnTo>
                  <a:pt x="149975" y="221070"/>
                </a:lnTo>
                <a:lnTo>
                  <a:pt x="157441" y="176095"/>
                </a:lnTo>
                <a:lnTo>
                  <a:pt x="157441" y="129342"/>
                </a:lnTo>
                <a:lnTo>
                  <a:pt x="149975" y="84368"/>
                </a:lnTo>
                <a:lnTo>
                  <a:pt x="135045" y="44730"/>
                </a:lnTo>
                <a:lnTo>
                  <a:pt x="108694" y="11182"/>
                </a:lnTo>
                <a:lnTo>
                  <a:pt x="78720" y="0"/>
                </a:lnTo>
                <a:close/>
              </a:path>
            </a:pathLst>
          </a:custGeom>
          <a:solidFill>
            <a:srgbClr val="A6AAA9"/>
          </a:solidFill>
        </p:spPr>
        <p:txBody>
          <a:bodyPr wrap="square" lIns="0" tIns="0" rIns="0" bIns="0" rtlCol="0"/>
          <a:lstStyle/>
          <a:p>
            <a:endParaRPr/>
          </a:p>
        </p:txBody>
      </p:sp>
      <p:sp>
        <p:nvSpPr>
          <p:cNvPr id="52" name="object 52"/>
          <p:cNvSpPr/>
          <p:nvPr/>
        </p:nvSpPr>
        <p:spPr>
          <a:xfrm>
            <a:off x="3739814" y="3571559"/>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53" name="object 53"/>
          <p:cNvSpPr/>
          <p:nvPr/>
        </p:nvSpPr>
        <p:spPr>
          <a:xfrm>
            <a:off x="3926216" y="3571559"/>
            <a:ext cx="138953" cy="269501"/>
          </a:xfrm>
          <a:custGeom>
            <a:avLst/>
            <a:gdLst/>
            <a:ahLst/>
            <a:cxnLst/>
            <a:rect l="l" t="t" r="r" b="b"/>
            <a:pathLst>
              <a:path w="157480"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54" name="object 54"/>
          <p:cNvSpPr/>
          <p:nvPr/>
        </p:nvSpPr>
        <p:spPr>
          <a:xfrm>
            <a:off x="3926217" y="3571559"/>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55" name="object 55"/>
          <p:cNvSpPr/>
          <p:nvPr/>
        </p:nvSpPr>
        <p:spPr>
          <a:xfrm>
            <a:off x="3809272" y="3941964"/>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56" name="object 56"/>
          <p:cNvSpPr/>
          <p:nvPr/>
        </p:nvSpPr>
        <p:spPr>
          <a:xfrm>
            <a:off x="3767670" y="3867428"/>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57" name="object 57"/>
          <p:cNvSpPr/>
          <p:nvPr/>
        </p:nvSpPr>
        <p:spPr>
          <a:xfrm>
            <a:off x="4171545" y="4019779"/>
            <a:ext cx="801829" cy="542204"/>
          </a:xfrm>
          <a:prstGeom prst="rect">
            <a:avLst/>
          </a:prstGeom>
          <a:blipFill>
            <a:blip r:embed="rId4" cstate="print"/>
            <a:stretch>
              <a:fillRect/>
            </a:stretch>
          </a:blipFill>
        </p:spPr>
        <p:txBody>
          <a:bodyPr wrap="square" lIns="0" tIns="0" rIns="0" bIns="0" rtlCol="0"/>
          <a:lstStyle/>
          <a:p>
            <a:endParaRPr/>
          </a:p>
        </p:txBody>
      </p:sp>
      <p:sp>
        <p:nvSpPr>
          <p:cNvPr id="58" name="object 58"/>
          <p:cNvSpPr/>
          <p:nvPr/>
        </p:nvSpPr>
        <p:spPr>
          <a:xfrm>
            <a:off x="4230111"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AAD3F9"/>
          </a:solidFill>
        </p:spPr>
        <p:txBody>
          <a:bodyPr wrap="square" lIns="0" tIns="0" rIns="0" bIns="0" rtlCol="0"/>
          <a:lstStyle/>
          <a:p>
            <a:endParaRPr/>
          </a:p>
        </p:txBody>
      </p:sp>
      <p:sp>
        <p:nvSpPr>
          <p:cNvPr id="59" name="object 59"/>
          <p:cNvSpPr/>
          <p:nvPr/>
        </p:nvSpPr>
        <p:spPr>
          <a:xfrm>
            <a:off x="4230111"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60" name="object 60"/>
          <p:cNvSpPr/>
          <p:nvPr/>
        </p:nvSpPr>
        <p:spPr>
          <a:xfrm>
            <a:off x="4220436" y="4057862"/>
            <a:ext cx="331240" cy="460181"/>
          </a:xfrm>
          <a:prstGeom prst="rect">
            <a:avLst/>
          </a:prstGeom>
          <a:blipFill>
            <a:blip r:embed="rId5" cstate="print"/>
            <a:stretch>
              <a:fillRect/>
            </a:stretch>
          </a:blipFill>
        </p:spPr>
        <p:txBody>
          <a:bodyPr wrap="square" lIns="0" tIns="0" rIns="0" bIns="0" rtlCol="0"/>
          <a:lstStyle/>
          <a:p>
            <a:endParaRPr/>
          </a:p>
        </p:txBody>
      </p:sp>
      <p:sp>
        <p:nvSpPr>
          <p:cNvPr id="61" name="object 61"/>
          <p:cNvSpPr/>
          <p:nvPr/>
        </p:nvSpPr>
        <p:spPr>
          <a:xfrm>
            <a:off x="4279826" y="4116429"/>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62" name="object 62"/>
          <p:cNvSpPr/>
          <p:nvPr/>
        </p:nvSpPr>
        <p:spPr>
          <a:xfrm>
            <a:off x="4279826" y="4116429"/>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63" name="object 63"/>
          <p:cNvSpPr/>
          <p:nvPr/>
        </p:nvSpPr>
        <p:spPr>
          <a:xfrm>
            <a:off x="4406836" y="4057862"/>
            <a:ext cx="331240" cy="460181"/>
          </a:xfrm>
          <a:prstGeom prst="rect">
            <a:avLst/>
          </a:prstGeom>
          <a:blipFill>
            <a:blip r:embed="rId5" cstate="print"/>
            <a:stretch>
              <a:fillRect/>
            </a:stretch>
          </a:blipFill>
        </p:spPr>
        <p:txBody>
          <a:bodyPr wrap="square" lIns="0" tIns="0" rIns="0" bIns="0" rtlCol="0"/>
          <a:lstStyle/>
          <a:p>
            <a:endParaRPr/>
          </a:p>
        </p:txBody>
      </p:sp>
      <p:sp>
        <p:nvSpPr>
          <p:cNvPr id="64" name="object 64"/>
          <p:cNvSpPr/>
          <p:nvPr/>
        </p:nvSpPr>
        <p:spPr>
          <a:xfrm>
            <a:off x="4466228" y="4116429"/>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65" name="object 65"/>
          <p:cNvSpPr/>
          <p:nvPr/>
        </p:nvSpPr>
        <p:spPr>
          <a:xfrm>
            <a:off x="4466227" y="4116429"/>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66" name="object 66"/>
          <p:cNvSpPr/>
          <p:nvPr/>
        </p:nvSpPr>
        <p:spPr>
          <a:xfrm>
            <a:off x="4593239" y="4057862"/>
            <a:ext cx="331240" cy="460181"/>
          </a:xfrm>
          <a:prstGeom prst="rect">
            <a:avLst/>
          </a:prstGeom>
          <a:blipFill>
            <a:blip r:embed="rId5" cstate="print"/>
            <a:stretch>
              <a:fillRect/>
            </a:stretch>
          </a:blipFill>
        </p:spPr>
        <p:txBody>
          <a:bodyPr wrap="square" lIns="0" tIns="0" rIns="0" bIns="0" rtlCol="0"/>
          <a:lstStyle/>
          <a:p>
            <a:endParaRPr/>
          </a:p>
        </p:txBody>
      </p:sp>
      <p:sp>
        <p:nvSpPr>
          <p:cNvPr id="67" name="object 67"/>
          <p:cNvSpPr/>
          <p:nvPr/>
        </p:nvSpPr>
        <p:spPr>
          <a:xfrm>
            <a:off x="4652629" y="4116429"/>
            <a:ext cx="138953" cy="269501"/>
          </a:xfrm>
          <a:custGeom>
            <a:avLst/>
            <a:gdLst/>
            <a:ahLst/>
            <a:cxnLst/>
            <a:rect l="l" t="t" r="r" b="b"/>
            <a:pathLst>
              <a:path w="157479"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4" y="294257"/>
                </a:lnTo>
                <a:lnTo>
                  <a:pt x="135044" y="260709"/>
                </a:lnTo>
                <a:lnTo>
                  <a:pt x="149975" y="221070"/>
                </a:lnTo>
                <a:lnTo>
                  <a:pt x="157441" y="176096"/>
                </a:lnTo>
                <a:lnTo>
                  <a:pt x="157441" y="129343"/>
                </a:lnTo>
                <a:lnTo>
                  <a:pt x="149975" y="84368"/>
                </a:lnTo>
                <a:lnTo>
                  <a:pt x="135044" y="44730"/>
                </a:lnTo>
                <a:lnTo>
                  <a:pt x="108694" y="11182"/>
                </a:lnTo>
                <a:lnTo>
                  <a:pt x="78720" y="0"/>
                </a:lnTo>
                <a:close/>
              </a:path>
            </a:pathLst>
          </a:custGeom>
          <a:solidFill>
            <a:srgbClr val="0365C0"/>
          </a:solidFill>
        </p:spPr>
        <p:txBody>
          <a:bodyPr wrap="square" lIns="0" tIns="0" rIns="0" bIns="0" rtlCol="0"/>
          <a:lstStyle/>
          <a:p>
            <a:endParaRPr/>
          </a:p>
        </p:txBody>
      </p:sp>
      <p:sp>
        <p:nvSpPr>
          <p:cNvPr id="68" name="object 68"/>
          <p:cNvSpPr/>
          <p:nvPr/>
        </p:nvSpPr>
        <p:spPr>
          <a:xfrm>
            <a:off x="4652629" y="4116429"/>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69" name="object 69"/>
          <p:cNvSpPr/>
          <p:nvPr/>
        </p:nvSpPr>
        <p:spPr>
          <a:xfrm>
            <a:off x="4171545" y="3474909"/>
            <a:ext cx="801829" cy="542204"/>
          </a:xfrm>
          <a:prstGeom prst="rect">
            <a:avLst/>
          </a:prstGeom>
          <a:blipFill>
            <a:blip r:embed="rId4" cstate="print"/>
            <a:stretch>
              <a:fillRect/>
            </a:stretch>
          </a:blipFill>
        </p:spPr>
        <p:txBody>
          <a:bodyPr wrap="square" lIns="0" tIns="0" rIns="0" bIns="0" rtlCol="0"/>
          <a:lstStyle/>
          <a:p>
            <a:endParaRPr/>
          </a:p>
        </p:txBody>
      </p:sp>
      <p:sp>
        <p:nvSpPr>
          <p:cNvPr id="70" name="object 70"/>
          <p:cNvSpPr/>
          <p:nvPr/>
        </p:nvSpPr>
        <p:spPr>
          <a:xfrm>
            <a:off x="4230111"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DCDEE0"/>
          </a:solidFill>
        </p:spPr>
        <p:txBody>
          <a:bodyPr wrap="square" lIns="0" tIns="0" rIns="0" bIns="0" rtlCol="0"/>
          <a:lstStyle/>
          <a:p>
            <a:endParaRPr/>
          </a:p>
        </p:txBody>
      </p:sp>
      <p:sp>
        <p:nvSpPr>
          <p:cNvPr id="71" name="object 71"/>
          <p:cNvSpPr/>
          <p:nvPr/>
        </p:nvSpPr>
        <p:spPr>
          <a:xfrm>
            <a:off x="4230111"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72" name="object 72"/>
          <p:cNvSpPr/>
          <p:nvPr/>
        </p:nvSpPr>
        <p:spPr>
          <a:xfrm>
            <a:off x="4279826" y="3571559"/>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73" name="object 73"/>
          <p:cNvSpPr/>
          <p:nvPr/>
        </p:nvSpPr>
        <p:spPr>
          <a:xfrm>
            <a:off x="4279826" y="3571559"/>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74" name="object 74"/>
          <p:cNvSpPr/>
          <p:nvPr/>
        </p:nvSpPr>
        <p:spPr>
          <a:xfrm>
            <a:off x="4466228" y="3571559"/>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75" name="object 75"/>
          <p:cNvSpPr/>
          <p:nvPr/>
        </p:nvSpPr>
        <p:spPr>
          <a:xfrm>
            <a:off x="4466227" y="3571559"/>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76" name="object 76"/>
          <p:cNvSpPr/>
          <p:nvPr/>
        </p:nvSpPr>
        <p:spPr>
          <a:xfrm>
            <a:off x="4652629" y="3571559"/>
            <a:ext cx="138953" cy="269501"/>
          </a:xfrm>
          <a:custGeom>
            <a:avLst/>
            <a:gdLst/>
            <a:ahLst/>
            <a:cxnLst/>
            <a:rect l="l" t="t" r="r" b="b"/>
            <a:pathLst>
              <a:path w="157479"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4" y="294256"/>
                </a:lnTo>
                <a:lnTo>
                  <a:pt x="135044" y="260709"/>
                </a:lnTo>
                <a:lnTo>
                  <a:pt x="149975" y="221070"/>
                </a:lnTo>
                <a:lnTo>
                  <a:pt x="157441" y="176095"/>
                </a:lnTo>
                <a:lnTo>
                  <a:pt x="157441" y="129342"/>
                </a:lnTo>
                <a:lnTo>
                  <a:pt x="149975" y="84368"/>
                </a:lnTo>
                <a:lnTo>
                  <a:pt x="135044" y="44730"/>
                </a:lnTo>
                <a:lnTo>
                  <a:pt x="108694" y="11182"/>
                </a:lnTo>
                <a:lnTo>
                  <a:pt x="78720" y="0"/>
                </a:lnTo>
                <a:close/>
              </a:path>
            </a:pathLst>
          </a:custGeom>
          <a:solidFill>
            <a:srgbClr val="A6AAA9"/>
          </a:solidFill>
        </p:spPr>
        <p:txBody>
          <a:bodyPr wrap="square" lIns="0" tIns="0" rIns="0" bIns="0" rtlCol="0"/>
          <a:lstStyle/>
          <a:p>
            <a:endParaRPr/>
          </a:p>
        </p:txBody>
      </p:sp>
      <p:sp>
        <p:nvSpPr>
          <p:cNvPr id="77" name="object 77"/>
          <p:cNvSpPr/>
          <p:nvPr/>
        </p:nvSpPr>
        <p:spPr>
          <a:xfrm>
            <a:off x="4652629" y="3571559"/>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78" name="object 78"/>
          <p:cNvSpPr/>
          <p:nvPr/>
        </p:nvSpPr>
        <p:spPr>
          <a:xfrm>
            <a:off x="4535686" y="3941964"/>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79" name="object 79"/>
          <p:cNvSpPr/>
          <p:nvPr/>
        </p:nvSpPr>
        <p:spPr>
          <a:xfrm>
            <a:off x="4494084" y="3867428"/>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80" name="object 80"/>
          <p:cNvSpPr/>
          <p:nvPr/>
        </p:nvSpPr>
        <p:spPr>
          <a:xfrm>
            <a:off x="4897957" y="4019779"/>
            <a:ext cx="801829" cy="542204"/>
          </a:xfrm>
          <a:prstGeom prst="rect">
            <a:avLst/>
          </a:prstGeom>
          <a:blipFill>
            <a:blip r:embed="rId4" cstate="print"/>
            <a:stretch>
              <a:fillRect/>
            </a:stretch>
          </a:blipFill>
        </p:spPr>
        <p:txBody>
          <a:bodyPr wrap="square" lIns="0" tIns="0" rIns="0" bIns="0" rtlCol="0"/>
          <a:lstStyle/>
          <a:p>
            <a:endParaRPr/>
          </a:p>
        </p:txBody>
      </p:sp>
      <p:sp>
        <p:nvSpPr>
          <p:cNvPr id="81" name="object 81"/>
          <p:cNvSpPr/>
          <p:nvPr/>
        </p:nvSpPr>
        <p:spPr>
          <a:xfrm>
            <a:off x="4956524"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AAD3F9"/>
          </a:solidFill>
        </p:spPr>
        <p:txBody>
          <a:bodyPr wrap="square" lIns="0" tIns="0" rIns="0" bIns="0" rtlCol="0"/>
          <a:lstStyle/>
          <a:p>
            <a:endParaRPr/>
          </a:p>
        </p:txBody>
      </p:sp>
      <p:sp>
        <p:nvSpPr>
          <p:cNvPr id="82" name="object 82"/>
          <p:cNvSpPr/>
          <p:nvPr/>
        </p:nvSpPr>
        <p:spPr>
          <a:xfrm>
            <a:off x="4956524" y="407834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83" name="object 83"/>
          <p:cNvSpPr/>
          <p:nvPr/>
        </p:nvSpPr>
        <p:spPr>
          <a:xfrm>
            <a:off x="4946849" y="4057862"/>
            <a:ext cx="331240" cy="460181"/>
          </a:xfrm>
          <a:prstGeom prst="rect">
            <a:avLst/>
          </a:prstGeom>
          <a:blipFill>
            <a:blip r:embed="rId5" cstate="print"/>
            <a:stretch>
              <a:fillRect/>
            </a:stretch>
          </a:blipFill>
        </p:spPr>
        <p:txBody>
          <a:bodyPr wrap="square" lIns="0" tIns="0" rIns="0" bIns="0" rtlCol="0"/>
          <a:lstStyle/>
          <a:p>
            <a:endParaRPr/>
          </a:p>
        </p:txBody>
      </p:sp>
      <p:sp>
        <p:nvSpPr>
          <p:cNvPr id="84" name="object 84"/>
          <p:cNvSpPr/>
          <p:nvPr/>
        </p:nvSpPr>
        <p:spPr>
          <a:xfrm>
            <a:off x="5006239" y="4116429"/>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85" name="object 85"/>
          <p:cNvSpPr/>
          <p:nvPr/>
        </p:nvSpPr>
        <p:spPr>
          <a:xfrm>
            <a:off x="5006240" y="4116429"/>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86" name="object 86"/>
          <p:cNvSpPr/>
          <p:nvPr/>
        </p:nvSpPr>
        <p:spPr>
          <a:xfrm>
            <a:off x="5133250" y="4057862"/>
            <a:ext cx="331240" cy="460181"/>
          </a:xfrm>
          <a:prstGeom prst="rect">
            <a:avLst/>
          </a:prstGeom>
          <a:blipFill>
            <a:blip r:embed="rId5" cstate="print"/>
            <a:stretch>
              <a:fillRect/>
            </a:stretch>
          </a:blipFill>
        </p:spPr>
        <p:txBody>
          <a:bodyPr wrap="square" lIns="0" tIns="0" rIns="0" bIns="0" rtlCol="0"/>
          <a:lstStyle/>
          <a:p>
            <a:endParaRPr/>
          </a:p>
        </p:txBody>
      </p:sp>
      <p:sp>
        <p:nvSpPr>
          <p:cNvPr id="87" name="object 87"/>
          <p:cNvSpPr/>
          <p:nvPr/>
        </p:nvSpPr>
        <p:spPr>
          <a:xfrm>
            <a:off x="5192641" y="4116429"/>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88" name="object 88"/>
          <p:cNvSpPr/>
          <p:nvPr/>
        </p:nvSpPr>
        <p:spPr>
          <a:xfrm>
            <a:off x="5192640" y="4116429"/>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89" name="object 89"/>
          <p:cNvSpPr/>
          <p:nvPr/>
        </p:nvSpPr>
        <p:spPr>
          <a:xfrm>
            <a:off x="5319652" y="4057862"/>
            <a:ext cx="331240" cy="460181"/>
          </a:xfrm>
          <a:prstGeom prst="rect">
            <a:avLst/>
          </a:prstGeom>
          <a:blipFill>
            <a:blip r:embed="rId5" cstate="print"/>
            <a:stretch>
              <a:fillRect/>
            </a:stretch>
          </a:blipFill>
        </p:spPr>
        <p:txBody>
          <a:bodyPr wrap="square" lIns="0" tIns="0" rIns="0" bIns="0" rtlCol="0"/>
          <a:lstStyle/>
          <a:p>
            <a:endParaRPr/>
          </a:p>
        </p:txBody>
      </p:sp>
      <p:sp>
        <p:nvSpPr>
          <p:cNvPr id="90" name="object 90"/>
          <p:cNvSpPr/>
          <p:nvPr/>
        </p:nvSpPr>
        <p:spPr>
          <a:xfrm>
            <a:off x="5379043" y="4116429"/>
            <a:ext cx="138953" cy="269501"/>
          </a:xfrm>
          <a:custGeom>
            <a:avLst/>
            <a:gdLst/>
            <a:ahLst/>
            <a:cxnLst/>
            <a:rect l="l" t="t" r="r" b="b"/>
            <a:pathLst>
              <a:path w="157479"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4" y="294257"/>
                </a:lnTo>
                <a:lnTo>
                  <a:pt x="135044" y="260709"/>
                </a:lnTo>
                <a:lnTo>
                  <a:pt x="149975" y="221070"/>
                </a:lnTo>
                <a:lnTo>
                  <a:pt x="157440" y="176096"/>
                </a:lnTo>
                <a:lnTo>
                  <a:pt x="157440" y="129343"/>
                </a:lnTo>
                <a:lnTo>
                  <a:pt x="149975" y="84368"/>
                </a:lnTo>
                <a:lnTo>
                  <a:pt x="135044" y="44730"/>
                </a:lnTo>
                <a:lnTo>
                  <a:pt x="108694" y="11182"/>
                </a:lnTo>
                <a:lnTo>
                  <a:pt x="78720" y="0"/>
                </a:lnTo>
                <a:close/>
              </a:path>
            </a:pathLst>
          </a:custGeom>
          <a:solidFill>
            <a:srgbClr val="0365C0"/>
          </a:solidFill>
        </p:spPr>
        <p:txBody>
          <a:bodyPr wrap="square" lIns="0" tIns="0" rIns="0" bIns="0" rtlCol="0"/>
          <a:lstStyle/>
          <a:p>
            <a:endParaRPr/>
          </a:p>
        </p:txBody>
      </p:sp>
      <p:sp>
        <p:nvSpPr>
          <p:cNvPr id="91" name="object 91"/>
          <p:cNvSpPr/>
          <p:nvPr/>
        </p:nvSpPr>
        <p:spPr>
          <a:xfrm>
            <a:off x="5379043" y="4116429"/>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92" name="object 92"/>
          <p:cNvSpPr/>
          <p:nvPr/>
        </p:nvSpPr>
        <p:spPr>
          <a:xfrm>
            <a:off x="4897957" y="3474909"/>
            <a:ext cx="801829" cy="542204"/>
          </a:xfrm>
          <a:prstGeom prst="rect">
            <a:avLst/>
          </a:prstGeom>
          <a:blipFill>
            <a:blip r:embed="rId4" cstate="print"/>
            <a:stretch>
              <a:fillRect/>
            </a:stretch>
          </a:blipFill>
        </p:spPr>
        <p:txBody>
          <a:bodyPr wrap="square" lIns="0" tIns="0" rIns="0" bIns="0" rtlCol="0"/>
          <a:lstStyle/>
          <a:p>
            <a:endParaRPr/>
          </a:p>
        </p:txBody>
      </p:sp>
      <p:sp>
        <p:nvSpPr>
          <p:cNvPr id="93" name="object 93"/>
          <p:cNvSpPr/>
          <p:nvPr/>
        </p:nvSpPr>
        <p:spPr>
          <a:xfrm>
            <a:off x="4956524"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DCDEE0"/>
          </a:solidFill>
        </p:spPr>
        <p:txBody>
          <a:bodyPr wrap="square" lIns="0" tIns="0" rIns="0" bIns="0" rtlCol="0"/>
          <a:lstStyle/>
          <a:p>
            <a:endParaRPr/>
          </a:p>
        </p:txBody>
      </p:sp>
      <p:sp>
        <p:nvSpPr>
          <p:cNvPr id="94" name="object 94"/>
          <p:cNvSpPr/>
          <p:nvPr/>
        </p:nvSpPr>
        <p:spPr>
          <a:xfrm>
            <a:off x="4956524" y="3533476"/>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95" name="object 95"/>
          <p:cNvSpPr/>
          <p:nvPr/>
        </p:nvSpPr>
        <p:spPr>
          <a:xfrm>
            <a:off x="5006239" y="3571559"/>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96" name="object 96"/>
          <p:cNvSpPr/>
          <p:nvPr/>
        </p:nvSpPr>
        <p:spPr>
          <a:xfrm>
            <a:off x="5006240" y="3571559"/>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97" name="object 97"/>
          <p:cNvSpPr/>
          <p:nvPr/>
        </p:nvSpPr>
        <p:spPr>
          <a:xfrm>
            <a:off x="5192641" y="3571559"/>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98" name="object 98"/>
          <p:cNvSpPr/>
          <p:nvPr/>
        </p:nvSpPr>
        <p:spPr>
          <a:xfrm>
            <a:off x="5192640" y="3571559"/>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99" name="object 99"/>
          <p:cNvSpPr/>
          <p:nvPr/>
        </p:nvSpPr>
        <p:spPr>
          <a:xfrm>
            <a:off x="5379043" y="3571559"/>
            <a:ext cx="138953" cy="269501"/>
          </a:xfrm>
          <a:custGeom>
            <a:avLst/>
            <a:gdLst/>
            <a:ahLst/>
            <a:cxnLst/>
            <a:rect l="l" t="t" r="r" b="b"/>
            <a:pathLst>
              <a:path w="157479"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4" y="294256"/>
                </a:lnTo>
                <a:lnTo>
                  <a:pt x="135044" y="260709"/>
                </a:lnTo>
                <a:lnTo>
                  <a:pt x="149975" y="221070"/>
                </a:lnTo>
                <a:lnTo>
                  <a:pt x="157440" y="176095"/>
                </a:lnTo>
                <a:lnTo>
                  <a:pt x="157440" y="129342"/>
                </a:lnTo>
                <a:lnTo>
                  <a:pt x="149975" y="84368"/>
                </a:lnTo>
                <a:lnTo>
                  <a:pt x="135044" y="44730"/>
                </a:lnTo>
                <a:lnTo>
                  <a:pt x="108694" y="11182"/>
                </a:lnTo>
                <a:lnTo>
                  <a:pt x="78720" y="0"/>
                </a:lnTo>
                <a:close/>
              </a:path>
            </a:pathLst>
          </a:custGeom>
          <a:solidFill>
            <a:srgbClr val="A6AAA9"/>
          </a:solidFill>
        </p:spPr>
        <p:txBody>
          <a:bodyPr wrap="square" lIns="0" tIns="0" rIns="0" bIns="0" rtlCol="0"/>
          <a:lstStyle/>
          <a:p>
            <a:endParaRPr/>
          </a:p>
        </p:txBody>
      </p:sp>
      <p:sp>
        <p:nvSpPr>
          <p:cNvPr id="100" name="object 100"/>
          <p:cNvSpPr/>
          <p:nvPr/>
        </p:nvSpPr>
        <p:spPr>
          <a:xfrm>
            <a:off x="5379043" y="3571559"/>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101" name="object 101"/>
          <p:cNvSpPr/>
          <p:nvPr/>
        </p:nvSpPr>
        <p:spPr>
          <a:xfrm>
            <a:off x="5262100" y="3941964"/>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102" name="object 102"/>
          <p:cNvSpPr/>
          <p:nvPr/>
        </p:nvSpPr>
        <p:spPr>
          <a:xfrm>
            <a:off x="5220498" y="3867428"/>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03" name="object 103"/>
          <p:cNvSpPr/>
          <p:nvPr/>
        </p:nvSpPr>
        <p:spPr>
          <a:xfrm>
            <a:off x="3380714" y="3715098"/>
            <a:ext cx="56590" cy="0"/>
          </a:xfrm>
          <a:custGeom>
            <a:avLst/>
            <a:gdLst/>
            <a:ahLst/>
            <a:cxnLst/>
            <a:rect l="l" t="t" r="r" b="b"/>
            <a:pathLst>
              <a:path w="64135">
                <a:moveTo>
                  <a:pt x="0" y="0"/>
                </a:moveTo>
                <a:lnTo>
                  <a:pt x="53835" y="0"/>
                </a:lnTo>
                <a:lnTo>
                  <a:pt x="63658" y="0"/>
                </a:lnTo>
              </a:path>
            </a:pathLst>
          </a:custGeom>
          <a:ln w="19645">
            <a:solidFill>
              <a:srgbClr val="000000"/>
            </a:solidFill>
          </a:ln>
        </p:spPr>
        <p:txBody>
          <a:bodyPr wrap="square" lIns="0" tIns="0" rIns="0" bIns="0" rtlCol="0"/>
          <a:lstStyle/>
          <a:p>
            <a:endParaRPr/>
          </a:p>
        </p:txBody>
      </p:sp>
      <p:sp>
        <p:nvSpPr>
          <p:cNvPr id="104" name="object 104"/>
          <p:cNvSpPr/>
          <p:nvPr/>
        </p:nvSpPr>
        <p:spPr>
          <a:xfrm>
            <a:off x="3428215" y="3673496"/>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05" name="object 105"/>
          <p:cNvSpPr/>
          <p:nvPr/>
        </p:nvSpPr>
        <p:spPr>
          <a:xfrm>
            <a:off x="4099404" y="3715098"/>
            <a:ext cx="56590" cy="0"/>
          </a:xfrm>
          <a:custGeom>
            <a:avLst/>
            <a:gdLst/>
            <a:ahLst/>
            <a:cxnLst/>
            <a:rect l="l" t="t" r="r" b="b"/>
            <a:pathLst>
              <a:path w="64135">
                <a:moveTo>
                  <a:pt x="0" y="0"/>
                </a:moveTo>
                <a:lnTo>
                  <a:pt x="53835" y="0"/>
                </a:lnTo>
                <a:lnTo>
                  <a:pt x="63658" y="0"/>
                </a:lnTo>
              </a:path>
            </a:pathLst>
          </a:custGeom>
          <a:ln w="19645">
            <a:solidFill>
              <a:srgbClr val="000000"/>
            </a:solidFill>
          </a:ln>
        </p:spPr>
        <p:txBody>
          <a:bodyPr wrap="square" lIns="0" tIns="0" rIns="0" bIns="0" rtlCol="0"/>
          <a:lstStyle/>
          <a:p>
            <a:endParaRPr/>
          </a:p>
        </p:txBody>
      </p:sp>
      <p:sp>
        <p:nvSpPr>
          <p:cNvPr id="106" name="object 106"/>
          <p:cNvSpPr/>
          <p:nvPr/>
        </p:nvSpPr>
        <p:spPr>
          <a:xfrm>
            <a:off x="4146906" y="3673496"/>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07" name="object 107"/>
          <p:cNvSpPr/>
          <p:nvPr/>
        </p:nvSpPr>
        <p:spPr>
          <a:xfrm>
            <a:off x="4825816" y="3715098"/>
            <a:ext cx="56590" cy="0"/>
          </a:xfrm>
          <a:custGeom>
            <a:avLst/>
            <a:gdLst/>
            <a:ahLst/>
            <a:cxnLst/>
            <a:rect l="l" t="t" r="r" b="b"/>
            <a:pathLst>
              <a:path w="64135">
                <a:moveTo>
                  <a:pt x="0" y="0"/>
                </a:moveTo>
                <a:lnTo>
                  <a:pt x="53835" y="0"/>
                </a:lnTo>
                <a:lnTo>
                  <a:pt x="63658" y="0"/>
                </a:lnTo>
              </a:path>
            </a:pathLst>
          </a:custGeom>
          <a:ln w="19645">
            <a:solidFill>
              <a:srgbClr val="000000"/>
            </a:solidFill>
          </a:ln>
        </p:spPr>
        <p:txBody>
          <a:bodyPr wrap="square" lIns="0" tIns="0" rIns="0" bIns="0" rtlCol="0"/>
          <a:lstStyle/>
          <a:p>
            <a:endParaRPr/>
          </a:p>
        </p:txBody>
      </p:sp>
      <p:sp>
        <p:nvSpPr>
          <p:cNvPr id="108" name="object 108"/>
          <p:cNvSpPr/>
          <p:nvPr/>
        </p:nvSpPr>
        <p:spPr>
          <a:xfrm>
            <a:off x="4873319" y="3673496"/>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09" name="object 109"/>
          <p:cNvSpPr/>
          <p:nvPr/>
        </p:nvSpPr>
        <p:spPr>
          <a:xfrm>
            <a:off x="5567676" y="3715098"/>
            <a:ext cx="87406" cy="0"/>
          </a:xfrm>
          <a:custGeom>
            <a:avLst/>
            <a:gdLst/>
            <a:ahLst/>
            <a:cxnLst/>
            <a:rect l="l" t="t" r="r" b="b"/>
            <a:pathLst>
              <a:path w="99060">
                <a:moveTo>
                  <a:pt x="0" y="0"/>
                </a:moveTo>
                <a:lnTo>
                  <a:pt x="83754" y="0"/>
                </a:lnTo>
                <a:lnTo>
                  <a:pt x="98488" y="0"/>
                </a:lnTo>
              </a:path>
            </a:pathLst>
          </a:custGeom>
          <a:ln w="29467">
            <a:solidFill>
              <a:srgbClr val="000000"/>
            </a:solidFill>
          </a:ln>
        </p:spPr>
        <p:txBody>
          <a:bodyPr wrap="square" lIns="0" tIns="0" rIns="0" bIns="0" rtlCol="0"/>
          <a:lstStyle/>
          <a:p>
            <a:endParaRPr/>
          </a:p>
        </p:txBody>
      </p:sp>
      <p:sp>
        <p:nvSpPr>
          <p:cNvPr id="110" name="object 110"/>
          <p:cNvSpPr/>
          <p:nvPr/>
        </p:nvSpPr>
        <p:spPr>
          <a:xfrm>
            <a:off x="5641577" y="3657896"/>
            <a:ext cx="114860" cy="114860"/>
          </a:xfrm>
          <a:custGeom>
            <a:avLst/>
            <a:gdLst/>
            <a:ahLst/>
            <a:cxnLst/>
            <a:rect l="l" t="t" r="r" b="b"/>
            <a:pathLst>
              <a:path w="130175" h="130175">
                <a:moveTo>
                  <a:pt x="0" y="0"/>
                </a:moveTo>
                <a:lnTo>
                  <a:pt x="0" y="129659"/>
                </a:lnTo>
                <a:lnTo>
                  <a:pt x="129659" y="64829"/>
                </a:lnTo>
                <a:lnTo>
                  <a:pt x="0" y="0"/>
                </a:lnTo>
                <a:close/>
              </a:path>
            </a:pathLst>
          </a:custGeom>
          <a:solidFill>
            <a:srgbClr val="000000"/>
          </a:solidFill>
        </p:spPr>
        <p:txBody>
          <a:bodyPr wrap="square" lIns="0" tIns="0" rIns="0" bIns="0" rtlCol="0"/>
          <a:lstStyle/>
          <a:p>
            <a:endParaRPr/>
          </a:p>
        </p:txBody>
      </p:sp>
      <p:sp>
        <p:nvSpPr>
          <p:cNvPr id="111" name="object 111"/>
          <p:cNvSpPr txBox="1"/>
          <p:nvPr/>
        </p:nvSpPr>
        <p:spPr>
          <a:xfrm>
            <a:off x="8959776" y="3037839"/>
            <a:ext cx="432547" cy="189536"/>
          </a:xfrm>
          <a:prstGeom prst="rect">
            <a:avLst/>
          </a:prstGeom>
        </p:spPr>
        <p:txBody>
          <a:bodyPr vert="horz" wrap="square" lIns="0" tIns="12887" rIns="0" bIns="0" rtlCol="0">
            <a:spAutoFit/>
          </a:bodyPr>
          <a:lstStyle/>
          <a:p>
            <a:pPr marL="11206">
              <a:spcBef>
                <a:spcPts val="101"/>
              </a:spcBef>
            </a:pPr>
            <a:r>
              <a:rPr sz="1147" spc="4" dirty="0">
                <a:latin typeface="Helvetica"/>
                <a:cs typeface="Helvetica"/>
              </a:rPr>
              <a:t>output</a:t>
            </a:r>
            <a:endParaRPr sz="1147">
              <a:latin typeface="Helvetica"/>
              <a:cs typeface="Helvetica"/>
            </a:endParaRPr>
          </a:p>
        </p:txBody>
      </p:sp>
      <p:sp>
        <p:nvSpPr>
          <p:cNvPr id="112" name="object 112"/>
          <p:cNvSpPr/>
          <p:nvPr/>
        </p:nvSpPr>
        <p:spPr>
          <a:xfrm>
            <a:off x="5682184" y="2930201"/>
            <a:ext cx="887741" cy="539542"/>
          </a:xfrm>
          <a:prstGeom prst="rect">
            <a:avLst/>
          </a:prstGeom>
          <a:blipFill>
            <a:blip r:embed="rId6" cstate="print"/>
            <a:stretch>
              <a:fillRect/>
            </a:stretch>
          </a:blipFill>
        </p:spPr>
        <p:txBody>
          <a:bodyPr wrap="square" lIns="0" tIns="0" rIns="0" bIns="0" rtlCol="0"/>
          <a:lstStyle/>
          <a:p>
            <a:endParaRPr/>
          </a:p>
        </p:txBody>
      </p:sp>
      <p:sp>
        <p:nvSpPr>
          <p:cNvPr id="113" name="object 113"/>
          <p:cNvSpPr/>
          <p:nvPr/>
        </p:nvSpPr>
        <p:spPr>
          <a:xfrm>
            <a:off x="5740749" y="2988769"/>
            <a:ext cx="697566" cy="349063"/>
          </a:xfrm>
          <a:custGeom>
            <a:avLst/>
            <a:gdLst/>
            <a:ahLst/>
            <a:cxnLst/>
            <a:rect l="l" t="t" r="r" b="b"/>
            <a:pathLst>
              <a:path w="790575" h="395604">
                <a:moveTo>
                  <a:pt x="0" y="0"/>
                </a:moveTo>
                <a:lnTo>
                  <a:pt x="790008" y="0"/>
                </a:lnTo>
                <a:lnTo>
                  <a:pt x="790008" y="395384"/>
                </a:lnTo>
                <a:lnTo>
                  <a:pt x="0" y="395384"/>
                </a:lnTo>
                <a:lnTo>
                  <a:pt x="0" y="0"/>
                </a:lnTo>
                <a:close/>
              </a:path>
            </a:pathLst>
          </a:custGeom>
          <a:solidFill>
            <a:srgbClr val="FFD300"/>
          </a:solidFill>
        </p:spPr>
        <p:txBody>
          <a:bodyPr wrap="square" lIns="0" tIns="0" rIns="0" bIns="0" rtlCol="0"/>
          <a:lstStyle/>
          <a:p>
            <a:endParaRPr/>
          </a:p>
        </p:txBody>
      </p:sp>
      <p:sp>
        <p:nvSpPr>
          <p:cNvPr id="114" name="object 114"/>
          <p:cNvSpPr/>
          <p:nvPr/>
        </p:nvSpPr>
        <p:spPr>
          <a:xfrm>
            <a:off x="5740749" y="298876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15" name="object 115"/>
          <p:cNvSpPr/>
          <p:nvPr/>
        </p:nvSpPr>
        <p:spPr>
          <a:xfrm>
            <a:off x="5737947" y="2967996"/>
            <a:ext cx="351000" cy="458140"/>
          </a:xfrm>
          <a:prstGeom prst="rect">
            <a:avLst/>
          </a:prstGeom>
          <a:blipFill>
            <a:blip r:embed="rId7" cstate="print"/>
            <a:stretch>
              <a:fillRect/>
            </a:stretch>
          </a:blipFill>
        </p:spPr>
        <p:txBody>
          <a:bodyPr wrap="square" lIns="0" tIns="0" rIns="0" bIns="0" rtlCol="0"/>
          <a:lstStyle/>
          <a:p>
            <a:endParaRPr/>
          </a:p>
        </p:txBody>
      </p:sp>
      <p:sp>
        <p:nvSpPr>
          <p:cNvPr id="116" name="object 116"/>
          <p:cNvSpPr/>
          <p:nvPr/>
        </p:nvSpPr>
        <p:spPr>
          <a:xfrm>
            <a:off x="5797455" y="3026563"/>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117" name="object 117"/>
          <p:cNvSpPr/>
          <p:nvPr/>
        </p:nvSpPr>
        <p:spPr>
          <a:xfrm>
            <a:off x="5797454"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18" name="object 118"/>
          <p:cNvSpPr/>
          <p:nvPr/>
        </p:nvSpPr>
        <p:spPr>
          <a:xfrm>
            <a:off x="5950553" y="2967996"/>
            <a:ext cx="351000" cy="458140"/>
          </a:xfrm>
          <a:prstGeom prst="rect">
            <a:avLst/>
          </a:prstGeom>
          <a:blipFill>
            <a:blip r:embed="rId7" cstate="print"/>
            <a:stretch>
              <a:fillRect/>
            </a:stretch>
          </a:blipFill>
        </p:spPr>
        <p:txBody>
          <a:bodyPr wrap="square" lIns="0" tIns="0" rIns="0" bIns="0" rtlCol="0"/>
          <a:lstStyle/>
          <a:p>
            <a:endParaRPr/>
          </a:p>
        </p:txBody>
      </p:sp>
      <p:sp>
        <p:nvSpPr>
          <p:cNvPr id="119" name="object 119"/>
          <p:cNvSpPr/>
          <p:nvPr/>
        </p:nvSpPr>
        <p:spPr>
          <a:xfrm>
            <a:off x="6010060" y="3026563"/>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8" y="219396"/>
                </a:lnTo>
                <a:lnTo>
                  <a:pt x="179573" y="174762"/>
                </a:lnTo>
                <a:lnTo>
                  <a:pt x="179573" y="128363"/>
                </a:lnTo>
                <a:lnTo>
                  <a:pt x="171058"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120" name="object 120"/>
          <p:cNvSpPr/>
          <p:nvPr/>
        </p:nvSpPr>
        <p:spPr>
          <a:xfrm>
            <a:off x="6010060"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21" name="object 121"/>
          <p:cNvSpPr/>
          <p:nvPr/>
        </p:nvSpPr>
        <p:spPr>
          <a:xfrm>
            <a:off x="6163159" y="2967996"/>
            <a:ext cx="351000" cy="458140"/>
          </a:xfrm>
          <a:prstGeom prst="rect">
            <a:avLst/>
          </a:prstGeom>
          <a:blipFill>
            <a:blip r:embed="rId7" cstate="print"/>
            <a:stretch>
              <a:fillRect/>
            </a:stretch>
          </a:blipFill>
        </p:spPr>
        <p:txBody>
          <a:bodyPr wrap="square" lIns="0" tIns="0" rIns="0" bIns="0" rtlCol="0"/>
          <a:lstStyle/>
          <a:p>
            <a:endParaRPr/>
          </a:p>
        </p:txBody>
      </p:sp>
      <p:sp>
        <p:nvSpPr>
          <p:cNvPr id="122" name="object 122"/>
          <p:cNvSpPr/>
          <p:nvPr/>
        </p:nvSpPr>
        <p:spPr>
          <a:xfrm>
            <a:off x="6222665" y="3026563"/>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8" y="258735"/>
                </a:lnTo>
                <a:lnTo>
                  <a:pt x="171058" y="219396"/>
                </a:lnTo>
                <a:lnTo>
                  <a:pt x="179573" y="174762"/>
                </a:lnTo>
                <a:lnTo>
                  <a:pt x="179573" y="128363"/>
                </a:lnTo>
                <a:lnTo>
                  <a:pt x="171058" y="83730"/>
                </a:lnTo>
                <a:lnTo>
                  <a:pt x="154028" y="44392"/>
                </a:lnTo>
                <a:lnTo>
                  <a:pt x="123974" y="11098"/>
                </a:lnTo>
                <a:lnTo>
                  <a:pt x="89787" y="0"/>
                </a:lnTo>
                <a:close/>
              </a:path>
            </a:pathLst>
          </a:custGeom>
          <a:solidFill>
            <a:srgbClr val="F39019"/>
          </a:solidFill>
        </p:spPr>
        <p:txBody>
          <a:bodyPr wrap="square" lIns="0" tIns="0" rIns="0" bIns="0" rtlCol="0"/>
          <a:lstStyle/>
          <a:p>
            <a:endParaRPr/>
          </a:p>
        </p:txBody>
      </p:sp>
      <p:sp>
        <p:nvSpPr>
          <p:cNvPr id="123" name="object 123"/>
          <p:cNvSpPr/>
          <p:nvPr/>
        </p:nvSpPr>
        <p:spPr>
          <a:xfrm>
            <a:off x="6222666"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24" name="object 124"/>
          <p:cNvSpPr/>
          <p:nvPr/>
        </p:nvSpPr>
        <p:spPr>
          <a:xfrm>
            <a:off x="5682184" y="4011692"/>
            <a:ext cx="887741" cy="539542"/>
          </a:xfrm>
          <a:prstGeom prst="rect">
            <a:avLst/>
          </a:prstGeom>
          <a:blipFill>
            <a:blip r:embed="rId6" cstate="print"/>
            <a:stretch>
              <a:fillRect/>
            </a:stretch>
          </a:blipFill>
        </p:spPr>
        <p:txBody>
          <a:bodyPr wrap="square" lIns="0" tIns="0" rIns="0" bIns="0" rtlCol="0"/>
          <a:lstStyle/>
          <a:p>
            <a:endParaRPr dirty="0"/>
          </a:p>
        </p:txBody>
      </p:sp>
      <p:sp>
        <p:nvSpPr>
          <p:cNvPr id="125" name="object 125"/>
          <p:cNvSpPr/>
          <p:nvPr/>
        </p:nvSpPr>
        <p:spPr>
          <a:xfrm>
            <a:off x="5740749" y="4070259"/>
            <a:ext cx="697566" cy="349063"/>
          </a:xfrm>
          <a:custGeom>
            <a:avLst/>
            <a:gdLst/>
            <a:ahLst/>
            <a:cxnLst/>
            <a:rect l="l" t="t" r="r" b="b"/>
            <a:pathLst>
              <a:path w="790575" h="395604">
                <a:moveTo>
                  <a:pt x="0" y="0"/>
                </a:moveTo>
                <a:lnTo>
                  <a:pt x="790008" y="0"/>
                </a:lnTo>
                <a:lnTo>
                  <a:pt x="790008" y="395383"/>
                </a:lnTo>
                <a:lnTo>
                  <a:pt x="0" y="395383"/>
                </a:lnTo>
                <a:lnTo>
                  <a:pt x="0" y="0"/>
                </a:lnTo>
                <a:close/>
              </a:path>
            </a:pathLst>
          </a:custGeom>
          <a:solidFill>
            <a:srgbClr val="AAD3F9"/>
          </a:solidFill>
        </p:spPr>
        <p:txBody>
          <a:bodyPr wrap="square" lIns="0" tIns="0" rIns="0" bIns="0" rtlCol="0"/>
          <a:lstStyle/>
          <a:p>
            <a:endParaRPr/>
          </a:p>
        </p:txBody>
      </p:sp>
      <p:sp>
        <p:nvSpPr>
          <p:cNvPr id="126" name="object 126"/>
          <p:cNvSpPr/>
          <p:nvPr/>
        </p:nvSpPr>
        <p:spPr>
          <a:xfrm>
            <a:off x="5740749"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27" name="object 127"/>
          <p:cNvSpPr/>
          <p:nvPr/>
        </p:nvSpPr>
        <p:spPr>
          <a:xfrm>
            <a:off x="5737947" y="4049485"/>
            <a:ext cx="351000" cy="458140"/>
          </a:xfrm>
          <a:prstGeom prst="rect">
            <a:avLst/>
          </a:prstGeom>
          <a:blipFill>
            <a:blip r:embed="rId7" cstate="print"/>
            <a:stretch>
              <a:fillRect/>
            </a:stretch>
          </a:blipFill>
        </p:spPr>
        <p:txBody>
          <a:bodyPr wrap="square" lIns="0" tIns="0" rIns="0" bIns="0" rtlCol="0"/>
          <a:lstStyle/>
          <a:p>
            <a:endParaRPr/>
          </a:p>
        </p:txBody>
      </p:sp>
      <p:sp>
        <p:nvSpPr>
          <p:cNvPr id="128" name="object 128"/>
          <p:cNvSpPr/>
          <p:nvPr/>
        </p:nvSpPr>
        <p:spPr>
          <a:xfrm>
            <a:off x="5797455" y="4108052"/>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129" name="object 129"/>
          <p:cNvSpPr/>
          <p:nvPr/>
        </p:nvSpPr>
        <p:spPr>
          <a:xfrm>
            <a:off x="5797454"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30" name="object 130"/>
          <p:cNvSpPr/>
          <p:nvPr/>
        </p:nvSpPr>
        <p:spPr>
          <a:xfrm>
            <a:off x="5950553" y="4049485"/>
            <a:ext cx="351000" cy="458140"/>
          </a:xfrm>
          <a:prstGeom prst="rect">
            <a:avLst/>
          </a:prstGeom>
          <a:blipFill>
            <a:blip r:embed="rId7" cstate="print"/>
            <a:stretch>
              <a:fillRect/>
            </a:stretch>
          </a:blipFill>
        </p:spPr>
        <p:txBody>
          <a:bodyPr wrap="square" lIns="0" tIns="0" rIns="0" bIns="0" rtlCol="0"/>
          <a:lstStyle/>
          <a:p>
            <a:endParaRPr/>
          </a:p>
        </p:txBody>
      </p:sp>
      <p:sp>
        <p:nvSpPr>
          <p:cNvPr id="131" name="object 131"/>
          <p:cNvSpPr/>
          <p:nvPr/>
        </p:nvSpPr>
        <p:spPr>
          <a:xfrm>
            <a:off x="6010060" y="4108052"/>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8" y="219397"/>
                </a:lnTo>
                <a:lnTo>
                  <a:pt x="179573" y="174763"/>
                </a:lnTo>
                <a:lnTo>
                  <a:pt x="179573" y="128364"/>
                </a:lnTo>
                <a:lnTo>
                  <a:pt x="171058"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132" name="object 132"/>
          <p:cNvSpPr/>
          <p:nvPr/>
        </p:nvSpPr>
        <p:spPr>
          <a:xfrm>
            <a:off x="6010060"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33" name="object 133"/>
          <p:cNvSpPr/>
          <p:nvPr/>
        </p:nvSpPr>
        <p:spPr>
          <a:xfrm>
            <a:off x="6163159" y="4049485"/>
            <a:ext cx="351000" cy="458140"/>
          </a:xfrm>
          <a:prstGeom prst="rect">
            <a:avLst/>
          </a:prstGeom>
          <a:blipFill>
            <a:blip r:embed="rId7" cstate="print"/>
            <a:stretch>
              <a:fillRect/>
            </a:stretch>
          </a:blipFill>
        </p:spPr>
        <p:txBody>
          <a:bodyPr wrap="square" lIns="0" tIns="0" rIns="0" bIns="0" rtlCol="0"/>
          <a:lstStyle/>
          <a:p>
            <a:endParaRPr/>
          </a:p>
        </p:txBody>
      </p:sp>
      <p:sp>
        <p:nvSpPr>
          <p:cNvPr id="134" name="object 134"/>
          <p:cNvSpPr/>
          <p:nvPr/>
        </p:nvSpPr>
        <p:spPr>
          <a:xfrm>
            <a:off x="6222665" y="4108052"/>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8" y="258735"/>
                </a:lnTo>
                <a:lnTo>
                  <a:pt x="171058" y="219397"/>
                </a:lnTo>
                <a:lnTo>
                  <a:pt x="179573" y="174763"/>
                </a:lnTo>
                <a:lnTo>
                  <a:pt x="179573" y="128364"/>
                </a:lnTo>
                <a:lnTo>
                  <a:pt x="171058" y="83730"/>
                </a:lnTo>
                <a:lnTo>
                  <a:pt x="154028" y="44391"/>
                </a:lnTo>
                <a:lnTo>
                  <a:pt x="123974" y="11097"/>
                </a:lnTo>
                <a:lnTo>
                  <a:pt x="89787" y="0"/>
                </a:lnTo>
                <a:close/>
              </a:path>
            </a:pathLst>
          </a:custGeom>
          <a:solidFill>
            <a:srgbClr val="0365C0"/>
          </a:solidFill>
        </p:spPr>
        <p:txBody>
          <a:bodyPr wrap="square" lIns="0" tIns="0" rIns="0" bIns="0" rtlCol="0"/>
          <a:lstStyle/>
          <a:p>
            <a:endParaRPr/>
          </a:p>
        </p:txBody>
      </p:sp>
      <p:sp>
        <p:nvSpPr>
          <p:cNvPr id="135" name="object 135"/>
          <p:cNvSpPr/>
          <p:nvPr/>
        </p:nvSpPr>
        <p:spPr>
          <a:xfrm>
            <a:off x="6222666"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36" name="object 136"/>
          <p:cNvSpPr/>
          <p:nvPr/>
        </p:nvSpPr>
        <p:spPr>
          <a:xfrm>
            <a:off x="5682184" y="3470947"/>
            <a:ext cx="887741" cy="539542"/>
          </a:xfrm>
          <a:prstGeom prst="rect">
            <a:avLst/>
          </a:prstGeom>
          <a:blipFill>
            <a:blip r:embed="rId6" cstate="print"/>
            <a:stretch>
              <a:fillRect/>
            </a:stretch>
          </a:blipFill>
        </p:spPr>
        <p:txBody>
          <a:bodyPr wrap="square" lIns="0" tIns="0" rIns="0" bIns="0" rtlCol="0"/>
          <a:lstStyle/>
          <a:p>
            <a:endParaRPr/>
          </a:p>
        </p:txBody>
      </p:sp>
      <p:sp>
        <p:nvSpPr>
          <p:cNvPr id="137" name="object 137"/>
          <p:cNvSpPr/>
          <p:nvPr/>
        </p:nvSpPr>
        <p:spPr>
          <a:xfrm>
            <a:off x="5740749" y="3529514"/>
            <a:ext cx="697566" cy="349063"/>
          </a:xfrm>
          <a:custGeom>
            <a:avLst/>
            <a:gdLst/>
            <a:ahLst/>
            <a:cxnLst/>
            <a:rect l="l" t="t" r="r" b="b"/>
            <a:pathLst>
              <a:path w="790575" h="395604">
                <a:moveTo>
                  <a:pt x="0" y="0"/>
                </a:moveTo>
                <a:lnTo>
                  <a:pt x="790008" y="0"/>
                </a:lnTo>
                <a:lnTo>
                  <a:pt x="790008" y="395382"/>
                </a:lnTo>
                <a:lnTo>
                  <a:pt x="0" y="395382"/>
                </a:lnTo>
                <a:lnTo>
                  <a:pt x="0" y="0"/>
                </a:lnTo>
                <a:close/>
              </a:path>
            </a:pathLst>
          </a:custGeom>
          <a:solidFill>
            <a:srgbClr val="DCDEE0"/>
          </a:solidFill>
        </p:spPr>
        <p:txBody>
          <a:bodyPr wrap="square" lIns="0" tIns="0" rIns="0" bIns="0" rtlCol="0"/>
          <a:lstStyle/>
          <a:p>
            <a:endParaRPr/>
          </a:p>
        </p:txBody>
      </p:sp>
      <p:sp>
        <p:nvSpPr>
          <p:cNvPr id="138" name="object 138"/>
          <p:cNvSpPr/>
          <p:nvPr/>
        </p:nvSpPr>
        <p:spPr>
          <a:xfrm>
            <a:off x="5740749" y="3529514"/>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39" name="object 139"/>
          <p:cNvSpPr/>
          <p:nvPr/>
        </p:nvSpPr>
        <p:spPr>
          <a:xfrm>
            <a:off x="5797455" y="3567307"/>
            <a:ext cx="158563" cy="267821"/>
          </a:xfrm>
          <a:custGeom>
            <a:avLst/>
            <a:gdLst/>
            <a:ahLst/>
            <a:cxnLst/>
            <a:rect l="l" t="t" r="r" b="b"/>
            <a:pathLst>
              <a:path w="179704" h="303529">
                <a:moveTo>
                  <a:pt x="89786" y="0"/>
                </a:moveTo>
                <a:lnTo>
                  <a:pt x="55599" y="11098"/>
                </a:lnTo>
                <a:lnTo>
                  <a:pt x="25545" y="44392"/>
                </a:lnTo>
                <a:lnTo>
                  <a:pt x="8515" y="83730"/>
                </a:lnTo>
                <a:lnTo>
                  <a:pt x="0" y="128364"/>
                </a:lnTo>
                <a:lnTo>
                  <a:pt x="0" y="174763"/>
                </a:lnTo>
                <a:lnTo>
                  <a:pt x="8515" y="219398"/>
                </a:lnTo>
                <a:lnTo>
                  <a:pt x="25545" y="258736"/>
                </a:lnTo>
                <a:lnTo>
                  <a:pt x="55599" y="292029"/>
                </a:lnTo>
                <a:lnTo>
                  <a:pt x="89786" y="303127"/>
                </a:lnTo>
                <a:lnTo>
                  <a:pt x="123973" y="292029"/>
                </a:lnTo>
                <a:lnTo>
                  <a:pt x="154027" y="258736"/>
                </a:lnTo>
                <a:lnTo>
                  <a:pt x="171058" y="219398"/>
                </a:lnTo>
                <a:lnTo>
                  <a:pt x="179573" y="174763"/>
                </a:lnTo>
                <a:lnTo>
                  <a:pt x="179573" y="128364"/>
                </a:lnTo>
                <a:lnTo>
                  <a:pt x="171058" y="83730"/>
                </a:lnTo>
                <a:lnTo>
                  <a:pt x="154027" y="44392"/>
                </a:lnTo>
                <a:lnTo>
                  <a:pt x="123973" y="11098"/>
                </a:lnTo>
                <a:lnTo>
                  <a:pt x="89786" y="0"/>
                </a:lnTo>
                <a:close/>
              </a:path>
            </a:pathLst>
          </a:custGeom>
          <a:solidFill>
            <a:srgbClr val="A6AAA9"/>
          </a:solidFill>
        </p:spPr>
        <p:txBody>
          <a:bodyPr wrap="square" lIns="0" tIns="0" rIns="0" bIns="0" rtlCol="0"/>
          <a:lstStyle/>
          <a:p>
            <a:endParaRPr/>
          </a:p>
        </p:txBody>
      </p:sp>
      <p:sp>
        <p:nvSpPr>
          <p:cNvPr id="140" name="object 140"/>
          <p:cNvSpPr/>
          <p:nvPr/>
        </p:nvSpPr>
        <p:spPr>
          <a:xfrm>
            <a:off x="5797454"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41" name="object 141"/>
          <p:cNvSpPr/>
          <p:nvPr/>
        </p:nvSpPr>
        <p:spPr>
          <a:xfrm>
            <a:off x="6010060" y="3567307"/>
            <a:ext cx="158563" cy="267821"/>
          </a:xfrm>
          <a:custGeom>
            <a:avLst/>
            <a:gdLst/>
            <a:ahLst/>
            <a:cxnLst/>
            <a:rect l="l" t="t" r="r" b="b"/>
            <a:pathLst>
              <a:path w="179704" h="303529">
                <a:moveTo>
                  <a:pt x="89786" y="0"/>
                </a:moveTo>
                <a:lnTo>
                  <a:pt x="55598" y="11098"/>
                </a:lnTo>
                <a:lnTo>
                  <a:pt x="25544" y="44392"/>
                </a:lnTo>
                <a:lnTo>
                  <a:pt x="8514" y="83730"/>
                </a:lnTo>
                <a:lnTo>
                  <a:pt x="0" y="128364"/>
                </a:lnTo>
                <a:lnTo>
                  <a:pt x="0" y="174763"/>
                </a:lnTo>
                <a:lnTo>
                  <a:pt x="8514" y="219398"/>
                </a:lnTo>
                <a:lnTo>
                  <a:pt x="25544" y="258736"/>
                </a:lnTo>
                <a:lnTo>
                  <a:pt x="55598" y="292029"/>
                </a:lnTo>
                <a:lnTo>
                  <a:pt x="89786" y="303127"/>
                </a:lnTo>
                <a:lnTo>
                  <a:pt x="123973" y="292029"/>
                </a:lnTo>
                <a:lnTo>
                  <a:pt x="154028" y="258736"/>
                </a:lnTo>
                <a:lnTo>
                  <a:pt x="171058" y="219398"/>
                </a:lnTo>
                <a:lnTo>
                  <a:pt x="179573" y="174763"/>
                </a:lnTo>
                <a:lnTo>
                  <a:pt x="179573" y="128364"/>
                </a:lnTo>
                <a:lnTo>
                  <a:pt x="171058" y="83730"/>
                </a:lnTo>
                <a:lnTo>
                  <a:pt x="154028" y="44392"/>
                </a:lnTo>
                <a:lnTo>
                  <a:pt x="123973" y="11098"/>
                </a:lnTo>
                <a:lnTo>
                  <a:pt x="89786" y="0"/>
                </a:lnTo>
                <a:close/>
              </a:path>
            </a:pathLst>
          </a:custGeom>
          <a:solidFill>
            <a:srgbClr val="A6AAA9"/>
          </a:solidFill>
        </p:spPr>
        <p:txBody>
          <a:bodyPr wrap="square" lIns="0" tIns="0" rIns="0" bIns="0" rtlCol="0"/>
          <a:lstStyle/>
          <a:p>
            <a:endParaRPr/>
          </a:p>
        </p:txBody>
      </p:sp>
      <p:sp>
        <p:nvSpPr>
          <p:cNvPr id="142" name="object 142"/>
          <p:cNvSpPr/>
          <p:nvPr/>
        </p:nvSpPr>
        <p:spPr>
          <a:xfrm>
            <a:off x="6010060"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43" name="object 143"/>
          <p:cNvSpPr/>
          <p:nvPr/>
        </p:nvSpPr>
        <p:spPr>
          <a:xfrm>
            <a:off x="6222665" y="3567307"/>
            <a:ext cx="158563" cy="267821"/>
          </a:xfrm>
          <a:custGeom>
            <a:avLst/>
            <a:gdLst/>
            <a:ahLst/>
            <a:cxnLst/>
            <a:rect l="l" t="t" r="r" b="b"/>
            <a:pathLst>
              <a:path w="179704" h="303529">
                <a:moveTo>
                  <a:pt x="89787" y="0"/>
                </a:moveTo>
                <a:lnTo>
                  <a:pt x="55599" y="11098"/>
                </a:lnTo>
                <a:lnTo>
                  <a:pt x="25545" y="44392"/>
                </a:lnTo>
                <a:lnTo>
                  <a:pt x="8515" y="83730"/>
                </a:lnTo>
                <a:lnTo>
                  <a:pt x="0" y="128364"/>
                </a:lnTo>
                <a:lnTo>
                  <a:pt x="0" y="174763"/>
                </a:lnTo>
                <a:lnTo>
                  <a:pt x="8515" y="219398"/>
                </a:lnTo>
                <a:lnTo>
                  <a:pt x="25545" y="258736"/>
                </a:lnTo>
                <a:lnTo>
                  <a:pt x="55599" y="292029"/>
                </a:lnTo>
                <a:lnTo>
                  <a:pt x="89787" y="303127"/>
                </a:lnTo>
                <a:lnTo>
                  <a:pt x="123974" y="292029"/>
                </a:lnTo>
                <a:lnTo>
                  <a:pt x="154028" y="258736"/>
                </a:lnTo>
                <a:lnTo>
                  <a:pt x="171058" y="219398"/>
                </a:lnTo>
                <a:lnTo>
                  <a:pt x="179573" y="174763"/>
                </a:lnTo>
                <a:lnTo>
                  <a:pt x="179573" y="128364"/>
                </a:lnTo>
                <a:lnTo>
                  <a:pt x="171058" y="83730"/>
                </a:lnTo>
                <a:lnTo>
                  <a:pt x="154028" y="44392"/>
                </a:lnTo>
                <a:lnTo>
                  <a:pt x="123974" y="11098"/>
                </a:lnTo>
                <a:lnTo>
                  <a:pt x="89787" y="0"/>
                </a:lnTo>
                <a:close/>
              </a:path>
            </a:pathLst>
          </a:custGeom>
          <a:solidFill>
            <a:srgbClr val="A6AAA9"/>
          </a:solidFill>
        </p:spPr>
        <p:txBody>
          <a:bodyPr wrap="square" lIns="0" tIns="0" rIns="0" bIns="0" rtlCol="0"/>
          <a:lstStyle/>
          <a:p>
            <a:endParaRPr/>
          </a:p>
        </p:txBody>
      </p:sp>
      <p:sp>
        <p:nvSpPr>
          <p:cNvPr id="144" name="object 144"/>
          <p:cNvSpPr/>
          <p:nvPr/>
        </p:nvSpPr>
        <p:spPr>
          <a:xfrm>
            <a:off x="6222666"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45" name="object 145"/>
          <p:cNvSpPr/>
          <p:nvPr/>
        </p:nvSpPr>
        <p:spPr>
          <a:xfrm>
            <a:off x="6089282" y="3935475"/>
            <a:ext cx="0" cy="135031"/>
          </a:xfrm>
          <a:custGeom>
            <a:avLst/>
            <a:gdLst/>
            <a:ahLst/>
            <a:cxnLst/>
            <a:rect l="l" t="t" r="r" b="b"/>
            <a:pathLst>
              <a:path h="153034">
                <a:moveTo>
                  <a:pt x="0" y="0"/>
                </a:moveTo>
                <a:lnTo>
                  <a:pt x="0" y="152755"/>
                </a:lnTo>
              </a:path>
            </a:pathLst>
          </a:custGeom>
          <a:ln w="19645">
            <a:solidFill>
              <a:srgbClr val="000000"/>
            </a:solidFill>
          </a:ln>
        </p:spPr>
        <p:txBody>
          <a:bodyPr wrap="square" lIns="0" tIns="0" rIns="0" bIns="0" rtlCol="0"/>
          <a:lstStyle/>
          <a:p>
            <a:endParaRPr/>
          </a:p>
        </p:txBody>
      </p:sp>
      <p:sp>
        <p:nvSpPr>
          <p:cNvPr id="146" name="object 146"/>
          <p:cNvSpPr/>
          <p:nvPr/>
        </p:nvSpPr>
        <p:spPr>
          <a:xfrm>
            <a:off x="6047680" y="3860937"/>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47" name="object 147"/>
          <p:cNvSpPr/>
          <p:nvPr/>
        </p:nvSpPr>
        <p:spPr>
          <a:xfrm>
            <a:off x="6090676" y="3383101"/>
            <a:ext cx="0" cy="135031"/>
          </a:xfrm>
          <a:custGeom>
            <a:avLst/>
            <a:gdLst/>
            <a:ahLst/>
            <a:cxnLst/>
            <a:rect l="l" t="t" r="r" b="b"/>
            <a:pathLst>
              <a:path h="153035">
                <a:moveTo>
                  <a:pt x="0" y="0"/>
                </a:moveTo>
                <a:lnTo>
                  <a:pt x="0" y="152755"/>
                </a:lnTo>
              </a:path>
            </a:pathLst>
          </a:custGeom>
          <a:ln w="19645">
            <a:solidFill>
              <a:srgbClr val="000000"/>
            </a:solidFill>
          </a:ln>
        </p:spPr>
        <p:txBody>
          <a:bodyPr wrap="square" lIns="0" tIns="0" rIns="0" bIns="0" rtlCol="0"/>
          <a:lstStyle/>
          <a:p>
            <a:endParaRPr/>
          </a:p>
        </p:txBody>
      </p:sp>
      <p:sp>
        <p:nvSpPr>
          <p:cNvPr id="148" name="object 148"/>
          <p:cNvSpPr/>
          <p:nvPr/>
        </p:nvSpPr>
        <p:spPr>
          <a:xfrm>
            <a:off x="6049074" y="330856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49" name="object 149"/>
          <p:cNvSpPr/>
          <p:nvPr/>
        </p:nvSpPr>
        <p:spPr>
          <a:xfrm>
            <a:off x="6510713" y="2930201"/>
            <a:ext cx="887741" cy="539542"/>
          </a:xfrm>
          <a:prstGeom prst="rect">
            <a:avLst/>
          </a:prstGeom>
          <a:blipFill>
            <a:blip r:embed="rId6" cstate="print"/>
            <a:stretch>
              <a:fillRect/>
            </a:stretch>
          </a:blipFill>
        </p:spPr>
        <p:txBody>
          <a:bodyPr wrap="square" lIns="0" tIns="0" rIns="0" bIns="0" rtlCol="0"/>
          <a:lstStyle/>
          <a:p>
            <a:endParaRPr/>
          </a:p>
        </p:txBody>
      </p:sp>
      <p:sp>
        <p:nvSpPr>
          <p:cNvPr id="150" name="object 150"/>
          <p:cNvSpPr/>
          <p:nvPr/>
        </p:nvSpPr>
        <p:spPr>
          <a:xfrm>
            <a:off x="6569279" y="2988769"/>
            <a:ext cx="697566" cy="349063"/>
          </a:xfrm>
          <a:custGeom>
            <a:avLst/>
            <a:gdLst/>
            <a:ahLst/>
            <a:cxnLst/>
            <a:rect l="l" t="t" r="r" b="b"/>
            <a:pathLst>
              <a:path w="790575" h="395604">
                <a:moveTo>
                  <a:pt x="0" y="0"/>
                </a:moveTo>
                <a:lnTo>
                  <a:pt x="790009" y="0"/>
                </a:lnTo>
                <a:lnTo>
                  <a:pt x="790009" y="395384"/>
                </a:lnTo>
                <a:lnTo>
                  <a:pt x="0" y="395384"/>
                </a:lnTo>
                <a:lnTo>
                  <a:pt x="0" y="0"/>
                </a:lnTo>
                <a:close/>
              </a:path>
            </a:pathLst>
          </a:custGeom>
          <a:solidFill>
            <a:srgbClr val="FFD300"/>
          </a:solidFill>
        </p:spPr>
        <p:txBody>
          <a:bodyPr wrap="square" lIns="0" tIns="0" rIns="0" bIns="0" rtlCol="0"/>
          <a:lstStyle/>
          <a:p>
            <a:endParaRPr/>
          </a:p>
        </p:txBody>
      </p:sp>
      <p:sp>
        <p:nvSpPr>
          <p:cNvPr id="151" name="object 151"/>
          <p:cNvSpPr/>
          <p:nvPr/>
        </p:nvSpPr>
        <p:spPr>
          <a:xfrm>
            <a:off x="6569279" y="298876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52" name="object 152"/>
          <p:cNvSpPr/>
          <p:nvPr/>
        </p:nvSpPr>
        <p:spPr>
          <a:xfrm>
            <a:off x="6566477" y="2967996"/>
            <a:ext cx="351000" cy="458140"/>
          </a:xfrm>
          <a:prstGeom prst="rect">
            <a:avLst/>
          </a:prstGeom>
          <a:blipFill>
            <a:blip r:embed="rId7" cstate="print"/>
            <a:stretch>
              <a:fillRect/>
            </a:stretch>
          </a:blipFill>
        </p:spPr>
        <p:txBody>
          <a:bodyPr wrap="square" lIns="0" tIns="0" rIns="0" bIns="0" rtlCol="0"/>
          <a:lstStyle/>
          <a:p>
            <a:endParaRPr/>
          </a:p>
        </p:txBody>
      </p:sp>
      <p:sp>
        <p:nvSpPr>
          <p:cNvPr id="153" name="object 153"/>
          <p:cNvSpPr/>
          <p:nvPr/>
        </p:nvSpPr>
        <p:spPr>
          <a:xfrm>
            <a:off x="6625984" y="3026563"/>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7" y="258735"/>
                </a:lnTo>
                <a:lnTo>
                  <a:pt x="171058" y="219396"/>
                </a:lnTo>
                <a:lnTo>
                  <a:pt x="179573" y="174762"/>
                </a:lnTo>
                <a:lnTo>
                  <a:pt x="179573" y="128363"/>
                </a:lnTo>
                <a:lnTo>
                  <a:pt x="171058" y="83730"/>
                </a:lnTo>
                <a:lnTo>
                  <a:pt x="154027" y="44392"/>
                </a:lnTo>
                <a:lnTo>
                  <a:pt x="123974" y="11098"/>
                </a:lnTo>
                <a:lnTo>
                  <a:pt x="89787" y="0"/>
                </a:lnTo>
                <a:close/>
              </a:path>
            </a:pathLst>
          </a:custGeom>
          <a:solidFill>
            <a:srgbClr val="F39019"/>
          </a:solidFill>
        </p:spPr>
        <p:txBody>
          <a:bodyPr wrap="square" lIns="0" tIns="0" rIns="0" bIns="0" rtlCol="0"/>
          <a:lstStyle/>
          <a:p>
            <a:endParaRPr/>
          </a:p>
        </p:txBody>
      </p:sp>
      <p:sp>
        <p:nvSpPr>
          <p:cNvPr id="154" name="object 154"/>
          <p:cNvSpPr/>
          <p:nvPr/>
        </p:nvSpPr>
        <p:spPr>
          <a:xfrm>
            <a:off x="6625983"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55" name="object 155"/>
          <p:cNvSpPr/>
          <p:nvPr/>
        </p:nvSpPr>
        <p:spPr>
          <a:xfrm>
            <a:off x="6779082" y="2967996"/>
            <a:ext cx="351000" cy="458140"/>
          </a:xfrm>
          <a:prstGeom prst="rect">
            <a:avLst/>
          </a:prstGeom>
          <a:blipFill>
            <a:blip r:embed="rId7" cstate="print"/>
            <a:stretch>
              <a:fillRect/>
            </a:stretch>
          </a:blipFill>
        </p:spPr>
        <p:txBody>
          <a:bodyPr wrap="square" lIns="0" tIns="0" rIns="0" bIns="0" rtlCol="0"/>
          <a:lstStyle/>
          <a:p>
            <a:endParaRPr/>
          </a:p>
        </p:txBody>
      </p:sp>
      <p:sp>
        <p:nvSpPr>
          <p:cNvPr id="156" name="object 156"/>
          <p:cNvSpPr/>
          <p:nvPr/>
        </p:nvSpPr>
        <p:spPr>
          <a:xfrm>
            <a:off x="6838590" y="3026563"/>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157" name="object 157"/>
          <p:cNvSpPr/>
          <p:nvPr/>
        </p:nvSpPr>
        <p:spPr>
          <a:xfrm>
            <a:off x="6838589"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58" name="object 158"/>
          <p:cNvSpPr/>
          <p:nvPr/>
        </p:nvSpPr>
        <p:spPr>
          <a:xfrm>
            <a:off x="6991688" y="2967996"/>
            <a:ext cx="351000" cy="458140"/>
          </a:xfrm>
          <a:prstGeom prst="rect">
            <a:avLst/>
          </a:prstGeom>
          <a:blipFill>
            <a:blip r:embed="rId7" cstate="print"/>
            <a:stretch>
              <a:fillRect/>
            </a:stretch>
          </a:blipFill>
        </p:spPr>
        <p:txBody>
          <a:bodyPr wrap="square" lIns="0" tIns="0" rIns="0" bIns="0" rtlCol="0"/>
          <a:lstStyle/>
          <a:p>
            <a:endParaRPr/>
          </a:p>
        </p:txBody>
      </p:sp>
      <p:sp>
        <p:nvSpPr>
          <p:cNvPr id="159" name="object 159"/>
          <p:cNvSpPr/>
          <p:nvPr/>
        </p:nvSpPr>
        <p:spPr>
          <a:xfrm>
            <a:off x="7051195" y="3026563"/>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7" y="219396"/>
                </a:lnTo>
                <a:lnTo>
                  <a:pt x="179572" y="174762"/>
                </a:lnTo>
                <a:lnTo>
                  <a:pt x="179572" y="128363"/>
                </a:lnTo>
                <a:lnTo>
                  <a:pt x="171057"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160" name="object 160"/>
          <p:cNvSpPr/>
          <p:nvPr/>
        </p:nvSpPr>
        <p:spPr>
          <a:xfrm>
            <a:off x="7051195"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61" name="object 161"/>
          <p:cNvSpPr/>
          <p:nvPr/>
        </p:nvSpPr>
        <p:spPr>
          <a:xfrm>
            <a:off x="6510713" y="4011692"/>
            <a:ext cx="887741" cy="539542"/>
          </a:xfrm>
          <a:prstGeom prst="rect">
            <a:avLst/>
          </a:prstGeom>
          <a:blipFill>
            <a:blip r:embed="rId6" cstate="print"/>
            <a:stretch>
              <a:fillRect/>
            </a:stretch>
          </a:blipFill>
        </p:spPr>
        <p:txBody>
          <a:bodyPr wrap="square" lIns="0" tIns="0" rIns="0" bIns="0" rtlCol="0"/>
          <a:lstStyle/>
          <a:p>
            <a:endParaRPr/>
          </a:p>
        </p:txBody>
      </p:sp>
      <p:sp>
        <p:nvSpPr>
          <p:cNvPr id="162" name="object 162"/>
          <p:cNvSpPr/>
          <p:nvPr/>
        </p:nvSpPr>
        <p:spPr>
          <a:xfrm>
            <a:off x="6569279"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solidFill>
            <a:srgbClr val="AAD3F9"/>
          </a:solidFill>
        </p:spPr>
        <p:txBody>
          <a:bodyPr wrap="square" lIns="0" tIns="0" rIns="0" bIns="0" rtlCol="0"/>
          <a:lstStyle/>
          <a:p>
            <a:endParaRPr/>
          </a:p>
        </p:txBody>
      </p:sp>
      <p:sp>
        <p:nvSpPr>
          <p:cNvPr id="163" name="object 163"/>
          <p:cNvSpPr/>
          <p:nvPr/>
        </p:nvSpPr>
        <p:spPr>
          <a:xfrm>
            <a:off x="6569279"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64" name="object 164"/>
          <p:cNvSpPr/>
          <p:nvPr/>
        </p:nvSpPr>
        <p:spPr>
          <a:xfrm>
            <a:off x="6566477" y="4049485"/>
            <a:ext cx="351000" cy="458140"/>
          </a:xfrm>
          <a:prstGeom prst="rect">
            <a:avLst/>
          </a:prstGeom>
          <a:blipFill>
            <a:blip r:embed="rId7" cstate="print"/>
            <a:stretch>
              <a:fillRect/>
            </a:stretch>
          </a:blipFill>
        </p:spPr>
        <p:txBody>
          <a:bodyPr wrap="square" lIns="0" tIns="0" rIns="0" bIns="0" rtlCol="0"/>
          <a:lstStyle/>
          <a:p>
            <a:endParaRPr/>
          </a:p>
        </p:txBody>
      </p:sp>
      <p:sp>
        <p:nvSpPr>
          <p:cNvPr id="165" name="object 165"/>
          <p:cNvSpPr/>
          <p:nvPr/>
        </p:nvSpPr>
        <p:spPr>
          <a:xfrm>
            <a:off x="6625984" y="4108052"/>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7" y="258735"/>
                </a:lnTo>
                <a:lnTo>
                  <a:pt x="171058" y="219397"/>
                </a:lnTo>
                <a:lnTo>
                  <a:pt x="179573" y="174763"/>
                </a:lnTo>
                <a:lnTo>
                  <a:pt x="179573" y="128364"/>
                </a:lnTo>
                <a:lnTo>
                  <a:pt x="171058" y="83730"/>
                </a:lnTo>
                <a:lnTo>
                  <a:pt x="154027" y="44391"/>
                </a:lnTo>
                <a:lnTo>
                  <a:pt x="123974" y="11097"/>
                </a:lnTo>
                <a:lnTo>
                  <a:pt x="89787" y="0"/>
                </a:lnTo>
                <a:close/>
              </a:path>
            </a:pathLst>
          </a:custGeom>
          <a:solidFill>
            <a:srgbClr val="0365C0"/>
          </a:solidFill>
        </p:spPr>
        <p:txBody>
          <a:bodyPr wrap="square" lIns="0" tIns="0" rIns="0" bIns="0" rtlCol="0"/>
          <a:lstStyle/>
          <a:p>
            <a:endParaRPr/>
          </a:p>
        </p:txBody>
      </p:sp>
      <p:sp>
        <p:nvSpPr>
          <p:cNvPr id="166" name="object 166"/>
          <p:cNvSpPr/>
          <p:nvPr/>
        </p:nvSpPr>
        <p:spPr>
          <a:xfrm>
            <a:off x="6625983"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67" name="object 167"/>
          <p:cNvSpPr/>
          <p:nvPr/>
        </p:nvSpPr>
        <p:spPr>
          <a:xfrm>
            <a:off x="6779082" y="4049485"/>
            <a:ext cx="351000" cy="458140"/>
          </a:xfrm>
          <a:prstGeom prst="rect">
            <a:avLst/>
          </a:prstGeom>
          <a:blipFill>
            <a:blip r:embed="rId7" cstate="print"/>
            <a:stretch>
              <a:fillRect/>
            </a:stretch>
          </a:blipFill>
        </p:spPr>
        <p:txBody>
          <a:bodyPr wrap="square" lIns="0" tIns="0" rIns="0" bIns="0" rtlCol="0"/>
          <a:lstStyle/>
          <a:p>
            <a:endParaRPr/>
          </a:p>
        </p:txBody>
      </p:sp>
      <p:sp>
        <p:nvSpPr>
          <p:cNvPr id="168" name="object 168"/>
          <p:cNvSpPr/>
          <p:nvPr/>
        </p:nvSpPr>
        <p:spPr>
          <a:xfrm>
            <a:off x="6838590" y="4108052"/>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169" name="object 169"/>
          <p:cNvSpPr/>
          <p:nvPr/>
        </p:nvSpPr>
        <p:spPr>
          <a:xfrm>
            <a:off x="6838589"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70" name="object 170"/>
          <p:cNvSpPr/>
          <p:nvPr/>
        </p:nvSpPr>
        <p:spPr>
          <a:xfrm>
            <a:off x="6991688" y="4049485"/>
            <a:ext cx="351000" cy="458140"/>
          </a:xfrm>
          <a:prstGeom prst="rect">
            <a:avLst/>
          </a:prstGeom>
          <a:blipFill>
            <a:blip r:embed="rId7" cstate="print"/>
            <a:stretch>
              <a:fillRect/>
            </a:stretch>
          </a:blipFill>
        </p:spPr>
        <p:txBody>
          <a:bodyPr wrap="square" lIns="0" tIns="0" rIns="0" bIns="0" rtlCol="0"/>
          <a:lstStyle/>
          <a:p>
            <a:endParaRPr/>
          </a:p>
        </p:txBody>
      </p:sp>
      <p:sp>
        <p:nvSpPr>
          <p:cNvPr id="171" name="object 171"/>
          <p:cNvSpPr/>
          <p:nvPr/>
        </p:nvSpPr>
        <p:spPr>
          <a:xfrm>
            <a:off x="7051195" y="4108052"/>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7" y="219397"/>
                </a:lnTo>
                <a:lnTo>
                  <a:pt x="179572" y="174763"/>
                </a:lnTo>
                <a:lnTo>
                  <a:pt x="179572" y="128364"/>
                </a:lnTo>
                <a:lnTo>
                  <a:pt x="171057"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172" name="object 172"/>
          <p:cNvSpPr/>
          <p:nvPr/>
        </p:nvSpPr>
        <p:spPr>
          <a:xfrm>
            <a:off x="7051195"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73" name="object 173"/>
          <p:cNvSpPr/>
          <p:nvPr/>
        </p:nvSpPr>
        <p:spPr>
          <a:xfrm>
            <a:off x="6510713" y="3470947"/>
            <a:ext cx="887741" cy="539542"/>
          </a:xfrm>
          <a:prstGeom prst="rect">
            <a:avLst/>
          </a:prstGeom>
          <a:blipFill>
            <a:blip r:embed="rId6" cstate="print"/>
            <a:stretch>
              <a:fillRect/>
            </a:stretch>
          </a:blipFill>
        </p:spPr>
        <p:txBody>
          <a:bodyPr wrap="square" lIns="0" tIns="0" rIns="0" bIns="0" rtlCol="0"/>
          <a:lstStyle/>
          <a:p>
            <a:endParaRPr/>
          </a:p>
        </p:txBody>
      </p:sp>
      <p:sp>
        <p:nvSpPr>
          <p:cNvPr id="174" name="object 174"/>
          <p:cNvSpPr/>
          <p:nvPr/>
        </p:nvSpPr>
        <p:spPr>
          <a:xfrm>
            <a:off x="6569279" y="3529514"/>
            <a:ext cx="697566" cy="349063"/>
          </a:xfrm>
          <a:custGeom>
            <a:avLst/>
            <a:gdLst/>
            <a:ahLst/>
            <a:cxnLst/>
            <a:rect l="l" t="t" r="r" b="b"/>
            <a:pathLst>
              <a:path w="790575" h="395604">
                <a:moveTo>
                  <a:pt x="0" y="0"/>
                </a:moveTo>
                <a:lnTo>
                  <a:pt x="790009" y="0"/>
                </a:lnTo>
                <a:lnTo>
                  <a:pt x="790009" y="395382"/>
                </a:lnTo>
                <a:lnTo>
                  <a:pt x="0" y="395382"/>
                </a:lnTo>
                <a:lnTo>
                  <a:pt x="0" y="0"/>
                </a:lnTo>
                <a:close/>
              </a:path>
            </a:pathLst>
          </a:custGeom>
          <a:solidFill>
            <a:srgbClr val="DCDEE0"/>
          </a:solidFill>
        </p:spPr>
        <p:txBody>
          <a:bodyPr wrap="square" lIns="0" tIns="0" rIns="0" bIns="0" rtlCol="0"/>
          <a:lstStyle/>
          <a:p>
            <a:endParaRPr/>
          </a:p>
        </p:txBody>
      </p:sp>
      <p:sp>
        <p:nvSpPr>
          <p:cNvPr id="175" name="object 175"/>
          <p:cNvSpPr/>
          <p:nvPr/>
        </p:nvSpPr>
        <p:spPr>
          <a:xfrm>
            <a:off x="6569279" y="3529514"/>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76" name="object 176"/>
          <p:cNvSpPr/>
          <p:nvPr/>
        </p:nvSpPr>
        <p:spPr>
          <a:xfrm>
            <a:off x="6625984" y="3567307"/>
            <a:ext cx="158563" cy="267821"/>
          </a:xfrm>
          <a:custGeom>
            <a:avLst/>
            <a:gdLst/>
            <a:ahLst/>
            <a:cxnLst/>
            <a:rect l="l" t="t" r="r" b="b"/>
            <a:pathLst>
              <a:path w="179704" h="303529">
                <a:moveTo>
                  <a:pt x="89787" y="0"/>
                </a:moveTo>
                <a:lnTo>
                  <a:pt x="55599" y="11098"/>
                </a:lnTo>
                <a:lnTo>
                  <a:pt x="25545" y="44392"/>
                </a:lnTo>
                <a:lnTo>
                  <a:pt x="8515" y="83730"/>
                </a:lnTo>
                <a:lnTo>
                  <a:pt x="0" y="128364"/>
                </a:lnTo>
                <a:lnTo>
                  <a:pt x="0" y="174763"/>
                </a:lnTo>
                <a:lnTo>
                  <a:pt x="8515" y="219398"/>
                </a:lnTo>
                <a:lnTo>
                  <a:pt x="25545" y="258736"/>
                </a:lnTo>
                <a:lnTo>
                  <a:pt x="55599" y="292029"/>
                </a:lnTo>
                <a:lnTo>
                  <a:pt x="89787" y="303127"/>
                </a:lnTo>
                <a:lnTo>
                  <a:pt x="123974" y="292029"/>
                </a:lnTo>
                <a:lnTo>
                  <a:pt x="154027" y="258736"/>
                </a:lnTo>
                <a:lnTo>
                  <a:pt x="171058" y="219398"/>
                </a:lnTo>
                <a:lnTo>
                  <a:pt x="179573" y="174763"/>
                </a:lnTo>
                <a:lnTo>
                  <a:pt x="179573" y="128364"/>
                </a:lnTo>
                <a:lnTo>
                  <a:pt x="171058" y="83730"/>
                </a:lnTo>
                <a:lnTo>
                  <a:pt x="154027" y="44392"/>
                </a:lnTo>
                <a:lnTo>
                  <a:pt x="123974" y="11098"/>
                </a:lnTo>
                <a:lnTo>
                  <a:pt x="89787" y="0"/>
                </a:lnTo>
                <a:close/>
              </a:path>
            </a:pathLst>
          </a:custGeom>
          <a:solidFill>
            <a:srgbClr val="A6AAA9"/>
          </a:solidFill>
        </p:spPr>
        <p:txBody>
          <a:bodyPr wrap="square" lIns="0" tIns="0" rIns="0" bIns="0" rtlCol="0"/>
          <a:lstStyle/>
          <a:p>
            <a:endParaRPr/>
          </a:p>
        </p:txBody>
      </p:sp>
      <p:sp>
        <p:nvSpPr>
          <p:cNvPr id="177" name="object 177"/>
          <p:cNvSpPr/>
          <p:nvPr/>
        </p:nvSpPr>
        <p:spPr>
          <a:xfrm>
            <a:off x="6625983"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78" name="object 178"/>
          <p:cNvSpPr/>
          <p:nvPr/>
        </p:nvSpPr>
        <p:spPr>
          <a:xfrm>
            <a:off x="6838590" y="3567307"/>
            <a:ext cx="158563" cy="267821"/>
          </a:xfrm>
          <a:custGeom>
            <a:avLst/>
            <a:gdLst/>
            <a:ahLst/>
            <a:cxnLst/>
            <a:rect l="l" t="t" r="r" b="b"/>
            <a:pathLst>
              <a:path w="179704" h="303529">
                <a:moveTo>
                  <a:pt x="89786" y="0"/>
                </a:moveTo>
                <a:lnTo>
                  <a:pt x="55599" y="11098"/>
                </a:lnTo>
                <a:lnTo>
                  <a:pt x="25545" y="44392"/>
                </a:lnTo>
                <a:lnTo>
                  <a:pt x="8515" y="83730"/>
                </a:lnTo>
                <a:lnTo>
                  <a:pt x="0" y="128364"/>
                </a:lnTo>
                <a:lnTo>
                  <a:pt x="0" y="174763"/>
                </a:lnTo>
                <a:lnTo>
                  <a:pt x="8515" y="219398"/>
                </a:lnTo>
                <a:lnTo>
                  <a:pt x="25545" y="258736"/>
                </a:lnTo>
                <a:lnTo>
                  <a:pt x="55599" y="292029"/>
                </a:lnTo>
                <a:lnTo>
                  <a:pt x="89786" y="303127"/>
                </a:lnTo>
                <a:lnTo>
                  <a:pt x="123973" y="292029"/>
                </a:lnTo>
                <a:lnTo>
                  <a:pt x="154027" y="258736"/>
                </a:lnTo>
                <a:lnTo>
                  <a:pt x="171058" y="219398"/>
                </a:lnTo>
                <a:lnTo>
                  <a:pt x="179573" y="174763"/>
                </a:lnTo>
                <a:lnTo>
                  <a:pt x="179573" y="128364"/>
                </a:lnTo>
                <a:lnTo>
                  <a:pt x="171058" y="83730"/>
                </a:lnTo>
                <a:lnTo>
                  <a:pt x="154027" y="44392"/>
                </a:lnTo>
                <a:lnTo>
                  <a:pt x="123973" y="11098"/>
                </a:lnTo>
                <a:lnTo>
                  <a:pt x="89786" y="0"/>
                </a:lnTo>
                <a:close/>
              </a:path>
            </a:pathLst>
          </a:custGeom>
          <a:solidFill>
            <a:srgbClr val="A6AAA9"/>
          </a:solidFill>
        </p:spPr>
        <p:txBody>
          <a:bodyPr wrap="square" lIns="0" tIns="0" rIns="0" bIns="0" rtlCol="0"/>
          <a:lstStyle/>
          <a:p>
            <a:endParaRPr/>
          </a:p>
        </p:txBody>
      </p:sp>
      <p:sp>
        <p:nvSpPr>
          <p:cNvPr id="179" name="object 179"/>
          <p:cNvSpPr/>
          <p:nvPr/>
        </p:nvSpPr>
        <p:spPr>
          <a:xfrm>
            <a:off x="6838589"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80" name="object 180"/>
          <p:cNvSpPr/>
          <p:nvPr/>
        </p:nvSpPr>
        <p:spPr>
          <a:xfrm>
            <a:off x="7051195" y="3567307"/>
            <a:ext cx="158563" cy="267821"/>
          </a:xfrm>
          <a:custGeom>
            <a:avLst/>
            <a:gdLst/>
            <a:ahLst/>
            <a:cxnLst/>
            <a:rect l="l" t="t" r="r" b="b"/>
            <a:pathLst>
              <a:path w="179704" h="303529">
                <a:moveTo>
                  <a:pt x="89786" y="0"/>
                </a:moveTo>
                <a:lnTo>
                  <a:pt x="55598" y="11098"/>
                </a:lnTo>
                <a:lnTo>
                  <a:pt x="25544" y="44392"/>
                </a:lnTo>
                <a:lnTo>
                  <a:pt x="8514" y="83730"/>
                </a:lnTo>
                <a:lnTo>
                  <a:pt x="0" y="128364"/>
                </a:lnTo>
                <a:lnTo>
                  <a:pt x="0" y="174763"/>
                </a:lnTo>
                <a:lnTo>
                  <a:pt x="8514" y="219398"/>
                </a:lnTo>
                <a:lnTo>
                  <a:pt x="25544" y="258736"/>
                </a:lnTo>
                <a:lnTo>
                  <a:pt x="55598" y="292029"/>
                </a:lnTo>
                <a:lnTo>
                  <a:pt x="89786" y="303127"/>
                </a:lnTo>
                <a:lnTo>
                  <a:pt x="123973" y="292029"/>
                </a:lnTo>
                <a:lnTo>
                  <a:pt x="154028" y="258736"/>
                </a:lnTo>
                <a:lnTo>
                  <a:pt x="171057" y="219398"/>
                </a:lnTo>
                <a:lnTo>
                  <a:pt x="179572" y="174763"/>
                </a:lnTo>
                <a:lnTo>
                  <a:pt x="179572" y="128364"/>
                </a:lnTo>
                <a:lnTo>
                  <a:pt x="171057" y="83730"/>
                </a:lnTo>
                <a:lnTo>
                  <a:pt x="154028" y="44392"/>
                </a:lnTo>
                <a:lnTo>
                  <a:pt x="123973" y="11098"/>
                </a:lnTo>
                <a:lnTo>
                  <a:pt x="89786" y="0"/>
                </a:lnTo>
                <a:close/>
              </a:path>
            </a:pathLst>
          </a:custGeom>
          <a:solidFill>
            <a:srgbClr val="A6AAA9"/>
          </a:solidFill>
        </p:spPr>
        <p:txBody>
          <a:bodyPr wrap="square" lIns="0" tIns="0" rIns="0" bIns="0" rtlCol="0"/>
          <a:lstStyle/>
          <a:p>
            <a:endParaRPr/>
          </a:p>
        </p:txBody>
      </p:sp>
      <p:sp>
        <p:nvSpPr>
          <p:cNvPr id="181" name="object 181"/>
          <p:cNvSpPr/>
          <p:nvPr/>
        </p:nvSpPr>
        <p:spPr>
          <a:xfrm>
            <a:off x="7051195"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82" name="object 182"/>
          <p:cNvSpPr/>
          <p:nvPr/>
        </p:nvSpPr>
        <p:spPr>
          <a:xfrm>
            <a:off x="6917811" y="3935475"/>
            <a:ext cx="0" cy="135031"/>
          </a:xfrm>
          <a:custGeom>
            <a:avLst/>
            <a:gdLst/>
            <a:ahLst/>
            <a:cxnLst/>
            <a:rect l="l" t="t" r="r" b="b"/>
            <a:pathLst>
              <a:path h="153034">
                <a:moveTo>
                  <a:pt x="0" y="0"/>
                </a:moveTo>
                <a:lnTo>
                  <a:pt x="0" y="152755"/>
                </a:lnTo>
              </a:path>
            </a:pathLst>
          </a:custGeom>
          <a:ln w="19645">
            <a:solidFill>
              <a:srgbClr val="000000"/>
            </a:solidFill>
          </a:ln>
        </p:spPr>
        <p:txBody>
          <a:bodyPr wrap="square" lIns="0" tIns="0" rIns="0" bIns="0" rtlCol="0"/>
          <a:lstStyle/>
          <a:p>
            <a:endParaRPr/>
          </a:p>
        </p:txBody>
      </p:sp>
      <p:sp>
        <p:nvSpPr>
          <p:cNvPr id="183" name="object 183"/>
          <p:cNvSpPr/>
          <p:nvPr/>
        </p:nvSpPr>
        <p:spPr>
          <a:xfrm>
            <a:off x="6876210" y="3860937"/>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84" name="object 184"/>
          <p:cNvSpPr/>
          <p:nvPr/>
        </p:nvSpPr>
        <p:spPr>
          <a:xfrm>
            <a:off x="6919206" y="3383101"/>
            <a:ext cx="0" cy="135031"/>
          </a:xfrm>
          <a:custGeom>
            <a:avLst/>
            <a:gdLst/>
            <a:ahLst/>
            <a:cxnLst/>
            <a:rect l="l" t="t" r="r" b="b"/>
            <a:pathLst>
              <a:path h="153035">
                <a:moveTo>
                  <a:pt x="0" y="0"/>
                </a:moveTo>
                <a:lnTo>
                  <a:pt x="0" y="152755"/>
                </a:lnTo>
              </a:path>
            </a:pathLst>
          </a:custGeom>
          <a:ln w="19645">
            <a:solidFill>
              <a:srgbClr val="000000"/>
            </a:solidFill>
          </a:ln>
        </p:spPr>
        <p:txBody>
          <a:bodyPr wrap="square" lIns="0" tIns="0" rIns="0" bIns="0" rtlCol="0"/>
          <a:lstStyle/>
          <a:p>
            <a:endParaRPr/>
          </a:p>
        </p:txBody>
      </p:sp>
      <p:sp>
        <p:nvSpPr>
          <p:cNvPr id="185" name="object 185"/>
          <p:cNvSpPr/>
          <p:nvPr/>
        </p:nvSpPr>
        <p:spPr>
          <a:xfrm>
            <a:off x="6877605" y="330856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86" name="object 186"/>
          <p:cNvSpPr/>
          <p:nvPr/>
        </p:nvSpPr>
        <p:spPr>
          <a:xfrm>
            <a:off x="7339242" y="2930201"/>
            <a:ext cx="887741" cy="539542"/>
          </a:xfrm>
          <a:prstGeom prst="rect">
            <a:avLst/>
          </a:prstGeom>
          <a:blipFill>
            <a:blip r:embed="rId6" cstate="print"/>
            <a:stretch>
              <a:fillRect/>
            </a:stretch>
          </a:blipFill>
        </p:spPr>
        <p:txBody>
          <a:bodyPr wrap="square" lIns="0" tIns="0" rIns="0" bIns="0" rtlCol="0"/>
          <a:lstStyle/>
          <a:p>
            <a:endParaRPr/>
          </a:p>
        </p:txBody>
      </p:sp>
      <p:sp>
        <p:nvSpPr>
          <p:cNvPr id="187" name="object 187"/>
          <p:cNvSpPr/>
          <p:nvPr/>
        </p:nvSpPr>
        <p:spPr>
          <a:xfrm>
            <a:off x="7397808" y="2988769"/>
            <a:ext cx="697566" cy="349063"/>
          </a:xfrm>
          <a:custGeom>
            <a:avLst/>
            <a:gdLst/>
            <a:ahLst/>
            <a:cxnLst/>
            <a:rect l="l" t="t" r="r" b="b"/>
            <a:pathLst>
              <a:path w="790575" h="395604">
                <a:moveTo>
                  <a:pt x="0" y="0"/>
                </a:moveTo>
                <a:lnTo>
                  <a:pt x="790009" y="0"/>
                </a:lnTo>
                <a:lnTo>
                  <a:pt x="790009" y="395384"/>
                </a:lnTo>
                <a:lnTo>
                  <a:pt x="0" y="395384"/>
                </a:lnTo>
                <a:lnTo>
                  <a:pt x="0" y="0"/>
                </a:lnTo>
                <a:close/>
              </a:path>
            </a:pathLst>
          </a:custGeom>
          <a:solidFill>
            <a:srgbClr val="FFD300"/>
          </a:solidFill>
        </p:spPr>
        <p:txBody>
          <a:bodyPr wrap="square" lIns="0" tIns="0" rIns="0" bIns="0" rtlCol="0"/>
          <a:lstStyle/>
          <a:p>
            <a:endParaRPr/>
          </a:p>
        </p:txBody>
      </p:sp>
      <p:sp>
        <p:nvSpPr>
          <p:cNvPr id="188" name="object 188"/>
          <p:cNvSpPr/>
          <p:nvPr/>
        </p:nvSpPr>
        <p:spPr>
          <a:xfrm>
            <a:off x="7397808" y="298876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89" name="object 189"/>
          <p:cNvSpPr/>
          <p:nvPr/>
        </p:nvSpPr>
        <p:spPr>
          <a:xfrm>
            <a:off x="7395006" y="2967996"/>
            <a:ext cx="351000" cy="458140"/>
          </a:xfrm>
          <a:prstGeom prst="rect">
            <a:avLst/>
          </a:prstGeom>
          <a:blipFill>
            <a:blip r:embed="rId7" cstate="print"/>
            <a:stretch>
              <a:fillRect/>
            </a:stretch>
          </a:blipFill>
        </p:spPr>
        <p:txBody>
          <a:bodyPr wrap="square" lIns="0" tIns="0" rIns="0" bIns="0" rtlCol="0"/>
          <a:lstStyle/>
          <a:p>
            <a:endParaRPr/>
          </a:p>
        </p:txBody>
      </p:sp>
      <p:sp>
        <p:nvSpPr>
          <p:cNvPr id="190" name="object 190"/>
          <p:cNvSpPr/>
          <p:nvPr/>
        </p:nvSpPr>
        <p:spPr>
          <a:xfrm>
            <a:off x="7454514" y="3026563"/>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8" y="258735"/>
                </a:lnTo>
                <a:lnTo>
                  <a:pt x="171058" y="219396"/>
                </a:lnTo>
                <a:lnTo>
                  <a:pt x="179573" y="174762"/>
                </a:lnTo>
                <a:lnTo>
                  <a:pt x="179573" y="128363"/>
                </a:lnTo>
                <a:lnTo>
                  <a:pt x="171058" y="83730"/>
                </a:lnTo>
                <a:lnTo>
                  <a:pt x="154028" y="44392"/>
                </a:lnTo>
                <a:lnTo>
                  <a:pt x="123974" y="11098"/>
                </a:lnTo>
                <a:lnTo>
                  <a:pt x="89787" y="0"/>
                </a:lnTo>
                <a:close/>
              </a:path>
            </a:pathLst>
          </a:custGeom>
          <a:solidFill>
            <a:srgbClr val="F39019"/>
          </a:solidFill>
        </p:spPr>
        <p:txBody>
          <a:bodyPr wrap="square" lIns="0" tIns="0" rIns="0" bIns="0" rtlCol="0"/>
          <a:lstStyle/>
          <a:p>
            <a:endParaRPr/>
          </a:p>
        </p:txBody>
      </p:sp>
      <p:sp>
        <p:nvSpPr>
          <p:cNvPr id="191" name="object 191"/>
          <p:cNvSpPr/>
          <p:nvPr/>
        </p:nvSpPr>
        <p:spPr>
          <a:xfrm>
            <a:off x="7454514"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92" name="object 192"/>
          <p:cNvSpPr/>
          <p:nvPr/>
        </p:nvSpPr>
        <p:spPr>
          <a:xfrm>
            <a:off x="7607611" y="2967996"/>
            <a:ext cx="351000" cy="458140"/>
          </a:xfrm>
          <a:prstGeom prst="rect">
            <a:avLst/>
          </a:prstGeom>
          <a:blipFill>
            <a:blip r:embed="rId7" cstate="print"/>
            <a:stretch>
              <a:fillRect/>
            </a:stretch>
          </a:blipFill>
        </p:spPr>
        <p:txBody>
          <a:bodyPr wrap="square" lIns="0" tIns="0" rIns="0" bIns="0" rtlCol="0"/>
          <a:lstStyle/>
          <a:p>
            <a:endParaRPr/>
          </a:p>
        </p:txBody>
      </p:sp>
      <p:sp>
        <p:nvSpPr>
          <p:cNvPr id="193" name="object 193"/>
          <p:cNvSpPr/>
          <p:nvPr/>
        </p:nvSpPr>
        <p:spPr>
          <a:xfrm>
            <a:off x="7667118" y="3026563"/>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194" name="object 194"/>
          <p:cNvSpPr/>
          <p:nvPr/>
        </p:nvSpPr>
        <p:spPr>
          <a:xfrm>
            <a:off x="7667118"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95" name="object 195"/>
          <p:cNvSpPr/>
          <p:nvPr/>
        </p:nvSpPr>
        <p:spPr>
          <a:xfrm>
            <a:off x="7820217" y="2967996"/>
            <a:ext cx="351000" cy="458140"/>
          </a:xfrm>
          <a:prstGeom prst="rect">
            <a:avLst/>
          </a:prstGeom>
          <a:blipFill>
            <a:blip r:embed="rId7" cstate="print"/>
            <a:stretch>
              <a:fillRect/>
            </a:stretch>
          </a:blipFill>
        </p:spPr>
        <p:txBody>
          <a:bodyPr wrap="square" lIns="0" tIns="0" rIns="0" bIns="0" rtlCol="0"/>
          <a:lstStyle/>
          <a:p>
            <a:endParaRPr/>
          </a:p>
        </p:txBody>
      </p:sp>
      <p:sp>
        <p:nvSpPr>
          <p:cNvPr id="196" name="object 196"/>
          <p:cNvSpPr/>
          <p:nvPr/>
        </p:nvSpPr>
        <p:spPr>
          <a:xfrm>
            <a:off x="7879725" y="3026563"/>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8" y="219396"/>
                </a:lnTo>
                <a:lnTo>
                  <a:pt x="179573" y="174762"/>
                </a:lnTo>
                <a:lnTo>
                  <a:pt x="179573" y="128363"/>
                </a:lnTo>
                <a:lnTo>
                  <a:pt x="171058"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197" name="object 197"/>
          <p:cNvSpPr/>
          <p:nvPr/>
        </p:nvSpPr>
        <p:spPr>
          <a:xfrm>
            <a:off x="7879725"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98" name="object 198"/>
          <p:cNvSpPr/>
          <p:nvPr/>
        </p:nvSpPr>
        <p:spPr>
          <a:xfrm>
            <a:off x="7339242" y="4011692"/>
            <a:ext cx="887741" cy="539542"/>
          </a:xfrm>
          <a:prstGeom prst="rect">
            <a:avLst/>
          </a:prstGeom>
          <a:blipFill>
            <a:blip r:embed="rId6" cstate="print"/>
            <a:stretch>
              <a:fillRect/>
            </a:stretch>
          </a:blipFill>
        </p:spPr>
        <p:txBody>
          <a:bodyPr wrap="square" lIns="0" tIns="0" rIns="0" bIns="0" rtlCol="0"/>
          <a:lstStyle/>
          <a:p>
            <a:endParaRPr/>
          </a:p>
        </p:txBody>
      </p:sp>
      <p:sp>
        <p:nvSpPr>
          <p:cNvPr id="199" name="object 199"/>
          <p:cNvSpPr/>
          <p:nvPr/>
        </p:nvSpPr>
        <p:spPr>
          <a:xfrm>
            <a:off x="7397808"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solidFill>
            <a:srgbClr val="AAD3F9"/>
          </a:solidFill>
        </p:spPr>
        <p:txBody>
          <a:bodyPr wrap="square" lIns="0" tIns="0" rIns="0" bIns="0" rtlCol="0"/>
          <a:lstStyle/>
          <a:p>
            <a:endParaRPr/>
          </a:p>
        </p:txBody>
      </p:sp>
      <p:sp>
        <p:nvSpPr>
          <p:cNvPr id="200" name="object 200"/>
          <p:cNvSpPr/>
          <p:nvPr/>
        </p:nvSpPr>
        <p:spPr>
          <a:xfrm>
            <a:off x="7397808"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01" name="object 201"/>
          <p:cNvSpPr/>
          <p:nvPr/>
        </p:nvSpPr>
        <p:spPr>
          <a:xfrm>
            <a:off x="7395006" y="4049485"/>
            <a:ext cx="351000" cy="458140"/>
          </a:xfrm>
          <a:prstGeom prst="rect">
            <a:avLst/>
          </a:prstGeom>
          <a:blipFill>
            <a:blip r:embed="rId7" cstate="print"/>
            <a:stretch>
              <a:fillRect/>
            </a:stretch>
          </a:blipFill>
        </p:spPr>
        <p:txBody>
          <a:bodyPr wrap="square" lIns="0" tIns="0" rIns="0" bIns="0" rtlCol="0"/>
          <a:lstStyle/>
          <a:p>
            <a:endParaRPr/>
          </a:p>
        </p:txBody>
      </p:sp>
      <p:sp>
        <p:nvSpPr>
          <p:cNvPr id="202" name="object 202"/>
          <p:cNvSpPr/>
          <p:nvPr/>
        </p:nvSpPr>
        <p:spPr>
          <a:xfrm>
            <a:off x="7454514" y="4108052"/>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8" y="258735"/>
                </a:lnTo>
                <a:lnTo>
                  <a:pt x="171058" y="219397"/>
                </a:lnTo>
                <a:lnTo>
                  <a:pt x="179573" y="174763"/>
                </a:lnTo>
                <a:lnTo>
                  <a:pt x="179573" y="128364"/>
                </a:lnTo>
                <a:lnTo>
                  <a:pt x="171058" y="83730"/>
                </a:lnTo>
                <a:lnTo>
                  <a:pt x="154028" y="44391"/>
                </a:lnTo>
                <a:lnTo>
                  <a:pt x="123974" y="11097"/>
                </a:lnTo>
                <a:lnTo>
                  <a:pt x="89787" y="0"/>
                </a:lnTo>
                <a:close/>
              </a:path>
            </a:pathLst>
          </a:custGeom>
          <a:solidFill>
            <a:srgbClr val="0365C0"/>
          </a:solidFill>
        </p:spPr>
        <p:txBody>
          <a:bodyPr wrap="square" lIns="0" tIns="0" rIns="0" bIns="0" rtlCol="0"/>
          <a:lstStyle/>
          <a:p>
            <a:endParaRPr/>
          </a:p>
        </p:txBody>
      </p:sp>
      <p:sp>
        <p:nvSpPr>
          <p:cNvPr id="203" name="object 203"/>
          <p:cNvSpPr/>
          <p:nvPr/>
        </p:nvSpPr>
        <p:spPr>
          <a:xfrm>
            <a:off x="7454514"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04" name="object 204"/>
          <p:cNvSpPr/>
          <p:nvPr/>
        </p:nvSpPr>
        <p:spPr>
          <a:xfrm>
            <a:off x="7607611" y="4049485"/>
            <a:ext cx="351000" cy="458140"/>
          </a:xfrm>
          <a:prstGeom prst="rect">
            <a:avLst/>
          </a:prstGeom>
          <a:blipFill>
            <a:blip r:embed="rId7" cstate="print"/>
            <a:stretch>
              <a:fillRect/>
            </a:stretch>
          </a:blipFill>
        </p:spPr>
        <p:txBody>
          <a:bodyPr wrap="square" lIns="0" tIns="0" rIns="0" bIns="0" rtlCol="0"/>
          <a:lstStyle/>
          <a:p>
            <a:endParaRPr/>
          </a:p>
        </p:txBody>
      </p:sp>
      <p:sp>
        <p:nvSpPr>
          <p:cNvPr id="205" name="object 205"/>
          <p:cNvSpPr/>
          <p:nvPr/>
        </p:nvSpPr>
        <p:spPr>
          <a:xfrm>
            <a:off x="7667118" y="4108052"/>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206" name="object 206"/>
          <p:cNvSpPr/>
          <p:nvPr/>
        </p:nvSpPr>
        <p:spPr>
          <a:xfrm>
            <a:off x="7667118"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07" name="object 207"/>
          <p:cNvSpPr/>
          <p:nvPr/>
        </p:nvSpPr>
        <p:spPr>
          <a:xfrm>
            <a:off x="7820217" y="4049485"/>
            <a:ext cx="351000" cy="458140"/>
          </a:xfrm>
          <a:prstGeom prst="rect">
            <a:avLst/>
          </a:prstGeom>
          <a:blipFill>
            <a:blip r:embed="rId7" cstate="print"/>
            <a:stretch>
              <a:fillRect/>
            </a:stretch>
          </a:blipFill>
        </p:spPr>
        <p:txBody>
          <a:bodyPr wrap="square" lIns="0" tIns="0" rIns="0" bIns="0" rtlCol="0"/>
          <a:lstStyle/>
          <a:p>
            <a:endParaRPr/>
          </a:p>
        </p:txBody>
      </p:sp>
      <p:sp>
        <p:nvSpPr>
          <p:cNvPr id="208" name="object 208"/>
          <p:cNvSpPr/>
          <p:nvPr/>
        </p:nvSpPr>
        <p:spPr>
          <a:xfrm>
            <a:off x="7879725" y="4108052"/>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8" y="219397"/>
                </a:lnTo>
                <a:lnTo>
                  <a:pt x="179573" y="174763"/>
                </a:lnTo>
                <a:lnTo>
                  <a:pt x="179573" y="128364"/>
                </a:lnTo>
                <a:lnTo>
                  <a:pt x="171058"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209" name="object 209"/>
          <p:cNvSpPr/>
          <p:nvPr/>
        </p:nvSpPr>
        <p:spPr>
          <a:xfrm>
            <a:off x="7879725"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0" name="object 210"/>
          <p:cNvSpPr/>
          <p:nvPr/>
        </p:nvSpPr>
        <p:spPr>
          <a:xfrm>
            <a:off x="7339242" y="3470947"/>
            <a:ext cx="887741" cy="539542"/>
          </a:xfrm>
          <a:prstGeom prst="rect">
            <a:avLst/>
          </a:prstGeom>
          <a:blipFill>
            <a:blip r:embed="rId6" cstate="print"/>
            <a:stretch>
              <a:fillRect/>
            </a:stretch>
          </a:blipFill>
        </p:spPr>
        <p:txBody>
          <a:bodyPr wrap="square" lIns="0" tIns="0" rIns="0" bIns="0" rtlCol="0"/>
          <a:lstStyle/>
          <a:p>
            <a:endParaRPr/>
          </a:p>
        </p:txBody>
      </p:sp>
      <p:sp>
        <p:nvSpPr>
          <p:cNvPr id="211" name="object 211"/>
          <p:cNvSpPr/>
          <p:nvPr/>
        </p:nvSpPr>
        <p:spPr>
          <a:xfrm>
            <a:off x="7397808" y="3529514"/>
            <a:ext cx="697566" cy="349063"/>
          </a:xfrm>
          <a:custGeom>
            <a:avLst/>
            <a:gdLst/>
            <a:ahLst/>
            <a:cxnLst/>
            <a:rect l="l" t="t" r="r" b="b"/>
            <a:pathLst>
              <a:path w="790575" h="395604">
                <a:moveTo>
                  <a:pt x="0" y="0"/>
                </a:moveTo>
                <a:lnTo>
                  <a:pt x="790009" y="0"/>
                </a:lnTo>
                <a:lnTo>
                  <a:pt x="790009" y="395382"/>
                </a:lnTo>
                <a:lnTo>
                  <a:pt x="0" y="395382"/>
                </a:lnTo>
                <a:lnTo>
                  <a:pt x="0" y="0"/>
                </a:lnTo>
                <a:close/>
              </a:path>
            </a:pathLst>
          </a:custGeom>
          <a:solidFill>
            <a:srgbClr val="DCDEE0"/>
          </a:solidFill>
        </p:spPr>
        <p:txBody>
          <a:bodyPr wrap="square" lIns="0" tIns="0" rIns="0" bIns="0" rtlCol="0"/>
          <a:lstStyle/>
          <a:p>
            <a:endParaRPr/>
          </a:p>
        </p:txBody>
      </p:sp>
      <p:sp>
        <p:nvSpPr>
          <p:cNvPr id="212" name="object 212"/>
          <p:cNvSpPr/>
          <p:nvPr/>
        </p:nvSpPr>
        <p:spPr>
          <a:xfrm>
            <a:off x="7397808" y="3529514"/>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13" name="object 213"/>
          <p:cNvSpPr/>
          <p:nvPr/>
        </p:nvSpPr>
        <p:spPr>
          <a:xfrm>
            <a:off x="7454514" y="3567307"/>
            <a:ext cx="158563" cy="267821"/>
          </a:xfrm>
          <a:custGeom>
            <a:avLst/>
            <a:gdLst/>
            <a:ahLst/>
            <a:cxnLst/>
            <a:rect l="l" t="t" r="r" b="b"/>
            <a:pathLst>
              <a:path w="179704" h="303529">
                <a:moveTo>
                  <a:pt x="89787" y="0"/>
                </a:moveTo>
                <a:lnTo>
                  <a:pt x="55599" y="11098"/>
                </a:lnTo>
                <a:lnTo>
                  <a:pt x="25545" y="44392"/>
                </a:lnTo>
                <a:lnTo>
                  <a:pt x="8515" y="83730"/>
                </a:lnTo>
                <a:lnTo>
                  <a:pt x="0" y="128364"/>
                </a:lnTo>
                <a:lnTo>
                  <a:pt x="0" y="174763"/>
                </a:lnTo>
                <a:lnTo>
                  <a:pt x="8515" y="219398"/>
                </a:lnTo>
                <a:lnTo>
                  <a:pt x="25545" y="258736"/>
                </a:lnTo>
                <a:lnTo>
                  <a:pt x="55599" y="292029"/>
                </a:lnTo>
                <a:lnTo>
                  <a:pt x="89787" y="303127"/>
                </a:lnTo>
                <a:lnTo>
                  <a:pt x="123974" y="292029"/>
                </a:lnTo>
                <a:lnTo>
                  <a:pt x="154028" y="258736"/>
                </a:lnTo>
                <a:lnTo>
                  <a:pt x="171058" y="219398"/>
                </a:lnTo>
                <a:lnTo>
                  <a:pt x="179573" y="174763"/>
                </a:lnTo>
                <a:lnTo>
                  <a:pt x="179573" y="128364"/>
                </a:lnTo>
                <a:lnTo>
                  <a:pt x="171058" y="83730"/>
                </a:lnTo>
                <a:lnTo>
                  <a:pt x="154028" y="44392"/>
                </a:lnTo>
                <a:lnTo>
                  <a:pt x="123974" y="11098"/>
                </a:lnTo>
                <a:lnTo>
                  <a:pt x="89787" y="0"/>
                </a:lnTo>
                <a:close/>
              </a:path>
            </a:pathLst>
          </a:custGeom>
          <a:solidFill>
            <a:srgbClr val="A6AAA9"/>
          </a:solidFill>
        </p:spPr>
        <p:txBody>
          <a:bodyPr wrap="square" lIns="0" tIns="0" rIns="0" bIns="0" rtlCol="0"/>
          <a:lstStyle/>
          <a:p>
            <a:endParaRPr/>
          </a:p>
        </p:txBody>
      </p:sp>
      <p:sp>
        <p:nvSpPr>
          <p:cNvPr id="214" name="object 214"/>
          <p:cNvSpPr/>
          <p:nvPr/>
        </p:nvSpPr>
        <p:spPr>
          <a:xfrm>
            <a:off x="7454514"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5" name="object 215"/>
          <p:cNvSpPr/>
          <p:nvPr/>
        </p:nvSpPr>
        <p:spPr>
          <a:xfrm>
            <a:off x="7667118" y="3567307"/>
            <a:ext cx="158563" cy="267821"/>
          </a:xfrm>
          <a:custGeom>
            <a:avLst/>
            <a:gdLst/>
            <a:ahLst/>
            <a:cxnLst/>
            <a:rect l="l" t="t" r="r" b="b"/>
            <a:pathLst>
              <a:path w="179704" h="303529">
                <a:moveTo>
                  <a:pt x="89786" y="0"/>
                </a:moveTo>
                <a:lnTo>
                  <a:pt x="55599" y="11098"/>
                </a:lnTo>
                <a:lnTo>
                  <a:pt x="25545" y="44392"/>
                </a:lnTo>
                <a:lnTo>
                  <a:pt x="8515" y="83730"/>
                </a:lnTo>
                <a:lnTo>
                  <a:pt x="0" y="128364"/>
                </a:lnTo>
                <a:lnTo>
                  <a:pt x="0" y="174763"/>
                </a:lnTo>
                <a:lnTo>
                  <a:pt x="8515" y="219398"/>
                </a:lnTo>
                <a:lnTo>
                  <a:pt x="25545" y="258736"/>
                </a:lnTo>
                <a:lnTo>
                  <a:pt x="55599" y="292029"/>
                </a:lnTo>
                <a:lnTo>
                  <a:pt x="89786" y="303127"/>
                </a:lnTo>
                <a:lnTo>
                  <a:pt x="123973" y="292029"/>
                </a:lnTo>
                <a:lnTo>
                  <a:pt x="154027" y="258736"/>
                </a:lnTo>
                <a:lnTo>
                  <a:pt x="171058" y="219398"/>
                </a:lnTo>
                <a:lnTo>
                  <a:pt x="179573" y="174763"/>
                </a:lnTo>
                <a:lnTo>
                  <a:pt x="179573" y="128364"/>
                </a:lnTo>
                <a:lnTo>
                  <a:pt x="171058" y="83730"/>
                </a:lnTo>
                <a:lnTo>
                  <a:pt x="154027" y="44392"/>
                </a:lnTo>
                <a:lnTo>
                  <a:pt x="123973" y="11098"/>
                </a:lnTo>
                <a:lnTo>
                  <a:pt x="89786" y="0"/>
                </a:lnTo>
                <a:close/>
              </a:path>
            </a:pathLst>
          </a:custGeom>
          <a:solidFill>
            <a:srgbClr val="A6AAA9"/>
          </a:solidFill>
        </p:spPr>
        <p:txBody>
          <a:bodyPr wrap="square" lIns="0" tIns="0" rIns="0" bIns="0" rtlCol="0"/>
          <a:lstStyle/>
          <a:p>
            <a:endParaRPr/>
          </a:p>
        </p:txBody>
      </p:sp>
      <p:sp>
        <p:nvSpPr>
          <p:cNvPr id="216" name="object 216"/>
          <p:cNvSpPr/>
          <p:nvPr/>
        </p:nvSpPr>
        <p:spPr>
          <a:xfrm>
            <a:off x="7667118"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7" name="object 217"/>
          <p:cNvSpPr/>
          <p:nvPr/>
        </p:nvSpPr>
        <p:spPr>
          <a:xfrm>
            <a:off x="7879725" y="3567307"/>
            <a:ext cx="158563" cy="267821"/>
          </a:xfrm>
          <a:custGeom>
            <a:avLst/>
            <a:gdLst/>
            <a:ahLst/>
            <a:cxnLst/>
            <a:rect l="l" t="t" r="r" b="b"/>
            <a:pathLst>
              <a:path w="179704" h="303529">
                <a:moveTo>
                  <a:pt x="89786" y="0"/>
                </a:moveTo>
                <a:lnTo>
                  <a:pt x="55598" y="11098"/>
                </a:lnTo>
                <a:lnTo>
                  <a:pt x="25544" y="44392"/>
                </a:lnTo>
                <a:lnTo>
                  <a:pt x="8514" y="83730"/>
                </a:lnTo>
                <a:lnTo>
                  <a:pt x="0" y="128364"/>
                </a:lnTo>
                <a:lnTo>
                  <a:pt x="0" y="174763"/>
                </a:lnTo>
                <a:lnTo>
                  <a:pt x="8514" y="219398"/>
                </a:lnTo>
                <a:lnTo>
                  <a:pt x="25544" y="258736"/>
                </a:lnTo>
                <a:lnTo>
                  <a:pt x="55598" y="292029"/>
                </a:lnTo>
                <a:lnTo>
                  <a:pt x="89786" y="303127"/>
                </a:lnTo>
                <a:lnTo>
                  <a:pt x="123973" y="292029"/>
                </a:lnTo>
                <a:lnTo>
                  <a:pt x="154028" y="258736"/>
                </a:lnTo>
                <a:lnTo>
                  <a:pt x="171058" y="219398"/>
                </a:lnTo>
                <a:lnTo>
                  <a:pt x="179573" y="174763"/>
                </a:lnTo>
                <a:lnTo>
                  <a:pt x="179573" y="128364"/>
                </a:lnTo>
                <a:lnTo>
                  <a:pt x="171058" y="83730"/>
                </a:lnTo>
                <a:lnTo>
                  <a:pt x="154028" y="44392"/>
                </a:lnTo>
                <a:lnTo>
                  <a:pt x="123973" y="11098"/>
                </a:lnTo>
                <a:lnTo>
                  <a:pt x="89786" y="0"/>
                </a:lnTo>
                <a:close/>
              </a:path>
            </a:pathLst>
          </a:custGeom>
          <a:solidFill>
            <a:srgbClr val="A6AAA9"/>
          </a:solidFill>
        </p:spPr>
        <p:txBody>
          <a:bodyPr wrap="square" lIns="0" tIns="0" rIns="0" bIns="0" rtlCol="0"/>
          <a:lstStyle/>
          <a:p>
            <a:endParaRPr/>
          </a:p>
        </p:txBody>
      </p:sp>
      <p:sp>
        <p:nvSpPr>
          <p:cNvPr id="218" name="object 218"/>
          <p:cNvSpPr/>
          <p:nvPr/>
        </p:nvSpPr>
        <p:spPr>
          <a:xfrm>
            <a:off x="7879725" y="3567307"/>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9" name="object 219"/>
          <p:cNvSpPr/>
          <p:nvPr/>
        </p:nvSpPr>
        <p:spPr>
          <a:xfrm>
            <a:off x="7746342" y="3935475"/>
            <a:ext cx="0" cy="135031"/>
          </a:xfrm>
          <a:custGeom>
            <a:avLst/>
            <a:gdLst/>
            <a:ahLst/>
            <a:cxnLst/>
            <a:rect l="l" t="t" r="r" b="b"/>
            <a:pathLst>
              <a:path h="153034">
                <a:moveTo>
                  <a:pt x="0" y="0"/>
                </a:moveTo>
                <a:lnTo>
                  <a:pt x="0" y="152755"/>
                </a:lnTo>
              </a:path>
            </a:pathLst>
          </a:custGeom>
          <a:ln w="19645">
            <a:solidFill>
              <a:srgbClr val="000000"/>
            </a:solidFill>
          </a:ln>
        </p:spPr>
        <p:txBody>
          <a:bodyPr wrap="square" lIns="0" tIns="0" rIns="0" bIns="0" rtlCol="0"/>
          <a:lstStyle/>
          <a:p>
            <a:endParaRPr/>
          </a:p>
        </p:txBody>
      </p:sp>
      <p:sp>
        <p:nvSpPr>
          <p:cNvPr id="220" name="object 220"/>
          <p:cNvSpPr/>
          <p:nvPr/>
        </p:nvSpPr>
        <p:spPr>
          <a:xfrm>
            <a:off x="7704740" y="3860937"/>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221" name="object 221"/>
          <p:cNvSpPr/>
          <p:nvPr/>
        </p:nvSpPr>
        <p:spPr>
          <a:xfrm>
            <a:off x="7747736" y="3383101"/>
            <a:ext cx="0" cy="135031"/>
          </a:xfrm>
          <a:custGeom>
            <a:avLst/>
            <a:gdLst/>
            <a:ahLst/>
            <a:cxnLst/>
            <a:rect l="l" t="t" r="r" b="b"/>
            <a:pathLst>
              <a:path h="153035">
                <a:moveTo>
                  <a:pt x="0" y="0"/>
                </a:moveTo>
                <a:lnTo>
                  <a:pt x="0" y="152755"/>
                </a:lnTo>
              </a:path>
            </a:pathLst>
          </a:custGeom>
          <a:ln w="19645">
            <a:solidFill>
              <a:srgbClr val="000000"/>
            </a:solidFill>
          </a:ln>
        </p:spPr>
        <p:txBody>
          <a:bodyPr wrap="square" lIns="0" tIns="0" rIns="0" bIns="0" rtlCol="0"/>
          <a:lstStyle/>
          <a:p>
            <a:endParaRPr/>
          </a:p>
        </p:txBody>
      </p:sp>
      <p:sp>
        <p:nvSpPr>
          <p:cNvPr id="222" name="object 222"/>
          <p:cNvSpPr/>
          <p:nvPr/>
        </p:nvSpPr>
        <p:spPr>
          <a:xfrm>
            <a:off x="7706134" y="3308564"/>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223" name="object 223"/>
          <p:cNvSpPr/>
          <p:nvPr/>
        </p:nvSpPr>
        <p:spPr>
          <a:xfrm>
            <a:off x="8167772" y="2930201"/>
            <a:ext cx="887741" cy="539542"/>
          </a:xfrm>
          <a:prstGeom prst="rect">
            <a:avLst/>
          </a:prstGeom>
          <a:blipFill>
            <a:blip r:embed="rId6" cstate="print"/>
            <a:stretch>
              <a:fillRect/>
            </a:stretch>
          </a:blipFill>
        </p:spPr>
        <p:txBody>
          <a:bodyPr wrap="square" lIns="0" tIns="0" rIns="0" bIns="0" rtlCol="0"/>
          <a:lstStyle/>
          <a:p>
            <a:endParaRPr/>
          </a:p>
        </p:txBody>
      </p:sp>
      <p:sp>
        <p:nvSpPr>
          <p:cNvPr id="224" name="object 224"/>
          <p:cNvSpPr/>
          <p:nvPr/>
        </p:nvSpPr>
        <p:spPr>
          <a:xfrm>
            <a:off x="8226338" y="2988769"/>
            <a:ext cx="697566" cy="349063"/>
          </a:xfrm>
          <a:custGeom>
            <a:avLst/>
            <a:gdLst/>
            <a:ahLst/>
            <a:cxnLst/>
            <a:rect l="l" t="t" r="r" b="b"/>
            <a:pathLst>
              <a:path w="790575" h="395604">
                <a:moveTo>
                  <a:pt x="0" y="0"/>
                </a:moveTo>
                <a:lnTo>
                  <a:pt x="790009" y="0"/>
                </a:lnTo>
                <a:lnTo>
                  <a:pt x="790009" y="395384"/>
                </a:lnTo>
                <a:lnTo>
                  <a:pt x="0" y="395384"/>
                </a:lnTo>
                <a:lnTo>
                  <a:pt x="0" y="0"/>
                </a:lnTo>
                <a:close/>
              </a:path>
            </a:pathLst>
          </a:custGeom>
          <a:solidFill>
            <a:srgbClr val="FFD300"/>
          </a:solidFill>
        </p:spPr>
        <p:txBody>
          <a:bodyPr wrap="square" lIns="0" tIns="0" rIns="0" bIns="0" rtlCol="0"/>
          <a:lstStyle/>
          <a:p>
            <a:endParaRPr/>
          </a:p>
        </p:txBody>
      </p:sp>
      <p:sp>
        <p:nvSpPr>
          <p:cNvPr id="225" name="object 225"/>
          <p:cNvSpPr/>
          <p:nvPr/>
        </p:nvSpPr>
        <p:spPr>
          <a:xfrm>
            <a:off x="8226338" y="298876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26" name="object 226"/>
          <p:cNvSpPr/>
          <p:nvPr/>
        </p:nvSpPr>
        <p:spPr>
          <a:xfrm>
            <a:off x="8223536" y="2967996"/>
            <a:ext cx="351000" cy="458140"/>
          </a:xfrm>
          <a:prstGeom prst="rect">
            <a:avLst/>
          </a:prstGeom>
          <a:blipFill>
            <a:blip r:embed="rId7" cstate="print"/>
            <a:stretch>
              <a:fillRect/>
            </a:stretch>
          </a:blipFill>
        </p:spPr>
        <p:txBody>
          <a:bodyPr wrap="square" lIns="0" tIns="0" rIns="0" bIns="0" rtlCol="0"/>
          <a:lstStyle/>
          <a:p>
            <a:endParaRPr/>
          </a:p>
        </p:txBody>
      </p:sp>
      <p:sp>
        <p:nvSpPr>
          <p:cNvPr id="227" name="object 227"/>
          <p:cNvSpPr/>
          <p:nvPr/>
        </p:nvSpPr>
        <p:spPr>
          <a:xfrm>
            <a:off x="8283043" y="3026563"/>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7" y="219396"/>
                </a:lnTo>
                <a:lnTo>
                  <a:pt x="179572" y="174762"/>
                </a:lnTo>
                <a:lnTo>
                  <a:pt x="179572" y="128363"/>
                </a:lnTo>
                <a:lnTo>
                  <a:pt x="171057"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228" name="object 228"/>
          <p:cNvSpPr/>
          <p:nvPr/>
        </p:nvSpPr>
        <p:spPr>
          <a:xfrm>
            <a:off x="8283043"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29" name="object 229"/>
          <p:cNvSpPr/>
          <p:nvPr/>
        </p:nvSpPr>
        <p:spPr>
          <a:xfrm>
            <a:off x="8436140" y="2967996"/>
            <a:ext cx="351000" cy="458140"/>
          </a:xfrm>
          <a:prstGeom prst="rect">
            <a:avLst/>
          </a:prstGeom>
          <a:blipFill>
            <a:blip r:embed="rId7" cstate="print"/>
            <a:stretch>
              <a:fillRect/>
            </a:stretch>
          </a:blipFill>
        </p:spPr>
        <p:txBody>
          <a:bodyPr wrap="square" lIns="0" tIns="0" rIns="0" bIns="0" rtlCol="0"/>
          <a:lstStyle/>
          <a:p>
            <a:endParaRPr/>
          </a:p>
        </p:txBody>
      </p:sp>
      <p:sp>
        <p:nvSpPr>
          <p:cNvPr id="230" name="object 230"/>
          <p:cNvSpPr/>
          <p:nvPr/>
        </p:nvSpPr>
        <p:spPr>
          <a:xfrm>
            <a:off x="8495648" y="3026563"/>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7" y="258735"/>
                </a:lnTo>
                <a:lnTo>
                  <a:pt x="171058" y="219396"/>
                </a:lnTo>
                <a:lnTo>
                  <a:pt x="179573" y="174762"/>
                </a:lnTo>
                <a:lnTo>
                  <a:pt x="179573" y="128363"/>
                </a:lnTo>
                <a:lnTo>
                  <a:pt x="171058" y="83730"/>
                </a:lnTo>
                <a:lnTo>
                  <a:pt x="154027" y="44392"/>
                </a:lnTo>
                <a:lnTo>
                  <a:pt x="123974" y="11098"/>
                </a:lnTo>
                <a:lnTo>
                  <a:pt x="89787" y="0"/>
                </a:lnTo>
                <a:close/>
              </a:path>
            </a:pathLst>
          </a:custGeom>
          <a:solidFill>
            <a:srgbClr val="F39019"/>
          </a:solidFill>
        </p:spPr>
        <p:txBody>
          <a:bodyPr wrap="square" lIns="0" tIns="0" rIns="0" bIns="0" rtlCol="0"/>
          <a:lstStyle/>
          <a:p>
            <a:endParaRPr/>
          </a:p>
        </p:txBody>
      </p:sp>
      <p:sp>
        <p:nvSpPr>
          <p:cNvPr id="231" name="object 231"/>
          <p:cNvSpPr/>
          <p:nvPr/>
        </p:nvSpPr>
        <p:spPr>
          <a:xfrm>
            <a:off x="8495648"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32" name="object 232"/>
          <p:cNvSpPr/>
          <p:nvPr/>
        </p:nvSpPr>
        <p:spPr>
          <a:xfrm>
            <a:off x="8648747" y="2967996"/>
            <a:ext cx="351000" cy="458140"/>
          </a:xfrm>
          <a:prstGeom prst="rect">
            <a:avLst/>
          </a:prstGeom>
          <a:blipFill>
            <a:blip r:embed="rId7" cstate="print"/>
            <a:stretch>
              <a:fillRect/>
            </a:stretch>
          </a:blipFill>
        </p:spPr>
        <p:txBody>
          <a:bodyPr wrap="square" lIns="0" tIns="0" rIns="0" bIns="0" rtlCol="0"/>
          <a:lstStyle/>
          <a:p>
            <a:endParaRPr/>
          </a:p>
        </p:txBody>
      </p:sp>
      <p:sp>
        <p:nvSpPr>
          <p:cNvPr id="233" name="object 233"/>
          <p:cNvSpPr/>
          <p:nvPr/>
        </p:nvSpPr>
        <p:spPr>
          <a:xfrm>
            <a:off x="8708254" y="3026563"/>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234" name="object 234"/>
          <p:cNvSpPr/>
          <p:nvPr/>
        </p:nvSpPr>
        <p:spPr>
          <a:xfrm>
            <a:off x="8708253" y="3026563"/>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35" name="object 235"/>
          <p:cNvSpPr/>
          <p:nvPr/>
        </p:nvSpPr>
        <p:spPr>
          <a:xfrm>
            <a:off x="8167772" y="4011692"/>
            <a:ext cx="887741" cy="539542"/>
          </a:xfrm>
          <a:prstGeom prst="rect">
            <a:avLst/>
          </a:prstGeom>
          <a:blipFill>
            <a:blip r:embed="rId6" cstate="print"/>
            <a:stretch>
              <a:fillRect/>
            </a:stretch>
          </a:blipFill>
        </p:spPr>
        <p:txBody>
          <a:bodyPr wrap="square" lIns="0" tIns="0" rIns="0" bIns="0" rtlCol="0"/>
          <a:lstStyle/>
          <a:p>
            <a:endParaRPr/>
          </a:p>
        </p:txBody>
      </p:sp>
      <p:sp>
        <p:nvSpPr>
          <p:cNvPr id="236" name="object 236"/>
          <p:cNvSpPr/>
          <p:nvPr/>
        </p:nvSpPr>
        <p:spPr>
          <a:xfrm>
            <a:off x="8226338"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solidFill>
            <a:srgbClr val="AAD3F9"/>
          </a:solidFill>
        </p:spPr>
        <p:txBody>
          <a:bodyPr wrap="square" lIns="0" tIns="0" rIns="0" bIns="0" rtlCol="0"/>
          <a:lstStyle/>
          <a:p>
            <a:endParaRPr/>
          </a:p>
        </p:txBody>
      </p:sp>
      <p:sp>
        <p:nvSpPr>
          <p:cNvPr id="237" name="object 237"/>
          <p:cNvSpPr/>
          <p:nvPr/>
        </p:nvSpPr>
        <p:spPr>
          <a:xfrm>
            <a:off x="8226338" y="4070259"/>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38" name="object 238"/>
          <p:cNvSpPr/>
          <p:nvPr/>
        </p:nvSpPr>
        <p:spPr>
          <a:xfrm>
            <a:off x="8223536" y="4049485"/>
            <a:ext cx="351000" cy="458140"/>
          </a:xfrm>
          <a:prstGeom prst="rect">
            <a:avLst/>
          </a:prstGeom>
          <a:blipFill>
            <a:blip r:embed="rId7" cstate="print"/>
            <a:stretch>
              <a:fillRect/>
            </a:stretch>
          </a:blipFill>
        </p:spPr>
        <p:txBody>
          <a:bodyPr wrap="square" lIns="0" tIns="0" rIns="0" bIns="0" rtlCol="0"/>
          <a:lstStyle/>
          <a:p>
            <a:endParaRPr/>
          </a:p>
        </p:txBody>
      </p:sp>
      <p:sp>
        <p:nvSpPr>
          <p:cNvPr id="239" name="object 239"/>
          <p:cNvSpPr/>
          <p:nvPr/>
        </p:nvSpPr>
        <p:spPr>
          <a:xfrm>
            <a:off x="8283043" y="4108052"/>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7" y="219397"/>
                </a:lnTo>
                <a:lnTo>
                  <a:pt x="179572" y="174763"/>
                </a:lnTo>
                <a:lnTo>
                  <a:pt x="179572" y="128364"/>
                </a:lnTo>
                <a:lnTo>
                  <a:pt x="171057"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240" name="object 240"/>
          <p:cNvSpPr/>
          <p:nvPr/>
        </p:nvSpPr>
        <p:spPr>
          <a:xfrm>
            <a:off x="8283043"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41" name="object 241"/>
          <p:cNvSpPr/>
          <p:nvPr/>
        </p:nvSpPr>
        <p:spPr>
          <a:xfrm>
            <a:off x="8436140" y="4049485"/>
            <a:ext cx="351000" cy="458140"/>
          </a:xfrm>
          <a:prstGeom prst="rect">
            <a:avLst/>
          </a:prstGeom>
          <a:blipFill>
            <a:blip r:embed="rId7" cstate="print"/>
            <a:stretch>
              <a:fillRect/>
            </a:stretch>
          </a:blipFill>
        </p:spPr>
        <p:txBody>
          <a:bodyPr wrap="square" lIns="0" tIns="0" rIns="0" bIns="0" rtlCol="0"/>
          <a:lstStyle/>
          <a:p>
            <a:endParaRPr/>
          </a:p>
        </p:txBody>
      </p:sp>
      <p:sp>
        <p:nvSpPr>
          <p:cNvPr id="242" name="object 242"/>
          <p:cNvSpPr/>
          <p:nvPr/>
        </p:nvSpPr>
        <p:spPr>
          <a:xfrm>
            <a:off x="8495648" y="4108052"/>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7" y="258735"/>
                </a:lnTo>
                <a:lnTo>
                  <a:pt x="171058" y="219397"/>
                </a:lnTo>
                <a:lnTo>
                  <a:pt x="179573" y="174763"/>
                </a:lnTo>
                <a:lnTo>
                  <a:pt x="179573" y="128364"/>
                </a:lnTo>
                <a:lnTo>
                  <a:pt x="171058" y="83730"/>
                </a:lnTo>
                <a:lnTo>
                  <a:pt x="154027" y="44391"/>
                </a:lnTo>
                <a:lnTo>
                  <a:pt x="123974" y="11097"/>
                </a:lnTo>
                <a:lnTo>
                  <a:pt x="89787" y="0"/>
                </a:lnTo>
                <a:close/>
              </a:path>
            </a:pathLst>
          </a:custGeom>
          <a:solidFill>
            <a:srgbClr val="0365C0"/>
          </a:solidFill>
        </p:spPr>
        <p:txBody>
          <a:bodyPr wrap="square" lIns="0" tIns="0" rIns="0" bIns="0" rtlCol="0"/>
          <a:lstStyle/>
          <a:p>
            <a:endParaRPr/>
          </a:p>
        </p:txBody>
      </p:sp>
      <p:sp>
        <p:nvSpPr>
          <p:cNvPr id="243" name="object 243"/>
          <p:cNvSpPr/>
          <p:nvPr/>
        </p:nvSpPr>
        <p:spPr>
          <a:xfrm>
            <a:off x="8495648"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44" name="object 244"/>
          <p:cNvSpPr/>
          <p:nvPr/>
        </p:nvSpPr>
        <p:spPr>
          <a:xfrm>
            <a:off x="8648747" y="4049485"/>
            <a:ext cx="351000" cy="458140"/>
          </a:xfrm>
          <a:prstGeom prst="rect">
            <a:avLst/>
          </a:prstGeom>
          <a:blipFill>
            <a:blip r:embed="rId7" cstate="print"/>
            <a:stretch>
              <a:fillRect/>
            </a:stretch>
          </a:blipFill>
        </p:spPr>
        <p:txBody>
          <a:bodyPr wrap="square" lIns="0" tIns="0" rIns="0" bIns="0" rtlCol="0"/>
          <a:lstStyle/>
          <a:p>
            <a:endParaRPr/>
          </a:p>
        </p:txBody>
      </p:sp>
      <p:sp>
        <p:nvSpPr>
          <p:cNvPr id="245" name="object 245"/>
          <p:cNvSpPr/>
          <p:nvPr/>
        </p:nvSpPr>
        <p:spPr>
          <a:xfrm>
            <a:off x="8708254" y="4108052"/>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246" name="object 246"/>
          <p:cNvSpPr/>
          <p:nvPr/>
        </p:nvSpPr>
        <p:spPr>
          <a:xfrm>
            <a:off x="8708253" y="4108052"/>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47" name="object 247"/>
          <p:cNvSpPr/>
          <p:nvPr/>
        </p:nvSpPr>
        <p:spPr>
          <a:xfrm>
            <a:off x="8167772" y="3470947"/>
            <a:ext cx="887741" cy="539542"/>
          </a:xfrm>
          <a:prstGeom prst="rect">
            <a:avLst/>
          </a:prstGeom>
          <a:blipFill>
            <a:blip r:embed="rId6" cstate="print"/>
            <a:stretch>
              <a:fillRect/>
            </a:stretch>
          </a:blipFill>
        </p:spPr>
        <p:txBody>
          <a:bodyPr wrap="square" lIns="0" tIns="0" rIns="0" bIns="0" rtlCol="0"/>
          <a:lstStyle/>
          <a:p>
            <a:endParaRPr/>
          </a:p>
        </p:txBody>
      </p:sp>
      <p:sp>
        <p:nvSpPr>
          <p:cNvPr id="248" name="object 248"/>
          <p:cNvSpPr/>
          <p:nvPr/>
        </p:nvSpPr>
        <p:spPr>
          <a:xfrm>
            <a:off x="5968319" y="2568236"/>
            <a:ext cx="2963751" cy="2285941"/>
          </a:xfrm>
          <a:prstGeom prst="rect">
            <a:avLst/>
          </a:prstGeom>
          <a:blipFill>
            <a:blip r:embed="rId8" cstate="print"/>
            <a:stretch>
              <a:fillRect/>
            </a:stretch>
          </a:blipFill>
        </p:spPr>
        <p:txBody>
          <a:bodyPr wrap="square" lIns="0" tIns="0" rIns="0" bIns="0" rtlCol="0"/>
          <a:lstStyle/>
          <a:p>
            <a:endParaRPr/>
          </a:p>
        </p:txBody>
      </p:sp>
      <p:sp>
        <p:nvSpPr>
          <p:cNvPr id="251" name="object 9">
            <a:extLst>
              <a:ext uri="{FF2B5EF4-FFF2-40B4-BE49-F238E27FC236}">
                <a16:creationId xmlns:a16="http://schemas.microsoft.com/office/drawing/2014/main" id="{B62A0E3E-0AAE-AB4A-81D9-3BB2EE800F6F}"/>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252" name="TextBox 251">
            <a:extLst>
              <a:ext uri="{FF2B5EF4-FFF2-40B4-BE49-F238E27FC236}">
                <a16:creationId xmlns:a16="http://schemas.microsoft.com/office/drawing/2014/main" id="{25472374-EE5B-A345-9403-3EBE5186777C}"/>
              </a:ext>
            </a:extLst>
          </p:cNvPr>
          <p:cNvSpPr txBox="1"/>
          <p:nvPr/>
        </p:nvSpPr>
        <p:spPr>
          <a:xfrm>
            <a:off x="5837804" y="4377317"/>
            <a:ext cx="505267" cy="369332"/>
          </a:xfrm>
          <a:prstGeom prst="rect">
            <a:avLst/>
          </a:prstGeom>
          <a:noFill/>
        </p:spPr>
        <p:txBody>
          <a:bodyPr wrap="none" rtlCol="0">
            <a:spAutoFit/>
          </a:bodyPr>
          <a:lstStyle/>
          <a:p>
            <a:r>
              <a:rPr lang="en-DE" dirty="0"/>
              <a:t>&lt;s&gt;</a:t>
            </a:r>
          </a:p>
        </p:txBody>
      </p:sp>
      <p:sp>
        <p:nvSpPr>
          <p:cNvPr id="253" name="Slide Number Placeholder 3">
            <a:extLst>
              <a:ext uri="{FF2B5EF4-FFF2-40B4-BE49-F238E27FC236}">
                <a16:creationId xmlns:a16="http://schemas.microsoft.com/office/drawing/2014/main" id="{A1FF595B-7482-4649-8946-28CB25559D19}"/>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25</a:t>
            </a:fld>
            <a:endParaRPr lang="de-DE"/>
          </a:p>
        </p:txBody>
      </p:sp>
      <p:sp>
        <p:nvSpPr>
          <p:cNvPr id="249" name="TextBox 248">
            <a:extLst>
              <a:ext uri="{FF2B5EF4-FFF2-40B4-BE49-F238E27FC236}">
                <a16:creationId xmlns:a16="http://schemas.microsoft.com/office/drawing/2014/main" id="{8F386925-FB51-AB44-AF85-02300D7CE338}"/>
              </a:ext>
            </a:extLst>
          </p:cNvPr>
          <p:cNvSpPr txBox="1"/>
          <p:nvPr/>
        </p:nvSpPr>
        <p:spPr>
          <a:xfrm>
            <a:off x="9251796" y="7805854"/>
            <a:ext cx="184731" cy="369332"/>
          </a:xfrm>
          <a:prstGeom prst="rect">
            <a:avLst/>
          </a:prstGeom>
          <a:noFill/>
        </p:spPr>
        <p:txBody>
          <a:bodyPr wrap="none" rtlCol="0">
            <a:spAutoFit/>
          </a:bodyPr>
          <a:lstStyle/>
          <a:p>
            <a:endParaRPr lang="en-DE" dirty="0"/>
          </a:p>
        </p:txBody>
      </p:sp>
    </p:spTree>
    <p:extLst>
      <p:ext uri="{BB962C8B-B14F-4D97-AF65-F5344CB8AC3E}">
        <p14:creationId xmlns:p14="http://schemas.microsoft.com/office/powerpoint/2010/main" val="2676845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012528" y="1498525"/>
            <a:ext cx="10346366" cy="421608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919537" y="263200"/>
            <a:ext cx="8569077" cy="620713"/>
          </a:xfrm>
          <a:prstGeom prst="rect">
            <a:avLst/>
          </a:prstGeom>
        </p:spPr>
        <p:txBody>
          <a:bodyPr vert="horz" wrap="square" lIns="0" tIns="11206" rIns="0" bIns="0" numCol="1" rtlCol="0" anchor="t" anchorCtr="0" compatLnSpc="1">
            <a:prstTxWarp prst="textNoShape">
              <a:avLst/>
            </a:prstTxWarp>
            <a:spAutoFit/>
          </a:bodyPr>
          <a:lstStyle/>
          <a:p>
            <a:pPr marL="11206">
              <a:spcBef>
                <a:spcPts val="88"/>
              </a:spcBef>
            </a:pPr>
            <a:r>
              <a:rPr dirty="0"/>
              <a:t>A </a:t>
            </a:r>
            <a:r>
              <a:rPr lang="de-DE" dirty="0"/>
              <a:t>M</a:t>
            </a:r>
            <a:r>
              <a:rPr dirty="0"/>
              <a:t>ore </a:t>
            </a:r>
            <a:r>
              <a:rPr lang="de-DE" dirty="0"/>
              <a:t>G</a:t>
            </a:r>
            <a:r>
              <a:rPr dirty="0" err="1"/>
              <a:t>eneral</a:t>
            </a:r>
            <a:r>
              <a:rPr dirty="0"/>
              <a:t> </a:t>
            </a:r>
            <a:r>
              <a:rPr lang="de-DE" dirty="0"/>
              <a:t>V</a:t>
            </a:r>
            <a:r>
              <a:rPr dirty="0" err="1"/>
              <a:t>iew</a:t>
            </a:r>
            <a:r>
              <a:rPr dirty="0"/>
              <a:t> of</a:t>
            </a:r>
            <a:r>
              <a:rPr spc="-251" dirty="0"/>
              <a:t> </a:t>
            </a:r>
            <a:r>
              <a:rPr dirty="0"/>
              <a:t>seq2seq</a:t>
            </a:r>
          </a:p>
        </p:txBody>
      </p:sp>
      <p:sp>
        <p:nvSpPr>
          <p:cNvPr id="8" name="object 9">
            <a:extLst>
              <a:ext uri="{FF2B5EF4-FFF2-40B4-BE49-F238E27FC236}">
                <a16:creationId xmlns:a16="http://schemas.microsoft.com/office/drawing/2014/main" id="{C841798F-8DC8-8B4C-9604-660FAEC4D4CB}"/>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9" name="Slide Number Placeholder 3">
            <a:extLst>
              <a:ext uri="{FF2B5EF4-FFF2-40B4-BE49-F238E27FC236}">
                <a16:creationId xmlns:a16="http://schemas.microsoft.com/office/drawing/2014/main" id="{73E5E613-0338-024B-A96C-8DAAD6033F26}"/>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26</a:t>
            </a:fld>
            <a:endParaRPr lang="de-DE"/>
          </a:p>
        </p:txBody>
      </p:sp>
    </p:spTree>
    <p:extLst>
      <p:ext uri="{BB962C8B-B14F-4D97-AF65-F5344CB8AC3E}">
        <p14:creationId xmlns:p14="http://schemas.microsoft.com/office/powerpoint/2010/main" val="4074510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1544" y="251062"/>
            <a:ext cx="5650566" cy="621278"/>
          </a:xfrm>
          <a:prstGeom prst="rect">
            <a:avLst/>
          </a:prstGeom>
        </p:spPr>
        <p:txBody>
          <a:bodyPr vert="horz" wrap="square" lIns="0" tIns="11766" rIns="0" bIns="0" numCol="1" rtlCol="0" anchor="t" anchorCtr="0" compatLnSpc="1">
            <a:prstTxWarp prst="textNoShape">
              <a:avLst/>
            </a:prstTxWarp>
            <a:spAutoFit/>
          </a:bodyPr>
          <a:lstStyle/>
          <a:p>
            <a:pPr marL="11206">
              <a:spcBef>
                <a:spcPts val="93"/>
              </a:spcBef>
            </a:pPr>
            <a:r>
              <a:rPr dirty="0"/>
              <a:t>Attention</a:t>
            </a:r>
            <a:r>
              <a:rPr spc="-57" dirty="0"/>
              <a:t> </a:t>
            </a:r>
            <a:r>
              <a:rPr lang="de-DE" dirty="0"/>
              <a:t>M</a:t>
            </a:r>
            <a:r>
              <a:rPr dirty="0" err="1"/>
              <a:t>echanisms</a:t>
            </a:r>
            <a:endParaRPr dirty="0"/>
          </a:p>
        </p:txBody>
      </p:sp>
      <p:sp>
        <p:nvSpPr>
          <p:cNvPr id="6" name="object 6"/>
          <p:cNvSpPr/>
          <p:nvPr/>
        </p:nvSpPr>
        <p:spPr>
          <a:xfrm>
            <a:off x="460202" y="1202010"/>
            <a:ext cx="6369052" cy="4738421"/>
          </a:xfrm>
          <a:prstGeom prst="rect">
            <a:avLst/>
          </a:prstGeom>
          <a:blipFill>
            <a:blip r:embed="rId2"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422E8694-7266-6741-8FE8-319AC563760F}"/>
              </a:ext>
            </a:extLst>
          </p:cNvPr>
          <p:cNvSpPr txBox="1"/>
          <p:nvPr/>
        </p:nvSpPr>
        <p:spPr>
          <a:xfrm>
            <a:off x="4788275" y="6707057"/>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11" name="Slide Number Placeholder 3">
            <a:extLst>
              <a:ext uri="{FF2B5EF4-FFF2-40B4-BE49-F238E27FC236}">
                <a16:creationId xmlns:a16="http://schemas.microsoft.com/office/drawing/2014/main" id="{8F8FBE5D-B4EE-E74D-A33B-3176311B8BCD}"/>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27</a:t>
            </a:fld>
            <a:endParaRPr lang="de-DE"/>
          </a:p>
        </p:txBody>
      </p:sp>
      <p:cxnSp>
        <p:nvCxnSpPr>
          <p:cNvPr id="4" name="Straight Arrow Connector 3">
            <a:extLst>
              <a:ext uri="{FF2B5EF4-FFF2-40B4-BE49-F238E27FC236}">
                <a16:creationId xmlns:a16="http://schemas.microsoft.com/office/drawing/2014/main" id="{3BF8C99F-0BA9-CD17-4C00-CF2F5399B6D4}"/>
              </a:ext>
            </a:extLst>
          </p:cNvPr>
          <p:cNvCxnSpPr/>
          <p:nvPr/>
        </p:nvCxnSpPr>
        <p:spPr>
          <a:xfrm flipV="1">
            <a:off x="2621510" y="2363190"/>
            <a:ext cx="2291938" cy="178129"/>
          </a:xfrm>
          <a:prstGeom prst="straightConnector1">
            <a:avLst/>
          </a:prstGeom>
          <a:ln w="28575">
            <a:solidFill>
              <a:srgbClr val="82611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E1CCBEE-A9C8-5197-0524-526DD777F506}"/>
              </a:ext>
            </a:extLst>
          </p:cNvPr>
          <p:cNvCxnSpPr>
            <a:cxnSpLocks/>
          </p:cNvCxnSpPr>
          <p:nvPr/>
        </p:nvCxnSpPr>
        <p:spPr>
          <a:xfrm flipV="1">
            <a:off x="2621510" y="2363190"/>
            <a:ext cx="3028208" cy="226518"/>
          </a:xfrm>
          <a:prstGeom prst="straightConnector1">
            <a:avLst/>
          </a:prstGeom>
          <a:ln w="28575">
            <a:solidFill>
              <a:srgbClr val="82611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CFEDAEE-BAC4-F261-466E-88B45BF1E242}"/>
              </a:ext>
            </a:extLst>
          </p:cNvPr>
          <p:cNvCxnSpPr>
            <a:cxnSpLocks/>
          </p:cNvCxnSpPr>
          <p:nvPr/>
        </p:nvCxnSpPr>
        <p:spPr>
          <a:xfrm flipV="1">
            <a:off x="2609635" y="2363190"/>
            <a:ext cx="3811979" cy="268968"/>
          </a:xfrm>
          <a:prstGeom prst="straightConnector1">
            <a:avLst/>
          </a:prstGeom>
          <a:ln w="28575">
            <a:solidFill>
              <a:srgbClr val="82611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E3B4A5-CFB9-39A4-2D24-E7B49BD6872A}"/>
              </a:ext>
            </a:extLst>
          </p:cNvPr>
          <p:cNvSpPr txBox="1"/>
          <p:nvPr/>
        </p:nvSpPr>
        <p:spPr>
          <a:xfrm>
            <a:off x="7975591" y="2476449"/>
            <a:ext cx="4017982" cy="938719"/>
          </a:xfrm>
          <a:prstGeom prst="rect">
            <a:avLst/>
          </a:prstGeom>
          <a:noFill/>
        </p:spPr>
        <p:txBody>
          <a:bodyPr wrap="square">
            <a:spAutoFit/>
          </a:bodyPr>
          <a:lstStyle/>
          <a:p>
            <a:r>
              <a:rPr lang="en-GB" sz="1100" dirty="0">
                <a:solidFill>
                  <a:srgbClr val="0912FF"/>
                </a:solidFill>
              </a:rPr>
              <a:t>Ashish Vaswani, Noam </a:t>
            </a:r>
            <a:r>
              <a:rPr lang="en-GB" sz="1100" dirty="0" err="1">
                <a:solidFill>
                  <a:srgbClr val="0912FF"/>
                </a:solidFill>
              </a:rPr>
              <a:t>Shazeer</a:t>
            </a:r>
            <a:r>
              <a:rPr lang="en-GB" sz="1100" dirty="0">
                <a:solidFill>
                  <a:srgbClr val="0912FF"/>
                </a:solidFill>
              </a:rPr>
              <a:t>, Niki Parmar, Jakob </a:t>
            </a:r>
            <a:r>
              <a:rPr lang="en-GB" sz="1100" dirty="0" err="1">
                <a:solidFill>
                  <a:srgbClr val="0912FF"/>
                </a:solidFill>
              </a:rPr>
              <a:t>Uszkoreit</a:t>
            </a:r>
            <a:r>
              <a:rPr lang="en-GB" sz="1100" dirty="0">
                <a:solidFill>
                  <a:srgbClr val="0912FF"/>
                </a:solidFill>
              </a:rPr>
              <a:t>, </a:t>
            </a:r>
            <a:r>
              <a:rPr lang="en-GB" sz="1100" dirty="0" err="1">
                <a:solidFill>
                  <a:srgbClr val="0912FF"/>
                </a:solidFill>
              </a:rPr>
              <a:t>Llion</a:t>
            </a:r>
            <a:r>
              <a:rPr lang="en-GB" sz="1100" dirty="0">
                <a:solidFill>
                  <a:srgbClr val="0912FF"/>
                </a:solidFill>
              </a:rPr>
              <a:t> Jones, Aidan N. Gomez, </a:t>
            </a:r>
            <a:r>
              <a:rPr lang="en-GB" sz="1100" dirty="0" err="1">
                <a:solidFill>
                  <a:srgbClr val="0912FF"/>
                </a:solidFill>
              </a:rPr>
              <a:t>Łukasz</a:t>
            </a:r>
            <a:r>
              <a:rPr lang="en-GB" sz="1100" dirty="0">
                <a:solidFill>
                  <a:srgbClr val="0912FF"/>
                </a:solidFill>
              </a:rPr>
              <a:t> Kaiser, and </a:t>
            </a:r>
            <a:r>
              <a:rPr lang="en-GB" sz="1100" dirty="0" err="1">
                <a:solidFill>
                  <a:srgbClr val="0912FF"/>
                </a:solidFill>
              </a:rPr>
              <a:t>Illia</a:t>
            </a:r>
            <a:r>
              <a:rPr lang="en-GB" sz="1100" dirty="0">
                <a:solidFill>
                  <a:srgbClr val="0912FF"/>
                </a:solidFill>
              </a:rPr>
              <a:t> </a:t>
            </a:r>
            <a:r>
              <a:rPr lang="en-GB" sz="1100" dirty="0" err="1">
                <a:solidFill>
                  <a:srgbClr val="0912FF"/>
                </a:solidFill>
              </a:rPr>
              <a:t>Polosukhin</a:t>
            </a:r>
            <a:r>
              <a:rPr lang="en-GB" sz="1100" dirty="0">
                <a:solidFill>
                  <a:srgbClr val="0912FF"/>
                </a:solidFill>
              </a:rPr>
              <a:t>. 2017. Attention is all you need. In Proceedings of the 31st International Conference on Neural Information Processing Systems (NIPS'17). Curran Associates Inc., Red Hook, NY, USA, 6000–6010. </a:t>
            </a:r>
            <a:r>
              <a:rPr lang="en-GB" sz="1100" b="1" dirty="0">
                <a:solidFill>
                  <a:srgbClr val="FF0000"/>
                </a:solidFill>
              </a:rPr>
              <a:t>2017</a:t>
            </a:r>
            <a:endParaRPr lang="en-DE" sz="1100" b="1" dirty="0">
              <a:solidFill>
                <a:srgbClr val="FF0000"/>
              </a:solidFill>
            </a:endParaRPr>
          </a:p>
        </p:txBody>
      </p:sp>
      <p:sp>
        <p:nvSpPr>
          <p:cNvPr id="13" name="Cloud Callout 12">
            <a:extLst>
              <a:ext uri="{FF2B5EF4-FFF2-40B4-BE49-F238E27FC236}">
                <a16:creationId xmlns:a16="http://schemas.microsoft.com/office/drawing/2014/main" id="{5BFDCB9D-52A8-0319-961F-F3BA7417126C}"/>
              </a:ext>
            </a:extLst>
          </p:cNvPr>
          <p:cNvSpPr/>
          <p:nvPr/>
        </p:nvSpPr>
        <p:spPr>
          <a:xfrm>
            <a:off x="9122485" y="3818965"/>
            <a:ext cx="3248809" cy="2121466"/>
          </a:xfrm>
          <a:prstGeom prst="cloudCallout">
            <a:avLst>
              <a:gd name="adj1" fmla="val -56263"/>
              <a:gd name="adj2" fmla="val -505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Parallelize with </a:t>
            </a:r>
            <a:br>
              <a:rPr lang="en-DE" dirty="0"/>
            </a:br>
            <a:r>
              <a:rPr lang="en-DE" dirty="0"/>
              <a:t>GPUs</a:t>
            </a:r>
          </a:p>
        </p:txBody>
      </p:sp>
      <p:sp>
        <p:nvSpPr>
          <p:cNvPr id="17" name="TextBox 16">
            <a:extLst>
              <a:ext uri="{FF2B5EF4-FFF2-40B4-BE49-F238E27FC236}">
                <a16:creationId xmlns:a16="http://schemas.microsoft.com/office/drawing/2014/main" id="{9AE9B4A2-F2D7-5C25-F5BF-E5D454E05104}"/>
              </a:ext>
            </a:extLst>
          </p:cNvPr>
          <p:cNvSpPr txBox="1"/>
          <p:nvPr/>
        </p:nvSpPr>
        <p:spPr>
          <a:xfrm>
            <a:off x="7975591" y="1438049"/>
            <a:ext cx="4090595" cy="600164"/>
          </a:xfrm>
          <a:prstGeom prst="rect">
            <a:avLst/>
          </a:prstGeom>
          <a:noFill/>
        </p:spPr>
        <p:txBody>
          <a:bodyPr wrap="square">
            <a:spAutoFit/>
          </a:bodyPr>
          <a:lstStyle/>
          <a:p>
            <a:r>
              <a:rPr lang="en-DE" sz="1100" dirty="0">
                <a:solidFill>
                  <a:srgbClr val="0912FF"/>
                </a:solidFill>
              </a:rPr>
              <a:t>Dzmitry Bahdanau, Kyunghyun Cho, Yoshua Bengio:</a:t>
            </a:r>
          </a:p>
          <a:p>
            <a:r>
              <a:rPr lang="en-DE" sz="1100" dirty="0">
                <a:solidFill>
                  <a:srgbClr val="0912FF"/>
                </a:solidFill>
              </a:rPr>
              <a:t>Neural Machine Translation by Jointly Learning to Align and Translate. ICLR </a:t>
            </a:r>
            <a:r>
              <a:rPr lang="en-DE" sz="1100" b="1" dirty="0">
                <a:solidFill>
                  <a:srgbClr val="FF0000"/>
                </a:solidFill>
              </a:rPr>
              <a:t>2015</a:t>
            </a:r>
          </a:p>
        </p:txBody>
      </p:sp>
    </p:spTree>
    <p:extLst>
      <p:ext uri="{BB962C8B-B14F-4D97-AF65-F5344CB8AC3E}">
        <p14:creationId xmlns:p14="http://schemas.microsoft.com/office/powerpoint/2010/main" val="25137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2556679" y="278769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4835337" y="276681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2512441"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4749912" y="4874027"/>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6987383" y="4888897"/>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9224854" y="4905698"/>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1925919" y="3795864"/>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4202131" y="3778934"/>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6446247" y="3789528"/>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8698951" y="3803116"/>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456E3A79-1238-4B9D-B67D-8771DBF1B4D8}"/>
                  </a:ext>
                </a:extLst>
              </p:cNvPr>
              <p:cNvSpPr txBox="1"/>
              <p:nvPr/>
            </p:nvSpPr>
            <p:spPr>
              <a:xfrm>
                <a:off x="2382987" y="223824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60" name="文字方塊 59">
                <a:extLst>
                  <a:ext uri="{FF2B5EF4-FFF2-40B4-BE49-F238E27FC236}">
                    <a16:creationId xmlns:a16="http://schemas.microsoft.com/office/drawing/2014/main" id="{456E3A79-1238-4B9D-B67D-8771DBF1B4D8}"/>
                  </a:ext>
                </a:extLst>
              </p:cNvPr>
              <p:cNvSpPr txBox="1">
                <a:spLocks noRot="1" noChangeAspect="1" noMove="1" noResize="1" noEditPoints="1" noAdjustHandles="1" noChangeArrowheads="1" noChangeShapeType="1" noTextEdit="1"/>
              </p:cNvSpPr>
              <p:nvPr/>
            </p:nvSpPr>
            <p:spPr>
              <a:xfrm>
                <a:off x="2382987" y="2238240"/>
                <a:ext cx="565091" cy="385555"/>
              </a:xfrm>
              <a:prstGeom prst="rect">
                <a:avLst/>
              </a:prstGeom>
              <a:blipFill>
                <a:blip r:embed="rId19"/>
                <a:stretch>
                  <a:fillRect l="-6522" r="-2174" b="-9677"/>
                </a:stretch>
              </a:blipFill>
            </p:spPr>
            <p:txBody>
              <a:bodyPr/>
              <a:lstStyle/>
              <a:p>
                <a:r>
                  <a:rPr lang="en-DE">
                    <a:noFill/>
                  </a:rPr>
                  <a:t> </a:t>
                </a:r>
              </a:p>
            </p:txBody>
          </p:sp>
        </mc:Fallback>
      </mc:AlternateContent>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7" name="文字方塊 106">
                <a:extLst>
                  <a:ext uri="{FF2B5EF4-FFF2-40B4-BE49-F238E27FC236}">
                    <a16:creationId xmlns:a16="http://schemas.microsoft.com/office/drawing/2014/main" id="{C6A28D3B-D122-47B9-BA8E-440F796EF39C}"/>
                  </a:ext>
                </a:extLst>
              </p:cNvPr>
              <p:cNvSpPr txBox="1"/>
              <p:nvPr/>
            </p:nvSpPr>
            <p:spPr>
              <a:xfrm>
                <a:off x="4655585" y="223824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107" name="文字方塊 106">
                <a:extLst>
                  <a:ext uri="{FF2B5EF4-FFF2-40B4-BE49-F238E27FC236}">
                    <a16:creationId xmlns:a16="http://schemas.microsoft.com/office/drawing/2014/main" id="{C6A28D3B-D122-47B9-BA8E-440F796EF39C}"/>
                  </a:ext>
                </a:extLst>
              </p:cNvPr>
              <p:cNvSpPr txBox="1">
                <a:spLocks noRot="1" noChangeAspect="1" noMove="1" noResize="1" noEditPoints="1" noAdjustHandles="1" noChangeArrowheads="1" noChangeShapeType="1" noTextEdit="1"/>
              </p:cNvSpPr>
              <p:nvPr/>
            </p:nvSpPr>
            <p:spPr>
              <a:xfrm>
                <a:off x="4655585" y="2238240"/>
                <a:ext cx="565091" cy="385555"/>
              </a:xfrm>
              <a:prstGeom prst="rect">
                <a:avLst/>
              </a:prstGeom>
              <a:blipFill>
                <a:blip r:embed="rId20"/>
                <a:stretch>
                  <a:fillRect l="-6667" r="-4444" b="-9677"/>
                </a:stretch>
              </a:blipFill>
            </p:spPr>
            <p:txBody>
              <a:bodyPr/>
              <a:lstStyle/>
              <a:p>
                <a:r>
                  <a:rPr lang="en-DE">
                    <a:noFill/>
                  </a:rPr>
                  <a:t> </a:t>
                </a:r>
              </a:p>
            </p:txBody>
          </p:sp>
        </mc:Fallback>
      </mc:AlternateContent>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2251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2251404" y="2805021"/>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2251405" y="2796163"/>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文字方塊 121">
                <a:extLst>
                  <a:ext uri="{FF2B5EF4-FFF2-40B4-BE49-F238E27FC236}">
                    <a16:creationId xmlns:a16="http://schemas.microsoft.com/office/drawing/2014/main" id="{7D7B8B03-641F-45BA-B154-A8C7CF4643CA}"/>
                  </a:ext>
                </a:extLst>
              </p:cNvPr>
              <p:cNvSpPr txBox="1"/>
              <p:nvPr/>
            </p:nvSpPr>
            <p:spPr>
              <a:xfrm>
                <a:off x="6610833" y="1187075"/>
                <a:ext cx="2665730" cy="5190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𝛼</m:t>
                          </m:r>
                        </m:e>
                        <m:sub>
                          <m:r>
                            <a:rPr lang="en-US" altLang="zh-TW" sz="2800" i="1">
                              <a:latin typeface="Cambria Math" panose="02040503050406030204" pitchFamily="18" charset="0"/>
                            </a:rPr>
                            <m:t>1,</m:t>
                          </m:r>
                          <m:r>
                            <a:rPr lang="en-US" altLang="zh-TW" sz="2800" i="1">
                              <a:latin typeface="Cambria Math" panose="02040503050406030204" pitchFamily="18" charset="0"/>
                            </a:rPr>
                            <m:t>𝑖</m:t>
                          </m:r>
                        </m:sub>
                      </m:sSub>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𝑞</m:t>
                          </m:r>
                        </m:e>
                        <m:sup>
                          <m:r>
                            <a:rPr lang="en-US" altLang="zh-TW" sz="2800" i="1">
                              <a:latin typeface="Cambria Math" panose="02040503050406030204" pitchFamily="18" charset="0"/>
                            </a:rPr>
                            <m:t>1</m:t>
                          </m:r>
                        </m:sup>
                      </m:sSup>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𝑘</m:t>
                          </m:r>
                        </m:e>
                        <m:sup>
                          <m:r>
                            <a:rPr lang="en-US" altLang="zh-TW" sz="2800" i="1">
                              <a:latin typeface="Cambria Math" panose="02040503050406030204" pitchFamily="18" charset="0"/>
                            </a:rPr>
                            <m:t>𝑖</m:t>
                          </m:r>
                        </m:sup>
                      </m:sSup>
                      <m:r>
                        <a:rPr lang="en-US" altLang="zh-TW" sz="2800" i="1">
                          <a:latin typeface="Cambria Math" panose="02040503050406030204" pitchFamily="18" charset="0"/>
                        </a:rPr>
                        <m:t>/</m:t>
                      </m:r>
                      <m:rad>
                        <m:radPr>
                          <m:degHide m:val="on"/>
                          <m:ctrlPr>
                            <a:rPr lang="en-US" altLang="zh-TW" sz="2800" i="1">
                              <a:latin typeface="Cambria Math" panose="02040503050406030204" pitchFamily="18" charset="0"/>
                            </a:rPr>
                          </m:ctrlPr>
                        </m:radPr>
                        <m:deg/>
                        <m:e>
                          <m:r>
                            <a:rPr lang="en-US" altLang="zh-TW" sz="2800" i="1">
                              <a:latin typeface="Cambria Math" panose="02040503050406030204" pitchFamily="18" charset="0"/>
                            </a:rPr>
                            <m:t>𝑑</m:t>
                          </m:r>
                        </m:e>
                      </m:rad>
                    </m:oMath>
                  </m:oMathPara>
                </a14:m>
                <a:endParaRPr lang="zh-TW" altLang="en-US" sz="2800" dirty="0"/>
              </a:p>
            </p:txBody>
          </p:sp>
        </mc:Choice>
        <mc:Fallback xmlns="">
          <p:sp>
            <p:nvSpPr>
              <p:cNvPr id="122" name="文字方塊 121">
                <a:extLst>
                  <a:ext uri="{FF2B5EF4-FFF2-40B4-BE49-F238E27FC236}">
                    <a16:creationId xmlns:a16="http://schemas.microsoft.com/office/drawing/2014/main" id="{7D7B8B03-641F-45BA-B154-A8C7CF4643CA}"/>
                  </a:ext>
                </a:extLst>
              </p:cNvPr>
              <p:cNvSpPr txBox="1">
                <a:spLocks noRot="1" noChangeAspect="1" noMove="1" noResize="1" noEditPoints="1" noAdjustHandles="1" noChangeArrowheads="1" noChangeShapeType="1" noTextEdit="1"/>
              </p:cNvSpPr>
              <p:nvPr/>
            </p:nvSpPr>
            <p:spPr>
              <a:xfrm>
                <a:off x="6610833" y="1187075"/>
                <a:ext cx="2665730" cy="519053"/>
              </a:xfrm>
              <a:prstGeom prst="rect">
                <a:avLst/>
              </a:prstGeom>
              <a:blipFill>
                <a:blip r:embed="rId21"/>
                <a:stretch>
                  <a:fillRect l="-1422" r="-2370" b="-23810"/>
                </a:stretch>
              </a:blipFill>
            </p:spPr>
            <p:txBody>
              <a:bodyPr/>
              <a:lstStyle/>
              <a:p>
                <a:r>
                  <a:rPr lang="en-DE">
                    <a:noFill/>
                  </a:rPr>
                  <a:t> </a:t>
                </a:r>
              </a:p>
            </p:txBody>
          </p:sp>
        </mc:Fallback>
      </mc:AlternateContent>
      <p:sp>
        <p:nvSpPr>
          <p:cNvPr id="30" name="文字方塊 29">
            <a:extLst>
              <a:ext uri="{FF2B5EF4-FFF2-40B4-BE49-F238E27FC236}">
                <a16:creationId xmlns:a16="http://schemas.microsoft.com/office/drawing/2014/main" id="{7C4A9C8D-99C2-4D35-A5C6-6B65D7749ED2}"/>
              </a:ext>
            </a:extLst>
          </p:cNvPr>
          <p:cNvSpPr txBox="1"/>
          <p:nvPr/>
        </p:nvSpPr>
        <p:spPr>
          <a:xfrm>
            <a:off x="2669507" y="1261062"/>
            <a:ext cx="4220618" cy="461665"/>
          </a:xfrm>
          <a:prstGeom prst="rect">
            <a:avLst/>
          </a:prstGeom>
          <a:noFill/>
        </p:spPr>
        <p:txBody>
          <a:bodyPr wrap="square" rtlCol="0">
            <a:spAutoFit/>
          </a:bodyPr>
          <a:lstStyle/>
          <a:p>
            <a:r>
              <a:rPr lang="en-US" altLang="zh-TW" sz="2400" dirty="0"/>
              <a:t>Scaled Dot-Product Attention:</a:t>
            </a:r>
            <a:endParaRPr lang="zh-TW" altLang="en-US" sz="2400" dirty="0"/>
          </a:p>
        </p:txBody>
      </p:sp>
      <p:sp>
        <p:nvSpPr>
          <p:cNvPr id="31" name="矩形 30">
            <a:extLst>
              <a:ext uri="{FF2B5EF4-FFF2-40B4-BE49-F238E27FC236}">
                <a16:creationId xmlns:a16="http://schemas.microsoft.com/office/drawing/2014/main" id="{AFF47DCF-5385-4839-908F-EA4D5C219895}"/>
              </a:ext>
            </a:extLst>
          </p:cNvPr>
          <p:cNvSpPr/>
          <p:nvPr/>
        </p:nvSpPr>
        <p:spPr>
          <a:xfrm>
            <a:off x="1789076" y="-60561"/>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2251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文字方塊 124">
                <a:extLst>
                  <a:ext uri="{FF2B5EF4-FFF2-40B4-BE49-F238E27FC236}">
                    <a16:creationId xmlns:a16="http://schemas.microsoft.com/office/drawing/2014/main" id="{ADA11FB3-0161-4049-BD56-AEFBE0944B83}"/>
                  </a:ext>
                </a:extLst>
              </p:cNvPr>
              <p:cNvSpPr txBox="1"/>
              <p:nvPr/>
            </p:nvSpPr>
            <p:spPr>
              <a:xfrm>
                <a:off x="6806783" y="223824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125" name="文字方塊 124">
                <a:extLst>
                  <a:ext uri="{FF2B5EF4-FFF2-40B4-BE49-F238E27FC236}">
                    <a16:creationId xmlns:a16="http://schemas.microsoft.com/office/drawing/2014/main" id="{ADA11FB3-0161-4049-BD56-AEFBE0944B83}"/>
                  </a:ext>
                </a:extLst>
              </p:cNvPr>
              <p:cNvSpPr txBox="1">
                <a:spLocks noRot="1" noChangeAspect="1" noMove="1" noResize="1" noEditPoints="1" noAdjustHandles="1" noChangeArrowheads="1" noChangeShapeType="1" noTextEdit="1"/>
              </p:cNvSpPr>
              <p:nvPr/>
            </p:nvSpPr>
            <p:spPr>
              <a:xfrm>
                <a:off x="6806783" y="2238240"/>
                <a:ext cx="565091" cy="385555"/>
              </a:xfrm>
              <a:prstGeom prst="rect">
                <a:avLst/>
              </a:prstGeom>
              <a:blipFill>
                <a:blip r:embed="rId22"/>
                <a:stretch>
                  <a:fillRect l="-6667"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62412C86-495A-4072-85FD-661E7605B182}"/>
                  </a:ext>
                </a:extLst>
              </p:cNvPr>
              <p:cNvSpPr txBox="1"/>
              <p:nvPr/>
            </p:nvSpPr>
            <p:spPr>
              <a:xfrm>
                <a:off x="9162648" y="2254463"/>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126" name="文字方塊 125">
                <a:extLst>
                  <a:ext uri="{FF2B5EF4-FFF2-40B4-BE49-F238E27FC236}">
                    <a16:creationId xmlns:a16="http://schemas.microsoft.com/office/drawing/2014/main" id="{62412C86-495A-4072-85FD-661E7605B182}"/>
                  </a:ext>
                </a:extLst>
              </p:cNvPr>
              <p:cNvSpPr txBox="1">
                <a:spLocks noRot="1" noChangeAspect="1" noMove="1" noResize="1" noEditPoints="1" noAdjustHandles="1" noChangeArrowheads="1" noChangeShapeType="1" noTextEdit="1"/>
              </p:cNvSpPr>
              <p:nvPr/>
            </p:nvSpPr>
            <p:spPr>
              <a:xfrm>
                <a:off x="9162648" y="2254463"/>
                <a:ext cx="565091" cy="385555"/>
              </a:xfrm>
              <a:prstGeom prst="rect">
                <a:avLst/>
              </a:prstGeom>
              <a:blipFill>
                <a:blip r:embed="rId23"/>
                <a:stretch>
                  <a:fillRect l="-6522" r="-2174" b="-12903"/>
                </a:stretch>
              </a:blipFill>
            </p:spPr>
            <p:txBody>
              <a:bodyPr/>
              <a:lstStyle/>
              <a:p>
                <a:r>
                  <a:rPr lang="en-DE">
                    <a:noFill/>
                  </a:rPr>
                  <a:t> </a:t>
                </a:r>
              </a:p>
            </p:txBody>
          </p:sp>
        </mc:Fallback>
      </mc:AlternateContent>
      <p:sp>
        <p:nvSpPr>
          <p:cNvPr id="128" name="文字方塊 127">
            <a:extLst>
              <a:ext uri="{FF2B5EF4-FFF2-40B4-BE49-F238E27FC236}">
                <a16:creationId xmlns:a16="http://schemas.microsoft.com/office/drawing/2014/main" id="{4A4712A7-D759-4B5D-A555-7DF0F8F92054}"/>
              </a:ext>
            </a:extLst>
          </p:cNvPr>
          <p:cNvSpPr txBox="1"/>
          <p:nvPr/>
        </p:nvSpPr>
        <p:spPr>
          <a:xfrm>
            <a:off x="6992265" y="1855266"/>
            <a:ext cx="2314832" cy="461665"/>
          </a:xfrm>
          <a:prstGeom prst="rect">
            <a:avLst/>
          </a:prstGeom>
          <a:noFill/>
        </p:spPr>
        <p:txBody>
          <a:bodyPr wrap="square" rtlCol="0">
            <a:spAutoFit/>
          </a:bodyPr>
          <a:lstStyle/>
          <a:p>
            <a:pPr algn="ctr"/>
            <a:r>
              <a:rPr lang="en-US" altLang="zh-TW" sz="2400" dirty="0"/>
              <a:t>dot product</a:t>
            </a:r>
            <a:endParaRPr lang="zh-TW" altLang="en-US" sz="2400" dirty="0"/>
          </a:p>
        </p:txBody>
      </p:sp>
      <p:sp>
        <p:nvSpPr>
          <p:cNvPr id="42" name="右大括弧 41">
            <a:extLst>
              <a:ext uri="{FF2B5EF4-FFF2-40B4-BE49-F238E27FC236}">
                <a16:creationId xmlns:a16="http://schemas.microsoft.com/office/drawing/2014/main" id="{E8F90F12-6E47-4935-8B18-AA0153234B1D}"/>
              </a:ext>
            </a:extLst>
          </p:cNvPr>
          <p:cNvSpPr/>
          <p:nvPr/>
        </p:nvSpPr>
        <p:spPr>
          <a:xfrm rot="5400000">
            <a:off x="7946214" y="1332730"/>
            <a:ext cx="237628" cy="869167"/>
          </a:xfrm>
          <a:prstGeom prst="rightBrace">
            <a:avLst>
              <a:gd name="adj1" fmla="val 4387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29" name="文字方塊 128">
                <a:extLst>
                  <a:ext uri="{FF2B5EF4-FFF2-40B4-BE49-F238E27FC236}">
                    <a16:creationId xmlns:a16="http://schemas.microsoft.com/office/drawing/2014/main" id="{70130F0E-4EAE-4971-BB18-95F99A84B6F4}"/>
                  </a:ext>
                </a:extLst>
              </p:cNvPr>
              <p:cNvSpPr txBox="1"/>
              <p:nvPr/>
            </p:nvSpPr>
            <p:spPr>
              <a:xfrm>
                <a:off x="7143624" y="451233"/>
                <a:ext cx="4154200" cy="461665"/>
              </a:xfrm>
              <a:prstGeom prst="rect">
                <a:avLst/>
              </a:prstGeom>
              <a:noFill/>
            </p:spPr>
            <p:txBody>
              <a:bodyPr wrap="square" rtlCol="0">
                <a:spAutoFit/>
              </a:bodyPr>
              <a:lstStyle/>
              <a:p>
                <a:pPr algn="ctr"/>
                <a:r>
                  <a:rPr lang="en-US" altLang="zh-TW" sz="2400" dirty="0"/>
                  <a:t>d is the dim of </a:t>
                </a:r>
                <a14:m>
                  <m:oMath xmlns:m="http://schemas.openxmlformats.org/officeDocument/2006/math">
                    <m:r>
                      <a:rPr lang="en-US" altLang="zh-TW" sz="2400" i="1">
                        <a:latin typeface="Cambria Math" panose="02040503050406030204" pitchFamily="18" charset="0"/>
                      </a:rPr>
                      <m:t>𝑞</m:t>
                    </m:r>
                  </m:oMath>
                </a14:m>
                <a:r>
                  <a:rPr lang="en-US" altLang="zh-TW" sz="2400" dirty="0"/>
                  <a:t> and </a:t>
                </a:r>
                <a14:m>
                  <m:oMath xmlns:m="http://schemas.openxmlformats.org/officeDocument/2006/math">
                    <m:r>
                      <a:rPr lang="en-US" altLang="zh-TW" sz="2400" i="1">
                        <a:latin typeface="Cambria Math" panose="02040503050406030204" pitchFamily="18" charset="0"/>
                      </a:rPr>
                      <m:t>𝑘</m:t>
                    </m:r>
                  </m:oMath>
                </a14:m>
                <a:r>
                  <a:rPr lang="en-US" altLang="zh-TW" sz="2400" dirty="0"/>
                  <a:t> </a:t>
                </a:r>
                <a:endParaRPr lang="zh-TW" altLang="en-US" sz="2400" dirty="0"/>
              </a:p>
            </p:txBody>
          </p:sp>
        </mc:Choice>
        <mc:Fallback xmlns="">
          <p:sp>
            <p:nvSpPr>
              <p:cNvPr id="129" name="文字方塊 128">
                <a:extLst>
                  <a:ext uri="{FF2B5EF4-FFF2-40B4-BE49-F238E27FC236}">
                    <a16:creationId xmlns:a16="http://schemas.microsoft.com/office/drawing/2014/main" id="{70130F0E-4EAE-4971-BB18-95F99A84B6F4}"/>
                  </a:ext>
                </a:extLst>
              </p:cNvPr>
              <p:cNvSpPr txBox="1">
                <a:spLocks noRot="1" noChangeAspect="1" noMove="1" noResize="1" noEditPoints="1" noAdjustHandles="1" noChangeArrowheads="1" noChangeShapeType="1" noTextEdit="1"/>
              </p:cNvSpPr>
              <p:nvPr/>
            </p:nvSpPr>
            <p:spPr>
              <a:xfrm>
                <a:off x="7143624" y="451233"/>
                <a:ext cx="4154200" cy="461665"/>
              </a:xfrm>
              <a:prstGeom prst="rect">
                <a:avLst/>
              </a:prstGeom>
              <a:blipFill>
                <a:blip r:embed="rId24"/>
                <a:stretch>
                  <a:fillRect t="-8108" b="-32432"/>
                </a:stretch>
              </a:blipFill>
            </p:spPr>
            <p:txBody>
              <a:bodyPr/>
              <a:lstStyle/>
              <a:p>
                <a:r>
                  <a:rPr lang="en-DE">
                    <a:noFill/>
                  </a:rPr>
                  <a:t> </a:t>
                </a:r>
              </a:p>
            </p:txBody>
          </p:sp>
        </mc:Fallback>
      </mc:AlternateContent>
      <p:cxnSp>
        <p:nvCxnSpPr>
          <p:cNvPr id="44" name="直線單箭頭接點 43">
            <a:extLst>
              <a:ext uri="{FF2B5EF4-FFF2-40B4-BE49-F238E27FC236}">
                <a16:creationId xmlns:a16="http://schemas.microsoft.com/office/drawing/2014/main" id="{F874EE06-B9DA-456A-B33F-C4F811FDAA89}"/>
              </a:ext>
            </a:extLst>
          </p:cNvPr>
          <p:cNvCxnSpPr>
            <a:cxnSpLocks/>
          </p:cNvCxnSpPr>
          <p:nvPr/>
        </p:nvCxnSpPr>
        <p:spPr>
          <a:xfrm flipH="1" flipV="1">
            <a:off x="9024436" y="919515"/>
            <a:ext cx="37486" cy="2675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88E33246-84CF-4178-98D3-71889A7D014C}"/>
                  </a:ext>
                </a:extLst>
              </p:cNvPr>
              <p:cNvSpPr txBox="1"/>
              <p:nvPr/>
            </p:nvSpPr>
            <p:spPr>
              <a:xfrm>
                <a:off x="9250841" y="49609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88E33246-84CF-4178-98D3-71889A7D014C}"/>
                  </a:ext>
                </a:extLst>
              </p:cNvPr>
              <p:cNvSpPr txBox="1">
                <a:spLocks noRot="1" noChangeAspect="1" noMove="1" noResize="1" noEditPoints="1" noAdjustHandles="1" noChangeArrowheads="1" noChangeShapeType="1" noTextEdit="1"/>
              </p:cNvSpPr>
              <p:nvPr/>
            </p:nvSpPr>
            <p:spPr>
              <a:xfrm>
                <a:off x="9250841" y="4960971"/>
                <a:ext cx="715161" cy="461665"/>
              </a:xfrm>
              <a:prstGeom prst="rect">
                <a:avLst/>
              </a:prstGeom>
              <a:blipFill>
                <a:blip r:embed="rId2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82C4C136-0997-4CDC-B19D-BCEEC7D9EE66}"/>
                  </a:ext>
                </a:extLst>
              </p:cNvPr>
              <p:cNvSpPr txBox="1"/>
              <p:nvPr/>
            </p:nvSpPr>
            <p:spPr>
              <a:xfrm>
                <a:off x="7003167"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82C4C136-0997-4CDC-B19D-BCEEC7D9EE66}"/>
                  </a:ext>
                </a:extLst>
              </p:cNvPr>
              <p:cNvSpPr txBox="1">
                <a:spLocks noRot="1" noChangeAspect="1" noMove="1" noResize="1" noEditPoints="1" noAdjustHandles="1" noChangeArrowheads="1" noChangeShapeType="1" noTextEdit="1"/>
              </p:cNvSpPr>
              <p:nvPr/>
            </p:nvSpPr>
            <p:spPr>
              <a:xfrm>
                <a:off x="7003167" y="4949898"/>
                <a:ext cx="715161" cy="461665"/>
              </a:xfrm>
              <a:prstGeom prst="rect">
                <a:avLst/>
              </a:prstGeom>
              <a:blipFill>
                <a:blip r:embed="rId2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87089E25-6C6C-49B3-8BBC-C41D714DA15E}"/>
                  </a:ext>
                </a:extLst>
              </p:cNvPr>
              <p:cNvSpPr txBox="1"/>
              <p:nvPr/>
            </p:nvSpPr>
            <p:spPr>
              <a:xfrm>
                <a:off x="4790912"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87089E25-6C6C-49B3-8BBC-C41D714DA15E}"/>
                  </a:ext>
                </a:extLst>
              </p:cNvPr>
              <p:cNvSpPr txBox="1">
                <a:spLocks noRot="1" noChangeAspect="1" noMove="1" noResize="1" noEditPoints="1" noAdjustHandles="1" noChangeArrowheads="1" noChangeShapeType="1" noTextEdit="1"/>
              </p:cNvSpPr>
              <p:nvPr/>
            </p:nvSpPr>
            <p:spPr>
              <a:xfrm>
                <a:off x="4790912" y="4949898"/>
                <a:ext cx="715161" cy="461665"/>
              </a:xfrm>
              <a:prstGeom prst="rect">
                <a:avLst/>
              </a:prstGeom>
              <a:blipFill>
                <a:blip r:embed="rId2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3" name="文字方塊 132">
                <a:extLst>
                  <a:ext uri="{FF2B5EF4-FFF2-40B4-BE49-F238E27FC236}">
                    <a16:creationId xmlns:a16="http://schemas.microsoft.com/office/drawing/2014/main" id="{063D44B5-8720-4813-BD78-3A8AD2C6FBEC}"/>
                  </a:ext>
                </a:extLst>
              </p:cNvPr>
              <p:cNvSpPr txBox="1"/>
              <p:nvPr/>
            </p:nvSpPr>
            <p:spPr>
              <a:xfrm>
                <a:off x="2497804" y="49424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3" name="文字方塊 132">
                <a:extLst>
                  <a:ext uri="{FF2B5EF4-FFF2-40B4-BE49-F238E27FC236}">
                    <a16:creationId xmlns:a16="http://schemas.microsoft.com/office/drawing/2014/main" id="{063D44B5-8720-4813-BD78-3A8AD2C6FBEC}"/>
                  </a:ext>
                </a:extLst>
              </p:cNvPr>
              <p:cNvSpPr txBox="1">
                <a:spLocks noRot="1" noChangeAspect="1" noMove="1" noResize="1" noEditPoints="1" noAdjustHandles="1" noChangeArrowheads="1" noChangeShapeType="1" noTextEdit="1"/>
              </p:cNvSpPr>
              <p:nvPr/>
            </p:nvSpPr>
            <p:spPr>
              <a:xfrm>
                <a:off x="2497804" y="4942432"/>
                <a:ext cx="715161" cy="461665"/>
              </a:xfrm>
              <a:prstGeom prst="rect">
                <a:avLst/>
              </a:prstGeom>
              <a:blipFill>
                <a:blip r:embed="rId28"/>
                <a:stretch>
                  <a:fillRect/>
                </a:stretch>
              </a:blipFill>
            </p:spPr>
            <p:txBody>
              <a:bodyPr/>
              <a:lstStyle/>
              <a:p>
                <a:r>
                  <a:rPr lang="en-DE">
                    <a:noFill/>
                  </a:rPr>
                  <a:t> </a:t>
                </a:r>
              </a:p>
            </p:txBody>
          </p:sp>
        </mc:Fallback>
      </mc:AlternateContent>
      <p:sp>
        <p:nvSpPr>
          <p:cNvPr id="2" name="文字方塊 1">
            <a:extLst>
              <a:ext uri="{FF2B5EF4-FFF2-40B4-BE49-F238E27FC236}">
                <a16:creationId xmlns:a16="http://schemas.microsoft.com/office/drawing/2014/main" id="{C5A11640-563A-4BCA-BE82-E043BB63154E}"/>
              </a:ext>
            </a:extLst>
          </p:cNvPr>
          <p:cNvSpPr txBox="1"/>
          <p:nvPr/>
        </p:nvSpPr>
        <p:spPr>
          <a:xfrm>
            <a:off x="1678207" y="519063"/>
            <a:ext cx="6228006" cy="369332"/>
          </a:xfrm>
          <a:prstGeom prst="rect">
            <a:avLst/>
          </a:prstGeom>
          <a:noFill/>
        </p:spPr>
        <p:txBody>
          <a:bodyPr wrap="square" rtlCol="0">
            <a:spAutoFit/>
          </a:bodyPr>
          <a:lstStyle/>
          <a:p>
            <a:r>
              <a:rPr lang="de-DE" altLang="zh-TW" dirty="0">
                <a:solidFill>
                  <a:srgbClr val="0070C0"/>
                </a:solidFill>
                <a:latin typeface="微軟正黑體" panose="020B0604030504040204" pitchFamily="34" charset="-120"/>
                <a:ea typeface="微軟正黑體" panose="020B0604030504040204" pitchFamily="34" charset="-120"/>
              </a:rPr>
              <a:t>Take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de-DE" altLang="zh-TW"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query q, </a:t>
            </a:r>
            <a:r>
              <a:rPr lang="de-DE" altLang="zh-TW" dirty="0" err="1">
                <a:solidFill>
                  <a:srgbClr val="0070C0"/>
                </a:solidFill>
                <a:latin typeface="微軟正黑體" panose="020B0604030504040204" pitchFamily="34" charset="-120"/>
                <a:ea typeface="微軟正黑體" panose="020B0604030504040204" pitchFamily="34" charset="-120"/>
              </a:rPr>
              <a:t>go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to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key k,</a:t>
            </a:r>
            <a:r>
              <a:rPr lang="en-US" altLang="zh-TW" dirty="0">
                <a:solidFill>
                  <a:srgbClr val="0070C0"/>
                </a:solidFill>
                <a:latin typeface="+mj-lt"/>
                <a:ea typeface="微軟正黑體" panose="020B0604030504040204" pitchFamily="34" charset="-120"/>
              </a:rPr>
              <a:t> </a:t>
            </a:r>
            <a:r>
              <a:rPr lang="de-DE" altLang="zh-TW" dirty="0">
                <a:solidFill>
                  <a:srgbClr val="0070C0"/>
                </a:solidFill>
                <a:latin typeface="微軟正黑體" panose="020B0604030504040204" pitchFamily="34" charset="-120"/>
                <a:ea typeface="微軟正黑體" panose="020B0604030504040204" pitchFamily="34" charset="-120"/>
              </a:rPr>
              <a:t>do</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attention</a:t>
            </a:r>
            <a:r>
              <a:rPr lang="en-US" altLang="zh-TW" dirty="0">
                <a:solidFill>
                  <a:srgbClr val="0070C0"/>
                </a:solidFill>
                <a:latin typeface="微軟正黑體" panose="020B0604030504040204" pitchFamily="34" charset="-120"/>
                <a:ea typeface="微軟正黑體" panose="020B0604030504040204" pitchFamily="34" charset="-120"/>
              </a:rPr>
              <a:t> </a:t>
            </a:r>
            <a:endParaRPr lang="zh-TW" altLang="en-US" dirty="0">
              <a:solidFill>
                <a:srgbClr val="0070C0"/>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9443D66-D8AE-4035-BF0A-0817A1E48ECF}"/>
              </a:ext>
            </a:extLst>
          </p:cNvPr>
          <p:cNvSpPr/>
          <p:nvPr/>
        </p:nvSpPr>
        <p:spPr>
          <a:xfrm>
            <a:off x="1997262" y="3697231"/>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8">
            <a:extLst>
              <a:ext uri="{FF2B5EF4-FFF2-40B4-BE49-F238E27FC236}">
                <a16:creationId xmlns:a16="http://schemas.microsoft.com/office/drawing/2014/main" id="{98931791-3D2C-F2F5-16F5-F1B726CEC7C7}"/>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941484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 grpId="0" animBg="1"/>
      <p:bldP spid="107" grpId="0"/>
      <p:bldP spid="108" grpId="0" animBg="1"/>
      <p:bldP spid="111" grpId="0" animBg="1"/>
      <p:bldP spid="114" grpId="0" animBg="1"/>
      <p:bldP spid="122" grpId="0"/>
      <p:bldP spid="30" grpId="0"/>
      <p:bldP spid="125" grpId="0"/>
      <p:bldP spid="126" grpId="0"/>
      <p:bldP spid="128" grpId="0"/>
      <p:bldP spid="42" grpId="0" animBg="1"/>
      <p:bldP spid="129"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2556679" y="278769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4835337" y="276681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2512441"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4749912" y="4874027"/>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6987383" y="4888897"/>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9224854" y="4905698"/>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1925919" y="3795864"/>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4202131" y="3778934"/>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6446247" y="3789528"/>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8698951" y="3803116"/>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456E3A79-1238-4B9D-B67D-8771DBF1B4D8}"/>
                  </a:ext>
                </a:extLst>
              </p:cNvPr>
              <p:cNvSpPr txBox="1"/>
              <p:nvPr/>
            </p:nvSpPr>
            <p:spPr>
              <a:xfrm>
                <a:off x="2382987" y="223824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60" name="文字方塊 59">
                <a:extLst>
                  <a:ext uri="{FF2B5EF4-FFF2-40B4-BE49-F238E27FC236}">
                    <a16:creationId xmlns:a16="http://schemas.microsoft.com/office/drawing/2014/main" id="{456E3A79-1238-4B9D-B67D-8771DBF1B4D8}"/>
                  </a:ext>
                </a:extLst>
              </p:cNvPr>
              <p:cNvSpPr txBox="1">
                <a:spLocks noRot="1" noChangeAspect="1" noMove="1" noResize="1" noEditPoints="1" noAdjustHandles="1" noChangeArrowheads="1" noChangeShapeType="1" noTextEdit="1"/>
              </p:cNvSpPr>
              <p:nvPr/>
            </p:nvSpPr>
            <p:spPr>
              <a:xfrm>
                <a:off x="2382987" y="2238240"/>
                <a:ext cx="565091" cy="385555"/>
              </a:xfrm>
              <a:prstGeom prst="rect">
                <a:avLst/>
              </a:prstGeom>
              <a:blipFill>
                <a:blip r:embed="rId19"/>
                <a:stretch>
                  <a:fillRect l="-6522" r="-2174" b="-9677"/>
                </a:stretch>
              </a:blipFill>
            </p:spPr>
            <p:txBody>
              <a:bodyPr/>
              <a:lstStyle/>
              <a:p>
                <a:r>
                  <a:rPr lang="en-DE">
                    <a:noFill/>
                  </a:rPr>
                  <a:t> </a:t>
                </a:r>
              </a:p>
            </p:txBody>
          </p:sp>
        </mc:Fallback>
      </mc:AlternateContent>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7" name="文字方塊 106">
                <a:extLst>
                  <a:ext uri="{FF2B5EF4-FFF2-40B4-BE49-F238E27FC236}">
                    <a16:creationId xmlns:a16="http://schemas.microsoft.com/office/drawing/2014/main" id="{C6A28D3B-D122-47B9-BA8E-440F796EF39C}"/>
                  </a:ext>
                </a:extLst>
              </p:cNvPr>
              <p:cNvSpPr txBox="1"/>
              <p:nvPr/>
            </p:nvSpPr>
            <p:spPr>
              <a:xfrm>
                <a:off x="4655584" y="2238240"/>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107" name="文字方塊 106">
                <a:extLst>
                  <a:ext uri="{FF2B5EF4-FFF2-40B4-BE49-F238E27FC236}">
                    <a16:creationId xmlns:a16="http://schemas.microsoft.com/office/drawing/2014/main" id="{C6A28D3B-D122-47B9-BA8E-440F796EF39C}"/>
                  </a:ext>
                </a:extLst>
              </p:cNvPr>
              <p:cNvSpPr txBox="1">
                <a:spLocks noRot="1" noChangeAspect="1" noMove="1" noResize="1" noEditPoints="1" noAdjustHandles="1" noChangeArrowheads="1" noChangeShapeType="1" noTextEdit="1"/>
              </p:cNvSpPr>
              <p:nvPr/>
            </p:nvSpPr>
            <p:spPr>
              <a:xfrm>
                <a:off x="4655584" y="2238240"/>
                <a:ext cx="565090" cy="385555"/>
              </a:xfrm>
              <a:prstGeom prst="rect">
                <a:avLst/>
              </a:prstGeom>
              <a:blipFill>
                <a:blip r:embed="rId20"/>
                <a:stretch>
                  <a:fillRect l="-6667" r="-4444" b="-9677"/>
                </a:stretch>
              </a:blipFill>
            </p:spPr>
            <p:txBody>
              <a:bodyPr/>
              <a:lstStyle/>
              <a:p>
                <a:r>
                  <a:rPr lang="en-DE">
                    <a:noFill/>
                  </a:rPr>
                  <a:t> </a:t>
                </a:r>
              </a:p>
            </p:txBody>
          </p:sp>
        </mc:Fallback>
      </mc:AlternateContent>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2251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2251404" y="2805021"/>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2251405" y="2796163"/>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2251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文字方塊 124">
                <a:extLst>
                  <a:ext uri="{FF2B5EF4-FFF2-40B4-BE49-F238E27FC236}">
                    <a16:creationId xmlns:a16="http://schemas.microsoft.com/office/drawing/2014/main" id="{ADA11FB3-0161-4049-BD56-AEFBE0944B83}"/>
                  </a:ext>
                </a:extLst>
              </p:cNvPr>
              <p:cNvSpPr txBox="1"/>
              <p:nvPr/>
            </p:nvSpPr>
            <p:spPr>
              <a:xfrm>
                <a:off x="6806782" y="2238240"/>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125" name="文字方塊 124">
                <a:extLst>
                  <a:ext uri="{FF2B5EF4-FFF2-40B4-BE49-F238E27FC236}">
                    <a16:creationId xmlns:a16="http://schemas.microsoft.com/office/drawing/2014/main" id="{ADA11FB3-0161-4049-BD56-AEFBE0944B83}"/>
                  </a:ext>
                </a:extLst>
              </p:cNvPr>
              <p:cNvSpPr txBox="1">
                <a:spLocks noRot="1" noChangeAspect="1" noMove="1" noResize="1" noEditPoints="1" noAdjustHandles="1" noChangeArrowheads="1" noChangeShapeType="1" noTextEdit="1"/>
              </p:cNvSpPr>
              <p:nvPr/>
            </p:nvSpPr>
            <p:spPr>
              <a:xfrm>
                <a:off x="6806782" y="2238240"/>
                <a:ext cx="565090" cy="385555"/>
              </a:xfrm>
              <a:prstGeom prst="rect">
                <a:avLst/>
              </a:prstGeom>
              <a:blipFill>
                <a:blip r:embed="rId21"/>
                <a:stretch>
                  <a:fillRect l="-6667"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62412C86-495A-4072-85FD-661E7605B182}"/>
                  </a:ext>
                </a:extLst>
              </p:cNvPr>
              <p:cNvSpPr txBox="1"/>
              <p:nvPr/>
            </p:nvSpPr>
            <p:spPr>
              <a:xfrm>
                <a:off x="9162648" y="2254463"/>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126" name="文字方塊 125">
                <a:extLst>
                  <a:ext uri="{FF2B5EF4-FFF2-40B4-BE49-F238E27FC236}">
                    <a16:creationId xmlns:a16="http://schemas.microsoft.com/office/drawing/2014/main" id="{62412C86-495A-4072-85FD-661E7605B182}"/>
                  </a:ext>
                </a:extLst>
              </p:cNvPr>
              <p:cNvSpPr txBox="1">
                <a:spLocks noRot="1" noChangeAspect="1" noMove="1" noResize="1" noEditPoints="1" noAdjustHandles="1" noChangeArrowheads="1" noChangeShapeType="1" noTextEdit="1"/>
              </p:cNvSpPr>
              <p:nvPr/>
            </p:nvSpPr>
            <p:spPr>
              <a:xfrm>
                <a:off x="9162648" y="2254463"/>
                <a:ext cx="565091" cy="385555"/>
              </a:xfrm>
              <a:prstGeom prst="rect">
                <a:avLst/>
              </a:prstGeom>
              <a:blipFill>
                <a:blip r:embed="rId22"/>
                <a:stretch>
                  <a:fillRect l="-6522" r="-2174" b="-12903"/>
                </a:stretch>
              </a:blipFill>
            </p:spPr>
            <p:txBody>
              <a:bodyPr/>
              <a:lstStyle/>
              <a:p>
                <a:r>
                  <a:rPr lang="en-DE">
                    <a:noFill/>
                  </a:rPr>
                  <a:t> </a:t>
                </a:r>
              </a:p>
            </p:txBody>
          </p:sp>
        </mc:Fallback>
      </mc:AlternateContent>
      <p:cxnSp>
        <p:nvCxnSpPr>
          <p:cNvPr id="113" name="直線單箭頭接點 112">
            <a:extLst>
              <a:ext uri="{FF2B5EF4-FFF2-40B4-BE49-F238E27FC236}">
                <a16:creationId xmlns:a16="http://schemas.microsoft.com/office/drawing/2014/main" id="{DBE33F24-D1EB-4FCC-81F2-5C74E89C3582}"/>
              </a:ext>
            </a:extLst>
          </p:cNvPr>
          <p:cNvCxnSpPr>
            <a:cxnSpLocks/>
          </p:cNvCxnSpPr>
          <p:nvPr/>
        </p:nvCxnSpPr>
        <p:spPr>
          <a:xfrm flipH="1" flipV="1">
            <a:off x="2546439" y="1445260"/>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29A882DF-78F7-4AC4-954D-6A43967AA014}"/>
              </a:ext>
            </a:extLst>
          </p:cNvPr>
          <p:cNvCxnSpPr>
            <a:cxnSpLocks/>
          </p:cNvCxnSpPr>
          <p:nvPr/>
        </p:nvCxnSpPr>
        <p:spPr>
          <a:xfrm flipH="1" flipV="1">
            <a:off x="4864775" y="1424236"/>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D8922ED4-EABB-4DC9-97B7-C6C945E04E3C}"/>
              </a:ext>
            </a:extLst>
          </p:cNvPr>
          <p:cNvCxnSpPr>
            <a:cxnSpLocks/>
          </p:cNvCxnSpPr>
          <p:nvPr/>
        </p:nvCxnSpPr>
        <p:spPr>
          <a:xfrm flipH="1" flipV="1">
            <a:off x="7071140" y="1434097"/>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CD22AF0F-5B18-4E70-A115-7628006B2124}"/>
              </a:ext>
            </a:extLst>
          </p:cNvPr>
          <p:cNvCxnSpPr>
            <a:cxnSpLocks/>
          </p:cNvCxnSpPr>
          <p:nvPr/>
        </p:nvCxnSpPr>
        <p:spPr>
          <a:xfrm flipH="1" flipV="1">
            <a:off x="9340426" y="1442306"/>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矩形: 圓角 109">
            <a:extLst>
              <a:ext uri="{FF2B5EF4-FFF2-40B4-BE49-F238E27FC236}">
                <a16:creationId xmlns:a16="http://schemas.microsoft.com/office/drawing/2014/main" id="{36A2F2E2-B81A-4089-88C1-A8E8FD0C8B20}"/>
              </a:ext>
            </a:extLst>
          </p:cNvPr>
          <p:cNvSpPr/>
          <p:nvPr/>
        </p:nvSpPr>
        <p:spPr>
          <a:xfrm>
            <a:off x="2240019" y="1684980"/>
            <a:ext cx="7907513" cy="436465"/>
          </a:xfrm>
          <a:prstGeom prst="roundRect">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800" dirty="0"/>
              <a:t>Soft-max</a:t>
            </a:r>
            <a:endParaRPr lang="zh-TW" altLang="en-US" sz="2800" dirty="0"/>
          </a:p>
        </p:txBody>
      </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2399019" y="1015897"/>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2399019" y="1015897"/>
                <a:ext cx="565091" cy="385555"/>
              </a:xfrm>
              <a:prstGeom prst="rect">
                <a:avLst/>
              </a:prstGeom>
              <a:blipFill>
                <a:blip r:embed="rId23"/>
                <a:stretch>
                  <a:fillRect l="-8889" t="-16129"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4671616" y="1015897"/>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4671616" y="1015897"/>
                <a:ext cx="565090" cy="385555"/>
              </a:xfrm>
              <a:prstGeom prst="rect">
                <a:avLst/>
              </a:prstGeom>
              <a:blipFill>
                <a:blip r:embed="rId24"/>
                <a:stretch>
                  <a:fillRect l="-6522" t="-16129"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6822814" y="1015897"/>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6822814" y="1015897"/>
                <a:ext cx="565090" cy="385555"/>
              </a:xfrm>
              <a:prstGeom prst="rect">
                <a:avLst/>
              </a:prstGeom>
              <a:blipFill>
                <a:blip r:embed="rId25"/>
                <a:stretch>
                  <a:fillRect l="-6667" t="-16129"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9178680" y="10321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9178680" y="1032120"/>
                <a:ext cx="565091" cy="385555"/>
              </a:xfrm>
              <a:prstGeom prst="rect">
                <a:avLst/>
              </a:prstGeom>
              <a:blipFill>
                <a:blip r:embed="rId26"/>
                <a:stretch>
                  <a:fillRect l="-4348" t="-16129" r="-217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0" name="文字方塊 139">
                <a:extLst>
                  <a:ext uri="{FF2B5EF4-FFF2-40B4-BE49-F238E27FC236}">
                    <a16:creationId xmlns:a16="http://schemas.microsoft.com/office/drawing/2014/main" id="{B7AF5C70-025F-4D24-87D9-186251995A8E}"/>
                  </a:ext>
                </a:extLst>
              </p:cNvPr>
              <p:cNvSpPr txBox="1"/>
              <p:nvPr/>
            </p:nvSpPr>
            <p:spPr>
              <a:xfrm>
                <a:off x="5290572" y="129918"/>
                <a:ext cx="5026504" cy="8452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i="1">
                              <a:latin typeface="Cambria Math" panose="02040503050406030204" pitchFamily="18" charset="0"/>
                            </a:rPr>
                            <m:t>1,</m:t>
                          </m:r>
                          <m:r>
                            <a:rPr lang="en-US" altLang="zh-TW" sz="2800" i="1">
                              <a:latin typeface="Cambria Math" panose="02040503050406030204" pitchFamily="18" charset="0"/>
                            </a:rPr>
                            <m:t>𝑖</m:t>
                          </m:r>
                        </m:sub>
                      </m:sSub>
                      <m:r>
                        <a:rPr lang="en-US" altLang="zh-TW" sz="2800" i="1">
                          <a:latin typeface="Cambria Math" panose="02040503050406030204" pitchFamily="18" charset="0"/>
                        </a:rPr>
                        <m:t>=</m:t>
                      </m:r>
                      <m:r>
                        <a:rPr lang="en-US" altLang="zh-TW" sz="2800" i="1">
                          <a:latin typeface="Cambria Math" panose="02040503050406030204" pitchFamily="18" charset="0"/>
                        </a:rPr>
                        <m:t>𝑒𝑥𝑝</m:t>
                      </m:r>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𝛼</m:t>
                              </m:r>
                            </m:e>
                            <m:sub>
                              <m:r>
                                <a:rPr lang="en-US" altLang="zh-TW" sz="2800" i="1">
                                  <a:latin typeface="Cambria Math" panose="02040503050406030204" pitchFamily="18" charset="0"/>
                                </a:rPr>
                                <m:t>1,</m:t>
                              </m:r>
                              <m:r>
                                <a:rPr lang="en-US" altLang="zh-TW" sz="2800" i="1">
                                  <a:latin typeface="Cambria Math" panose="02040503050406030204" pitchFamily="18" charset="0"/>
                                </a:rPr>
                                <m:t>𝑖</m:t>
                              </m:r>
                            </m:sub>
                          </m:sSub>
                          <m:r>
                            <m:rPr>
                              <m:nor/>
                            </m:rPr>
                            <a:rPr lang="zh-TW" altLang="en-US" sz="2800" dirty="0"/>
                            <m:t> </m:t>
                          </m:r>
                        </m:e>
                      </m:d>
                      <m:r>
                        <a:rPr lang="en-US" altLang="zh-TW" sz="2800" i="1">
                          <a:latin typeface="Cambria Math" panose="02040503050406030204" pitchFamily="18" charset="0"/>
                        </a:rPr>
                        <m:t>/</m:t>
                      </m:r>
                      <m:nary>
                        <m:naryPr>
                          <m:chr m:val="∑"/>
                          <m:limLoc m:val="subSup"/>
                          <m:supHide m:val="on"/>
                          <m:ctrlPr>
                            <a:rPr lang="en-US" altLang="zh-TW" sz="2800" i="1">
                              <a:latin typeface="Cambria Math" panose="02040503050406030204" pitchFamily="18" charset="0"/>
                            </a:rPr>
                          </m:ctrlPr>
                        </m:naryPr>
                        <m:sub>
                          <m:r>
                            <m:rPr>
                              <m:brk m:alnAt="9"/>
                            </m:rPr>
                            <a:rPr lang="en-US" altLang="zh-TW" sz="2800" i="1">
                              <a:latin typeface="Cambria Math" panose="02040503050406030204" pitchFamily="18" charset="0"/>
                            </a:rPr>
                            <m:t>𝑗</m:t>
                          </m:r>
                        </m:sub>
                        <m:sup/>
                        <m:e>
                          <m:r>
                            <a:rPr lang="en-US" altLang="zh-TW" sz="2800" i="1">
                              <a:latin typeface="Cambria Math" panose="02040503050406030204" pitchFamily="18" charset="0"/>
                            </a:rPr>
                            <m:t>𝑒𝑥𝑝</m:t>
                          </m:r>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𝛼</m:t>
                                  </m:r>
                                </m:e>
                                <m:sub>
                                  <m:r>
                                    <a:rPr lang="en-US" altLang="zh-TW" sz="2800" i="1">
                                      <a:latin typeface="Cambria Math" panose="02040503050406030204" pitchFamily="18" charset="0"/>
                                    </a:rPr>
                                    <m:t>1,</m:t>
                                  </m:r>
                                  <m:r>
                                    <a:rPr lang="en-US" altLang="zh-TW" sz="2800" i="1">
                                      <a:latin typeface="Cambria Math" panose="02040503050406030204" pitchFamily="18" charset="0"/>
                                    </a:rPr>
                                    <m:t>𝑗</m:t>
                                  </m:r>
                                </m:sub>
                              </m:sSub>
                              <m:r>
                                <m:rPr>
                                  <m:nor/>
                                </m:rPr>
                                <a:rPr lang="zh-TW" altLang="en-US" sz="2800" dirty="0"/>
                                <m:t> </m:t>
                              </m:r>
                            </m:e>
                          </m:d>
                        </m:e>
                      </m:nary>
                    </m:oMath>
                  </m:oMathPara>
                </a14:m>
                <a:endParaRPr lang="zh-TW" altLang="en-US" sz="2800" dirty="0"/>
              </a:p>
            </p:txBody>
          </p:sp>
        </mc:Choice>
        <mc:Fallback xmlns="">
          <p:sp>
            <p:nvSpPr>
              <p:cNvPr id="140" name="文字方塊 139">
                <a:extLst>
                  <a:ext uri="{FF2B5EF4-FFF2-40B4-BE49-F238E27FC236}">
                    <a16:creationId xmlns:a16="http://schemas.microsoft.com/office/drawing/2014/main" id="{B7AF5C70-025F-4D24-87D9-186251995A8E}"/>
                  </a:ext>
                </a:extLst>
              </p:cNvPr>
              <p:cNvSpPr txBox="1">
                <a:spLocks noRot="1" noChangeAspect="1" noMove="1" noResize="1" noEditPoints="1" noAdjustHandles="1" noChangeArrowheads="1" noChangeShapeType="1" noTextEdit="1"/>
              </p:cNvSpPr>
              <p:nvPr/>
            </p:nvSpPr>
            <p:spPr>
              <a:xfrm>
                <a:off x="5290572" y="129918"/>
                <a:ext cx="5026504" cy="845296"/>
              </a:xfrm>
              <a:prstGeom prst="rect">
                <a:avLst/>
              </a:prstGeom>
              <a:blipFill>
                <a:blip r:embed="rId27"/>
                <a:stretch>
                  <a:fillRect l="-504" t="-192537" b="-26417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9250841" y="49609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9250841" y="4960971"/>
                <a:ext cx="715161" cy="461665"/>
              </a:xfrm>
              <a:prstGeom prst="rect">
                <a:avLst/>
              </a:prstGeom>
              <a:blipFill>
                <a:blip r:embed="rId2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7003167"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7003167" y="4949898"/>
                <a:ext cx="715161" cy="461665"/>
              </a:xfrm>
              <a:prstGeom prst="rect">
                <a:avLst/>
              </a:prstGeom>
              <a:blipFill>
                <a:blip r:embed="rId2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4790912"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4790912" y="4949898"/>
                <a:ext cx="715161" cy="461665"/>
              </a:xfrm>
              <a:prstGeom prst="rect">
                <a:avLst/>
              </a:prstGeom>
              <a:blipFill>
                <a:blip r:embed="rId3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2497804" y="49424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2497804" y="4942432"/>
                <a:ext cx="715161" cy="461665"/>
              </a:xfrm>
              <a:prstGeom prst="rect">
                <a:avLst/>
              </a:prstGeom>
              <a:blipFill>
                <a:blip r:embed="rId31"/>
                <a:stretch>
                  <a:fillRect/>
                </a:stretch>
              </a:blipFill>
            </p:spPr>
            <p:txBody>
              <a:bodyPr/>
              <a:lstStyle/>
              <a:p>
                <a:r>
                  <a:rPr lang="en-DE">
                    <a:noFill/>
                  </a:rPr>
                  <a:t> </a:t>
                </a:r>
              </a:p>
            </p:txBody>
          </p:sp>
        </mc:Fallback>
      </mc:AlternateContent>
      <p:sp>
        <p:nvSpPr>
          <p:cNvPr id="2" name="TextBox 1">
            <a:extLst>
              <a:ext uri="{FF2B5EF4-FFF2-40B4-BE49-F238E27FC236}">
                <a16:creationId xmlns:a16="http://schemas.microsoft.com/office/drawing/2014/main" id="{40B2ABA2-3B41-60E9-CB9F-72ED449953D5}"/>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7700698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838200" y="-186075"/>
            <a:ext cx="10515600" cy="1325563"/>
          </a:xfrm>
        </p:spPr>
        <p:txBody>
          <a:bodyPr/>
          <a:lstStyle/>
          <a:p>
            <a:r>
              <a:rPr lang="en-US" altLang="en-US" dirty="0"/>
              <a:t>Recap: TF.IDF / LSH</a:t>
            </a:r>
          </a:p>
        </p:txBody>
      </p:sp>
      <p:sp>
        <p:nvSpPr>
          <p:cNvPr id="358403" name="Rectangle 3"/>
          <p:cNvSpPr>
            <a:spLocks noGrp="1" noChangeArrowheads="1"/>
          </p:cNvSpPr>
          <p:nvPr>
            <p:ph type="body" idx="1"/>
          </p:nvPr>
        </p:nvSpPr>
        <p:spPr>
          <a:xfrm>
            <a:off x="838200" y="975468"/>
            <a:ext cx="10515600" cy="4351338"/>
          </a:xfrm>
        </p:spPr>
        <p:txBody>
          <a:bodyPr/>
          <a:lstStyle/>
          <a:p>
            <a:pPr marL="469900" indent="-469900">
              <a:buNone/>
            </a:pPr>
            <a:r>
              <a:rPr lang="de-DE" altLang="en-US" sz="2400" dirty="0" err="1">
                <a:solidFill>
                  <a:schemeClr val="accent1">
                    <a:lumMod val="50000"/>
                  </a:schemeClr>
                </a:solidFill>
              </a:rPr>
              <a:t>f</a:t>
            </a:r>
            <a:r>
              <a:rPr lang="de-DE" altLang="en-US" sz="2400" baseline="-25000" dirty="0" err="1">
                <a:solidFill>
                  <a:schemeClr val="accent1">
                    <a:lumMod val="50000"/>
                  </a:schemeClr>
                </a:solidFill>
              </a:rPr>
              <a:t>ij</a:t>
            </a:r>
            <a:r>
              <a:rPr lang="de-DE" altLang="en-US" sz="2400" dirty="0"/>
              <a:t> = </a:t>
            </a:r>
            <a:r>
              <a:rPr lang="de-DE" altLang="en-US" sz="2400" dirty="0" err="1"/>
              <a:t>number</a:t>
            </a:r>
            <a:r>
              <a:rPr lang="de-DE" altLang="en-US" sz="2400" dirty="0"/>
              <a:t> </a:t>
            </a:r>
            <a:r>
              <a:rPr lang="de-DE" altLang="en-US" sz="2400" dirty="0" err="1"/>
              <a:t>of</a:t>
            </a:r>
            <a:r>
              <a:rPr lang="de-DE" altLang="en-US" sz="2400" dirty="0"/>
              <a:t> </a:t>
            </a:r>
            <a:r>
              <a:rPr lang="de-DE" altLang="en-US" sz="2400" dirty="0" err="1"/>
              <a:t>terms</a:t>
            </a:r>
            <a:r>
              <a:rPr lang="de-DE" altLang="en-US" sz="2400" dirty="0"/>
              <a:t> </a:t>
            </a:r>
            <a:r>
              <a:rPr lang="de-DE" altLang="en-US" sz="2400" dirty="0" err="1">
                <a:solidFill>
                  <a:schemeClr val="accent1">
                    <a:lumMod val="50000"/>
                  </a:schemeClr>
                </a:solidFill>
              </a:rPr>
              <a:t>t</a:t>
            </a:r>
            <a:r>
              <a:rPr lang="de-DE" altLang="en-US" sz="2400" baseline="-25000" dirty="0" err="1">
                <a:solidFill>
                  <a:schemeClr val="accent1">
                    <a:lumMod val="50000"/>
                  </a:schemeClr>
                </a:solidFill>
              </a:rPr>
              <a:t>i</a:t>
            </a:r>
            <a:r>
              <a:rPr lang="de-DE" altLang="en-US" sz="2400" dirty="0">
                <a:solidFill>
                  <a:schemeClr val="accent1">
                    <a:lumMod val="50000"/>
                  </a:schemeClr>
                </a:solidFill>
              </a:rPr>
              <a:t> </a:t>
            </a:r>
            <a:r>
              <a:rPr lang="de-DE" altLang="en-US" sz="2400" dirty="0"/>
              <a:t>in </a:t>
            </a:r>
            <a:r>
              <a:rPr lang="de-DE" altLang="en-US" sz="2400" dirty="0" err="1"/>
              <a:t>document</a:t>
            </a:r>
            <a:r>
              <a:rPr lang="de-DE" altLang="en-US" sz="2400" dirty="0"/>
              <a:t> </a:t>
            </a:r>
            <a:r>
              <a:rPr lang="de-DE" altLang="en-US" sz="2400" dirty="0" err="1">
                <a:solidFill>
                  <a:schemeClr val="accent1">
                    <a:lumMod val="50000"/>
                  </a:schemeClr>
                </a:solidFill>
              </a:rPr>
              <a:t>d</a:t>
            </a:r>
            <a:r>
              <a:rPr lang="de-DE" altLang="en-US" sz="2400" baseline="-25000" dirty="0" err="1">
                <a:solidFill>
                  <a:schemeClr val="accent1">
                    <a:lumMod val="50000"/>
                  </a:schemeClr>
                </a:solidFill>
              </a:rPr>
              <a:t>j</a:t>
            </a:r>
            <a:endParaRPr lang="de-DE" altLang="en-US" sz="2400" dirty="0">
              <a:solidFill>
                <a:schemeClr val="accent1">
                  <a:lumMod val="50000"/>
                </a:schemeClr>
              </a:solidFill>
            </a:endParaRPr>
          </a:p>
          <a:p>
            <a:pPr marL="469900" indent="-469900"/>
            <a:endParaRPr lang="de-DE" altLang="en-US" sz="2400" dirty="0"/>
          </a:p>
          <a:p>
            <a:pPr marL="469900" indent="-469900">
              <a:buNone/>
            </a:pPr>
            <a:endParaRPr lang="de-DE" altLang="en-US" sz="2400" dirty="0"/>
          </a:p>
          <a:p>
            <a:pPr marL="469900" indent="-469900">
              <a:buNone/>
            </a:pPr>
            <a:r>
              <a:rPr lang="de-DE" altLang="en-US" sz="2400" dirty="0" err="1">
                <a:solidFill>
                  <a:schemeClr val="accent1">
                    <a:lumMod val="50000"/>
                  </a:schemeClr>
                </a:solidFill>
              </a:rPr>
              <a:t>n</a:t>
            </a:r>
            <a:r>
              <a:rPr lang="de-DE" altLang="en-US" sz="2400" baseline="-25000" dirty="0" err="1">
                <a:solidFill>
                  <a:schemeClr val="accent1">
                    <a:lumMod val="50000"/>
                  </a:schemeClr>
                </a:solidFill>
              </a:rPr>
              <a:t>i</a:t>
            </a:r>
            <a:r>
              <a:rPr lang="de-DE" altLang="en-US" sz="2400" dirty="0"/>
              <a:t> = </a:t>
            </a:r>
            <a:r>
              <a:rPr lang="de-DE" altLang="en-US" sz="2400" dirty="0" err="1"/>
              <a:t>Number</a:t>
            </a:r>
            <a:r>
              <a:rPr lang="de-DE" altLang="en-US" sz="2400" dirty="0"/>
              <a:t> </a:t>
            </a:r>
            <a:r>
              <a:rPr lang="de-DE" altLang="en-US" sz="2400" dirty="0" err="1"/>
              <a:t>of</a:t>
            </a:r>
            <a:r>
              <a:rPr lang="de-DE" altLang="en-US" sz="2400" dirty="0"/>
              <a:t> </a:t>
            </a:r>
            <a:r>
              <a:rPr lang="de-DE" altLang="en-US" sz="2400" dirty="0" err="1"/>
              <a:t>documents</a:t>
            </a:r>
            <a:r>
              <a:rPr lang="de-DE" altLang="en-US" sz="2400" dirty="0"/>
              <a:t> </a:t>
            </a:r>
            <a:r>
              <a:rPr lang="de-DE" altLang="en-US" sz="2400" dirty="0" err="1"/>
              <a:t>with</a:t>
            </a:r>
            <a:r>
              <a:rPr lang="de-DE" altLang="en-US" sz="2400" dirty="0"/>
              <a:t> </a:t>
            </a:r>
            <a:r>
              <a:rPr lang="de-DE" altLang="en-US" sz="2400" dirty="0" err="1"/>
              <a:t>term</a:t>
            </a:r>
            <a:r>
              <a:rPr lang="de-DE" altLang="en-US" sz="2400" dirty="0"/>
              <a:t> i</a:t>
            </a:r>
          </a:p>
          <a:p>
            <a:pPr marL="469900" indent="-469900">
              <a:buNone/>
            </a:pPr>
            <a:r>
              <a:rPr lang="de-DE" altLang="en-US" sz="2400" dirty="0">
                <a:solidFill>
                  <a:schemeClr val="accent1">
                    <a:lumMod val="50000"/>
                  </a:schemeClr>
                </a:solidFill>
              </a:rPr>
              <a:t>N</a:t>
            </a:r>
            <a:r>
              <a:rPr lang="de-DE" altLang="en-US" sz="2400" dirty="0"/>
              <a:t> = Total </a:t>
            </a:r>
            <a:r>
              <a:rPr lang="de-DE" altLang="en-US" sz="2400" dirty="0" err="1"/>
              <a:t>number</a:t>
            </a:r>
            <a:r>
              <a:rPr lang="de-DE" altLang="en-US" sz="2400" dirty="0"/>
              <a:t> </a:t>
            </a:r>
            <a:r>
              <a:rPr lang="de-DE" altLang="en-US" sz="2400" dirty="0" err="1"/>
              <a:t>of</a:t>
            </a:r>
            <a:r>
              <a:rPr lang="de-DE" altLang="en-US" sz="2400" dirty="0"/>
              <a:t> </a:t>
            </a:r>
            <a:r>
              <a:rPr lang="de-DE" altLang="en-US" sz="2400" dirty="0" err="1"/>
              <a:t>documents</a:t>
            </a:r>
            <a:endParaRPr lang="de-DE" altLang="en-US" sz="2400" dirty="0"/>
          </a:p>
          <a:p>
            <a:pPr marL="469900" indent="-469900">
              <a:buNone/>
            </a:pPr>
            <a:endParaRPr lang="de-DE" altLang="en-US" sz="2400" dirty="0"/>
          </a:p>
          <a:p>
            <a:pPr marL="469900" indent="-469900">
              <a:buNone/>
            </a:pPr>
            <a:endParaRPr lang="de-DE" altLang="en-US" sz="2400" dirty="0"/>
          </a:p>
          <a:p>
            <a:pPr marL="469900" indent="-469900">
              <a:buNone/>
            </a:pPr>
            <a:r>
              <a:rPr lang="de-DE" altLang="en-US" sz="2400" dirty="0"/>
              <a:t>TF.IDF </a:t>
            </a:r>
            <a:r>
              <a:rPr lang="de-DE" altLang="en-US" sz="2400" dirty="0" err="1"/>
              <a:t>measure</a:t>
            </a:r>
            <a:r>
              <a:rPr lang="de-DE" altLang="en-US" sz="2400" dirty="0"/>
              <a:t> </a:t>
            </a:r>
            <a:br>
              <a:rPr lang="de-DE" altLang="en-US" sz="2400" dirty="0"/>
            </a:br>
            <a:r>
              <a:rPr lang="de-DE" altLang="en-US" sz="2400" i="1" dirty="0" err="1">
                <a:solidFill>
                  <a:srgbClr val="0305FF"/>
                </a:solidFill>
              </a:rPr>
              <a:t>w</a:t>
            </a:r>
            <a:r>
              <a:rPr lang="de-DE" altLang="en-US" sz="2400" i="1" baseline="-25000" dirty="0" err="1">
                <a:solidFill>
                  <a:srgbClr val="0305FF"/>
                </a:solidFill>
              </a:rPr>
              <a:t>ij</a:t>
            </a:r>
            <a:r>
              <a:rPr lang="de-DE" altLang="en-US" sz="2400" i="1" dirty="0">
                <a:solidFill>
                  <a:srgbClr val="0305FF"/>
                </a:solidFill>
              </a:rPr>
              <a:t> = </a:t>
            </a:r>
            <a:r>
              <a:rPr lang="de-DE" altLang="en-US" sz="2400" i="1" dirty="0" err="1">
                <a:solidFill>
                  <a:srgbClr val="0305FF"/>
                </a:solidFill>
              </a:rPr>
              <a:t>TF</a:t>
            </a:r>
            <a:r>
              <a:rPr lang="de-DE" altLang="en-US" sz="2400" i="1" baseline="-25000" dirty="0" err="1">
                <a:solidFill>
                  <a:srgbClr val="0305FF"/>
                </a:solidFill>
              </a:rPr>
              <a:t>ij</a:t>
            </a:r>
            <a:r>
              <a:rPr lang="de-DE" altLang="en-US" sz="2400" i="1" baseline="-25000" dirty="0">
                <a:solidFill>
                  <a:srgbClr val="0305FF"/>
                </a:solidFill>
              </a:rPr>
              <a:t> </a:t>
            </a:r>
            <a:r>
              <a:rPr lang="de-DE" altLang="en-US" sz="2400" i="1" dirty="0">
                <a:solidFill>
                  <a:srgbClr val="0305FF"/>
                </a:solidFill>
                <a:latin typeface="cmsy10" charset="0"/>
              </a:rPr>
              <a:t>⋅</a:t>
            </a:r>
            <a:r>
              <a:rPr lang="de-DE" altLang="en-US" sz="2400" i="1" dirty="0">
                <a:solidFill>
                  <a:srgbClr val="0305FF"/>
                </a:solidFill>
              </a:rPr>
              <a:t> </a:t>
            </a:r>
            <a:r>
              <a:rPr lang="de-DE" altLang="en-US" sz="2400" i="1" dirty="0" err="1">
                <a:solidFill>
                  <a:srgbClr val="0305FF"/>
                </a:solidFill>
              </a:rPr>
              <a:t>IDF</a:t>
            </a:r>
            <a:r>
              <a:rPr lang="de-DE" altLang="en-US" sz="2400" i="1" baseline="-25000" dirty="0" err="1">
                <a:solidFill>
                  <a:srgbClr val="0305FF"/>
                </a:solidFill>
              </a:rPr>
              <a:t>i</a:t>
            </a:r>
            <a:endParaRPr lang="de-DE" altLang="en-US" sz="2400" i="1" dirty="0">
              <a:solidFill>
                <a:srgbClr val="0305FF"/>
              </a:solidFill>
            </a:endParaRPr>
          </a:p>
          <a:p>
            <a:pPr marL="469900" indent="-469900">
              <a:buNone/>
            </a:pPr>
            <a:endParaRPr lang="de-DE" altLang="en-US" sz="2400" dirty="0"/>
          </a:p>
        </p:txBody>
      </p:sp>
      <p:pic>
        <p:nvPicPr>
          <p:cNvPr id="358405" name="Picture 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16455" y="3360070"/>
            <a:ext cx="1421780" cy="34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9" name="Object 2">
            <a:extLst>
              <a:ext uri="{FF2B5EF4-FFF2-40B4-BE49-F238E27FC236}">
                <a16:creationId xmlns:a16="http://schemas.microsoft.com/office/drawing/2014/main" id="{DEB1AE03-97FB-8F45-91C0-701D1DB0CBFA}"/>
              </a:ext>
            </a:extLst>
          </p:cNvPr>
          <p:cNvGraphicFramePr>
            <a:graphicFrameLocks noChangeAspect="1"/>
          </p:cNvGraphicFramePr>
          <p:nvPr/>
        </p:nvGraphicFramePr>
        <p:xfrm>
          <a:off x="4511825" y="4149674"/>
          <a:ext cx="6054899" cy="1943622"/>
        </p:xfrm>
        <a:graphic>
          <a:graphicData uri="http://schemas.openxmlformats.org/presentationml/2006/ole">
            <mc:AlternateContent xmlns:mc="http://schemas.openxmlformats.org/markup-compatibility/2006">
              <mc:Choice xmlns:v="urn:schemas-microsoft-com:vml" Requires="v">
                <p:oleObj name="Arbeitsblatt" r:id="rId5" imgW="9525305" imgH="3057754" progId="Excel.Sheet.8">
                  <p:embed/>
                </p:oleObj>
              </mc:Choice>
              <mc:Fallback>
                <p:oleObj name="Arbeitsblatt" r:id="rId5" imgW="9525305" imgH="3057754" progId="Excel.Sheet.8">
                  <p:embed/>
                  <p:pic>
                    <p:nvPicPr>
                      <p:cNvPr id="9" name="Object 2">
                        <a:extLst>
                          <a:ext uri="{FF2B5EF4-FFF2-40B4-BE49-F238E27FC236}">
                            <a16:creationId xmlns:a16="http://schemas.microsoft.com/office/drawing/2014/main" id="{DEB1AE03-97FB-8F45-91C0-701D1DB0C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825" y="4149674"/>
                        <a:ext cx="6054899" cy="19436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800947B9-CF29-A249-AB62-43629B1FFDF2}"/>
              </a:ext>
            </a:extLst>
          </p:cNvPr>
          <p:cNvSpPr txBox="1"/>
          <p:nvPr/>
        </p:nvSpPr>
        <p:spPr>
          <a:xfrm>
            <a:off x="3529350" y="1807507"/>
            <a:ext cx="3430747" cy="400110"/>
          </a:xfrm>
          <a:prstGeom prst="rect">
            <a:avLst/>
          </a:prstGeom>
          <a:noFill/>
        </p:spPr>
        <p:txBody>
          <a:bodyPr wrap="none" rtlCol="0">
            <a:spAutoFit/>
          </a:bodyPr>
          <a:lstStyle/>
          <a:p>
            <a:r>
              <a:rPr lang="en-DE" sz="2000" i="1" dirty="0">
                <a:latin typeface="Times New Roman" panose="02020603050405020304" pitchFamily="18" charset="0"/>
                <a:cs typeface="Times New Roman" panose="02020603050405020304" pitchFamily="18" charset="0"/>
              </a:rPr>
              <a:t>T</a:t>
            </a:r>
            <a:r>
              <a:rPr lang="en-US" sz="2000" i="1" dirty="0">
                <a:latin typeface="Times New Roman" panose="02020603050405020304" pitchFamily="18" charset="0"/>
                <a:cs typeface="Times New Roman" panose="02020603050405020304" pitchFamily="18" charset="0"/>
              </a:rPr>
              <a:t>F</a:t>
            </a:r>
            <a:r>
              <a:rPr lang="en-DE" sz="2000" i="1" baseline="-25000" dirty="0">
                <a:latin typeface="Times New Roman" panose="02020603050405020304" pitchFamily="18" charset="0"/>
                <a:cs typeface="Times New Roman" panose="02020603050405020304" pitchFamily="18" charset="0"/>
              </a:rPr>
              <a:t>ij</a:t>
            </a:r>
            <a:r>
              <a:rPr lang="en-DE" sz="2000" i="1" dirty="0">
                <a:latin typeface="Times New Roman" panose="02020603050405020304" pitchFamily="18" charset="0"/>
                <a:cs typeface="Times New Roman" panose="02020603050405020304" pitchFamily="18" charset="0"/>
              </a:rPr>
              <a:t> = f</a:t>
            </a:r>
            <a:r>
              <a:rPr lang="en-DE" sz="2000" i="1" baseline="-25000" dirty="0">
                <a:latin typeface="Times New Roman" panose="02020603050405020304" pitchFamily="18" charset="0"/>
                <a:cs typeface="Times New Roman" panose="02020603050405020304" pitchFamily="18" charset="0"/>
              </a:rPr>
              <a:t>ij</a:t>
            </a:r>
            <a:r>
              <a:rPr lang="en-DE" sz="2000" i="1" dirty="0">
                <a:latin typeface="Times New Roman" panose="02020603050405020304" pitchFamily="18" charset="0"/>
                <a:cs typeface="Times New Roman" panose="02020603050405020304" pitchFamily="18" charset="0"/>
              </a:rPr>
              <a:t> / number of terms in d</a:t>
            </a:r>
            <a:r>
              <a:rPr lang="en-DE" sz="2000" i="1" baseline="-25000" dirty="0">
                <a:latin typeface="Times New Roman" panose="02020603050405020304" pitchFamily="18" charset="0"/>
                <a:cs typeface="Times New Roman" panose="02020603050405020304" pitchFamily="18" charset="0"/>
              </a:rPr>
              <a:t>j</a:t>
            </a:r>
          </a:p>
        </p:txBody>
      </p:sp>
      <p:sp>
        <p:nvSpPr>
          <p:cNvPr id="4" name="Rechteck 2">
            <a:extLst>
              <a:ext uri="{FF2B5EF4-FFF2-40B4-BE49-F238E27FC236}">
                <a16:creationId xmlns:a16="http://schemas.microsoft.com/office/drawing/2014/main" id="{D45B5D51-04FE-93A2-26F6-51CFC6837A06}"/>
              </a:ext>
            </a:extLst>
          </p:cNvPr>
          <p:cNvSpPr/>
          <p:nvPr/>
        </p:nvSpPr>
        <p:spPr>
          <a:xfrm>
            <a:off x="2976310" y="6335126"/>
            <a:ext cx="6239379" cy="523220"/>
          </a:xfrm>
          <a:prstGeom prst="rect">
            <a:avLst/>
          </a:prstGeom>
        </p:spPr>
        <p:txBody>
          <a:bodyPr wrap="square">
            <a:spAutoFit/>
          </a:bodyPr>
          <a:lstStyle/>
          <a:p>
            <a:r>
              <a:rPr lang="de-DE" sz="1400" dirty="0">
                <a:solidFill>
                  <a:srgbClr val="0000FF"/>
                </a:solidFill>
              </a:rPr>
              <a:t>K. </a:t>
            </a:r>
            <a:r>
              <a:rPr lang="de-DE" sz="1400" dirty="0" err="1">
                <a:solidFill>
                  <a:srgbClr val="0000FF"/>
                </a:solidFill>
              </a:rPr>
              <a:t>Spärck</a:t>
            </a:r>
            <a:r>
              <a:rPr lang="de-DE" sz="1400" dirty="0">
                <a:solidFill>
                  <a:srgbClr val="0000FF"/>
                </a:solidFill>
              </a:rPr>
              <a:t> Jones. A Statistical Interpretation of Term </a:t>
            </a:r>
            <a:r>
              <a:rPr lang="de-DE" sz="1400" dirty="0" err="1">
                <a:solidFill>
                  <a:srgbClr val="0000FF"/>
                </a:solidFill>
              </a:rPr>
              <a:t>Specificity</a:t>
            </a:r>
            <a:r>
              <a:rPr lang="de-DE" sz="1400" dirty="0">
                <a:solidFill>
                  <a:srgbClr val="0000FF"/>
                </a:solidFill>
              </a:rPr>
              <a:t> </a:t>
            </a:r>
            <a:r>
              <a:rPr lang="de-DE" sz="1400" dirty="0" err="1">
                <a:solidFill>
                  <a:srgbClr val="0000FF"/>
                </a:solidFill>
              </a:rPr>
              <a:t>and</a:t>
            </a:r>
            <a:r>
              <a:rPr lang="de-DE" sz="1400" dirty="0">
                <a:solidFill>
                  <a:srgbClr val="0000FF"/>
                </a:solidFill>
              </a:rPr>
              <a:t> </a:t>
            </a:r>
            <a:r>
              <a:rPr lang="de-DE" sz="1400" dirty="0" err="1">
                <a:solidFill>
                  <a:srgbClr val="0000FF"/>
                </a:solidFill>
              </a:rPr>
              <a:t>Its</a:t>
            </a:r>
            <a:r>
              <a:rPr lang="de-DE" sz="1400" dirty="0">
                <a:solidFill>
                  <a:srgbClr val="0000FF"/>
                </a:solidFill>
              </a:rPr>
              <a:t> </a:t>
            </a:r>
            <a:r>
              <a:rPr lang="de-DE" sz="1400" dirty="0" err="1">
                <a:solidFill>
                  <a:srgbClr val="0000FF"/>
                </a:solidFill>
              </a:rPr>
              <a:t>Application</a:t>
            </a:r>
            <a:r>
              <a:rPr lang="de-DE" sz="1400" dirty="0">
                <a:solidFill>
                  <a:srgbClr val="0000FF"/>
                </a:solidFill>
              </a:rPr>
              <a:t> in </a:t>
            </a:r>
            <a:r>
              <a:rPr lang="de-DE" sz="1400" dirty="0" err="1">
                <a:solidFill>
                  <a:srgbClr val="0000FF"/>
                </a:solidFill>
              </a:rPr>
              <a:t>Retrieval</a:t>
            </a:r>
            <a:r>
              <a:rPr lang="de-DE" sz="1400" dirty="0">
                <a:solidFill>
                  <a:srgbClr val="0000FF"/>
                </a:solidFill>
              </a:rPr>
              <a:t>. Journal of </a:t>
            </a:r>
            <a:r>
              <a:rPr lang="de-DE" sz="1400" dirty="0" err="1">
                <a:solidFill>
                  <a:srgbClr val="0000FF"/>
                </a:solidFill>
              </a:rPr>
              <a:t>Documentation</a:t>
            </a:r>
            <a:r>
              <a:rPr lang="de-DE" sz="1400" dirty="0">
                <a:solidFill>
                  <a:srgbClr val="0000FF"/>
                </a:solidFill>
              </a:rPr>
              <a:t> 28: 11–21, </a:t>
            </a:r>
            <a:r>
              <a:rPr lang="de-DE" sz="1400" b="1" dirty="0">
                <a:solidFill>
                  <a:srgbClr val="FF0000"/>
                </a:solidFill>
              </a:rPr>
              <a:t>1972</a:t>
            </a:r>
          </a:p>
        </p:txBody>
      </p:sp>
      <p:sp>
        <p:nvSpPr>
          <p:cNvPr id="5" name="Cloud Callout 4">
            <a:extLst>
              <a:ext uri="{FF2B5EF4-FFF2-40B4-BE49-F238E27FC236}">
                <a16:creationId xmlns:a16="http://schemas.microsoft.com/office/drawing/2014/main" id="{5ACC4C30-0E45-2486-B7DA-48F0F699C998}"/>
              </a:ext>
            </a:extLst>
          </p:cNvPr>
          <p:cNvSpPr/>
          <p:nvPr/>
        </p:nvSpPr>
        <p:spPr>
          <a:xfrm>
            <a:off x="7229140" y="943916"/>
            <a:ext cx="5314276" cy="2289512"/>
          </a:xfrm>
          <a:prstGeom prst="cloudCallout">
            <a:avLst>
              <a:gd name="adj1" fmla="val -41421"/>
              <a:gd name="adj2" fmla="val 686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Similarly for multimedia objects:</a:t>
            </a:r>
            <a:br>
              <a:rPr lang="en-DE" dirty="0"/>
            </a:br>
            <a:r>
              <a:rPr lang="en-DE" dirty="0"/>
              <a:t>Locality sensitive hashing</a:t>
            </a:r>
          </a:p>
        </p:txBody>
      </p:sp>
      <p:sp>
        <p:nvSpPr>
          <p:cNvPr id="6" name="Rectangle 5">
            <a:extLst>
              <a:ext uri="{FF2B5EF4-FFF2-40B4-BE49-F238E27FC236}">
                <a16:creationId xmlns:a16="http://schemas.microsoft.com/office/drawing/2014/main" id="{E1098C4A-7393-C9CD-8F33-265D0D559CF1}"/>
              </a:ext>
            </a:extLst>
          </p:cNvPr>
          <p:cNvSpPr/>
          <p:nvPr/>
        </p:nvSpPr>
        <p:spPr>
          <a:xfrm>
            <a:off x="7861224" y="279644"/>
            <a:ext cx="4572000" cy="600164"/>
          </a:xfrm>
          <a:prstGeom prst="rect">
            <a:avLst/>
          </a:prstGeom>
        </p:spPr>
        <p:txBody>
          <a:bodyPr>
            <a:spAutoFit/>
          </a:bodyPr>
          <a:lstStyle/>
          <a:p>
            <a:r>
              <a:rPr lang="en-US" sz="1100" dirty="0" err="1">
                <a:solidFill>
                  <a:srgbClr val="0F05FF"/>
                </a:solidFill>
              </a:rPr>
              <a:t>Indyk</a:t>
            </a:r>
            <a:r>
              <a:rPr lang="en-US" sz="1100" dirty="0">
                <a:solidFill>
                  <a:srgbClr val="0F05FF"/>
                </a:solidFill>
              </a:rPr>
              <a:t>, Piotr.; </a:t>
            </a:r>
            <a:r>
              <a:rPr lang="en-US" sz="1100" dirty="0" err="1">
                <a:solidFill>
                  <a:srgbClr val="0F05FF"/>
                </a:solidFill>
              </a:rPr>
              <a:t>Motwani</a:t>
            </a:r>
            <a:r>
              <a:rPr lang="en-US" sz="1100" dirty="0">
                <a:solidFill>
                  <a:srgbClr val="0F05FF"/>
                </a:solidFill>
              </a:rPr>
              <a:t>, Rajeev. (</a:t>
            </a:r>
            <a:r>
              <a:rPr lang="en-US" sz="1100" b="1" dirty="0">
                <a:solidFill>
                  <a:srgbClr val="FF0000"/>
                </a:solidFill>
              </a:rPr>
              <a:t>1998</a:t>
            </a:r>
            <a:r>
              <a:rPr lang="en-US" sz="1100" dirty="0">
                <a:solidFill>
                  <a:srgbClr val="0F05FF"/>
                </a:solidFill>
              </a:rPr>
              <a:t>). "Approximate Nearest Neighbors: Towards Removing the Curse of Dimensionality.". Proceedings of 30th Symposium on Theory of Computing.</a:t>
            </a:r>
          </a:p>
        </p:txBody>
      </p:sp>
    </p:spTree>
    <p:extLst>
      <p:ext uri="{BB962C8B-B14F-4D97-AF65-F5344CB8AC3E}">
        <p14:creationId xmlns:p14="http://schemas.microsoft.com/office/powerpoint/2010/main" val="34347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2556679" y="278769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4835337" y="276681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2512441"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4749912" y="4874027"/>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6987383" y="4888897"/>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9224854" y="4905698"/>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1925919" y="3795864"/>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4202131" y="3778934"/>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6446247" y="3789528"/>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8698951" y="3803116"/>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2251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2251404" y="2805021"/>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2251405" y="2796163"/>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2251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2390595" y="2189235"/>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2390595" y="2189235"/>
                <a:ext cx="565091" cy="385555"/>
              </a:xfrm>
              <a:prstGeom prst="rect">
                <a:avLst/>
              </a:prstGeom>
              <a:blipFill>
                <a:blip r:embed="rId19"/>
                <a:stretch>
                  <a:fillRect l="-6667" t="-12903"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4663192" y="2189235"/>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4663192" y="2189235"/>
                <a:ext cx="565090" cy="385555"/>
              </a:xfrm>
              <a:prstGeom prst="rect">
                <a:avLst/>
              </a:prstGeom>
              <a:blipFill>
                <a:blip r:embed="rId20"/>
                <a:stretch>
                  <a:fillRect l="-6667" t="-12903"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6814390" y="2189235"/>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6814390" y="2189235"/>
                <a:ext cx="565090" cy="385555"/>
              </a:xfrm>
              <a:prstGeom prst="rect">
                <a:avLst/>
              </a:prstGeom>
              <a:blipFill>
                <a:blip r:embed="rId21"/>
                <a:stretch>
                  <a:fillRect l="-6522" t="-12903" r="-217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9170256" y="2205458"/>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9170256" y="2205458"/>
                <a:ext cx="565091" cy="385555"/>
              </a:xfrm>
              <a:prstGeom prst="rect">
                <a:avLst/>
              </a:prstGeom>
              <a:blipFill>
                <a:blip r:embed="rId22"/>
                <a:stretch>
                  <a:fillRect l="-4348" t="-12500" r="-4348" b="-937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9250841" y="49609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9250841" y="4960971"/>
                <a:ext cx="715161" cy="461665"/>
              </a:xfrm>
              <a:prstGeom prst="rect">
                <a:avLst/>
              </a:prstGeom>
              <a:blipFill>
                <a:blip r:embed="rId2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7003167"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7003167" y="4949898"/>
                <a:ext cx="715161" cy="461665"/>
              </a:xfrm>
              <a:prstGeom prst="rect">
                <a:avLst/>
              </a:prstGeom>
              <a:blipFill>
                <a:blip r:embed="rId2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4790912"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4790912" y="4949898"/>
                <a:ext cx="715161" cy="461665"/>
              </a:xfrm>
              <a:prstGeom prst="rect">
                <a:avLst/>
              </a:prstGeom>
              <a:blipFill>
                <a:blip r:embed="rId2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2497804" y="49424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2497804" y="4942432"/>
                <a:ext cx="715161" cy="461665"/>
              </a:xfrm>
              <a:prstGeom prst="rect">
                <a:avLst/>
              </a:prstGeom>
              <a:blipFill>
                <a:blip r:embed="rId26"/>
                <a:stretch>
                  <a:fillRect/>
                </a:stretch>
              </a:blipFill>
            </p:spPr>
            <p:txBody>
              <a:bodyPr/>
              <a:lstStyle/>
              <a:p>
                <a:r>
                  <a:rPr lang="en-DE">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2481449" y="1265687"/>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3384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3235639" y="2567445"/>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5647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5498218" y="2575023"/>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7908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7759641" y="2591013"/>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10138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9989741" y="2607696"/>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3393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5640138" y="1576041"/>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7906507" y="1544949"/>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10137577" y="1564946"/>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2679002"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4972692"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7203004"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9407673"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3050126" y="1568592"/>
            <a:ext cx="707782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A834FB08-D35A-4611-92A9-68B464FF13E0}"/>
              </a:ext>
            </a:extLst>
          </p:cNvPr>
          <p:cNvSpPr txBox="1"/>
          <p:nvPr/>
        </p:nvSpPr>
        <p:spPr>
          <a:xfrm>
            <a:off x="1797302" y="715985"/>
            <a:ext cx="4878801" cy="461665"/>
          </a:xfrm>
          <a:prstGeom prst="rect">
            <a:avLst/>
          </a:prstGeom>
          <a:noFill/>
        </p:spPr>
        <p:txBody>
          <a:bodyPr wrap="square" rtlCol="0">
            <a:spAutoFit/>
          </a:bodyPr>
          <a:lstStyle/>
          <a:p>
            <a:r>
              <a:rPr lang="en-US" altLang="zh-TW" sz="2400" dirty="0"/>
              <a:t>Considering the whole sequence</a:t>
            </a:r>
            <a:endParaRPr lang="zh-TW" altLang="en-US" sz="2400" dirty="0"/>
          </a:p>
        </p:txBody>
      </p:sp>
      <p:cxnSp>
        <p:nvCxnSpPr>
          <p:cNvPr id="165" name="直線單箭頭接點 164">
            <a:extLst>
              <a:ext uri="{FF2B5EF4-FFF2-40B4-BE49-F238E27FC236}">
                <a16:creationId xmlns:a16="http://schemas.microsoft.com/office/drawing/2014/main" id="{A278B4CB-2EEA-4C46-9F3D-547317D39A6A}"/>
              </a:ext>
            </a:extLst>
          </p:cNvPr>
          <p:cNvCxnSpPr>
            <a:cxnSpLocks/>
          </p:cNvCxnSpPr>
          <p:nvPr/>
        </p:nvCxnSpPr>
        <p:spPr>
          <a:xfrm flipV="1">
            <a:off x="3064646" y="1128456"/>
            <a:ext cx="343061" cy="325448"/>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6261880" y="176670"/>
                <a:ext cx="2391680"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1</m:t>
                          </m:r>
                        </m:sup>
                      </m:sSup>
                      <m:r>
                        <a:rPr lang="en-US" altLang="zh-TW" sz="2800" i="1">
                          <a:latin typeface="Cambria Math" panose="02040503050406030204" pitchFamily="18" charset="0"/>
                        </a:rPr>
                        <m:t>=</m:t>
                      </m:r>
                      <m:nary>
                        <m:naryPr>
                          <m:chr m:val="∑"/>
                          <m:supHide m:val="on"/>
                          <m:ctrlPr>
                            <a:rPr lang="en-US" altLang="zh-TW" sz="2800" i="1">
                              <a:latin typeface="Cambria Math" panose="02040503050406030204" pitchFamily="18" charset="0"/>
                            </a:rPr>
                          </m:ctrlPr>
                        </m:naryPr>
                        <m:sub>
                          <m:r>
                            <m:rPr>
                              <m:brk m:alnAt="7"/>
                            </m:rPr>
                            <a:rPr lang="en-US" altLang="zh-TW" sz="2800" i="1">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i="1">
                                  <a:latin typeface="Cambria Math" panose="02040503050406030204" pitchFamily="18" charset="0"/>
                                </a:rPr>
                                <m:t>1,</m:t>
                              </m:r>
                              <m:r>
                                <a:rPr lang="en-US" altLang="zh-TW" sz="2800" i="1">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i="1">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6261880" y="176670"/>
                <a:ext cx="2391680" cy="1045543"/>
              </a:xfrm>
              <a:prstGeom prst="rect">
                <a:avLst/>
              </a:prstGeom>
              <a:blipFill>
                <a:blip r:embed="rId28"/>
                <a:stretch>
                  <a:fillRect l="-18947" t="-145783" r="-5263" b="-202410"/>
                </a:stretch>
              </a:blipFill>
            </p:spPr>
            <p:txBody>
              <a:bodyPr/>
              <a:lstStyle/>
              <a:p>
                <a:r>
                  <a:rPr lang="en-DE">
                    <a:noFill/>
                  </a:rPr>
                  <a:t> </a:t>
                </a:r>
              </a:p>
            </p:txBody>
          </p:sp>
        </mc:Fallback>
      </mc:AlternateContent>
      <p:sp>
        <p:nvSpPr>
          <p:cNvPr id="9" name="TextBox 8">
            <a:extLst>
              <a:ext uri="{FF2B5EF4-FFF2-40B4-BE49-F238E27FC236}">
                <a16:creationId xmlns:a16="http://schemas.microsoft.com/office/drawing/2014/main" id="{9DE74BC4-8C25-D2A5-915C-C499530D8B9C}"/>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0033605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p:cNvCxnSpPr>
          <p:nvPr/>
        </p:nvCxnSpPr>
        <p:spPr>
          <a:xfrm flipH="1" flipV="1">
            <a:off x="4829669" y="2797540"/>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a:stCxn id="79" idx="0"/>
            <a:endCxn id="8" idx="5"/>
          </p:cNvCxnSpPr>
          <p:nvPr/>
        </p:nvCxnSpPr>
        <p:spPr>
          <a:xfrm flipH="1" flipV="1">
            <a:off x="2620318" y="2761336"/>
            <a:ext cx="1939394" cy="106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2512441"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4749912" y="4874027"/>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6987383" y="4888897"/>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9224854" y="4905698"/>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1925919" y="3795864"/>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4202131" y="3778934"/>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6446247" y="3789528"/>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8698951" y="3803116"/>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78" idx="0"/>
            <a:endCxn id="114" idx="4"/>
          </p:cNvCxnSpPr>
          <p:nvPr/>
        </p:nvCxnSpPr>
        <p:spPr>
          <a:xfrm flipV="1">
            <a:off x="4527616" y="2830421"/>
            <a:ext cx="4783108" cy="9485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78" idx="0"/>
            <a:endCxn id="111" idx="4"/>
          </p:cNvCxnSpPr>
          <p:nvPr/>
        </p:nvCxnSpPr>
        <p:spPr>
          <a:xfrm flipV="1">
            <a:off x="4527616" y="2805021"/>
            <a:ext cx="2532148" cy="9739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78" idx="0"/>
            <a:endCxn id="108" idx="4"/>
          </p:cNvCxnSpPr>
          <p:nvPr/>
        </p:nvCxnSpPr>
        <p:spPr>
          <a:xfrm flipV="1">
            <a:off x="4527617" y="2796163"/>
            <a:ext cx="326739" cy="98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endCxn id="8" idx="4"/>
          </p:cNvCxnSpPr>
          <p:nvPr/>
        </p:nvCxnSpPr>
        <p:spPr>
          <a:xfrm flipH="1" flipV="1">
            <a:off x="2556678" y="2787695"/>
            <a:ext cx="248650" cy="922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2390594"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2390594" y="2189235"/>
                <a:ext cx="572208" cy="385555"/>
              </a:xfrm>
              <a:prstGeom prst="rect">
                <a:avLst/>
              </a:prstGeom>
              <a:blipFill>
                <a:blip r:embed="rId19"/>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4663192"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4663192" y="2189235"/>
                <a:ext cx="572208" cy="385555"/>
              </a:xfrm>
              <a:prstGeom prst="rect">
                <a:avLst/>
              </a:prstGeom>
              <a:blipFill>
                <a:blip r:embed="rId20"/>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6814390"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6814390" y="2189235"/>
                <a:ext cx="572208" cy="385555"/>
              </a:xfrm>
              <a:prstGeom prst="rect">
                <a:avLst/>
              </a:prstGeom>
              <a:blipFill>
                <a:blip r:embed="rId21"/>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9170255" y="2205458"/>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9170255" y="2205458"/>
                <a:ext cx="572208" cy="385555"/>
              </a:xfrm>
              <a:prstGeom prst="rect">
                <a:avLst/>
              </a:prstGeom>
              <a:blipFill>
                <a:blip r:embed="rId22"/>
                <a:stretch>
                  <a:fillRect l="-4255" t="-12500" r="-2128" b="-937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9250841" y="49609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9250841" y="4960971"/>
                <a:ext cx="715161" cy="461665"/>
              </a:xfrm>
              <a:prstGeom prst="rect">
                <a:avLst/>
              </a:prstGeom>
              <a:blipFill>
                <a:blip r:embed="rId2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7003167"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7003167" y="4949898"/>
                <a:ext cx="715161" cy="461665"/>
              </a:xfrm>
              <a:prstGeom prst="rect">
                <a:avLst/>
              </a:prstGeom>
              <a:blipFill>
                <a:blip r:embed="rId2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4790912"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4790912" y="4949898"/>
                <a:ext cx="715161" cy="461665"/>
              </a:xfrm>
              <a:prstGeom prst="rect">
                <a:avLst/>
              </a:prstGeom>
              <a:blipFill>
                <a:blip r:embed="rId2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2497804" y="49424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2497804" y="4942432"/>
                <a:ext cx="715161" cy="461665"/>
              </a:xfrm>
              <a:prstGeom prst="rect">
                <a:avLst/>
              </a:prstGeom>
              <a:blipFill>
                <a:blip r:embed="rId26"/>
                <a:stretch>
                  <a:fillRect/>
                </a:stretch>
              </a:blipFill>
            </p:spPr>
            <p:txBody>
              <a:bodyPr/>
              <a:lstStyle/>
              <a:p>
                <a:r>
                  <a:rPr lang="en-DE">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4749912" y="1277297"/>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3384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3235639" y="2567445"/>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5647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5498218" y="2575023"/>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7908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7759641" y="2591013"/>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10138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9989741" y="2607696"/>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3393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5647304" y="1598272"/>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7906507" y="1544949"/>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10137577" y="1564946"/>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2679002"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4972692"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7203004"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9407673"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5326339" y="1564945"/>
            <a:ext cx="48112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7964613" y="418709"/>
                <a:ext cx="2407647"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2</m:t>
                          </m:r>
                        </m:sup>
                      </m:sSup>
                      <m:r>
                        <a:rPr lang="en-US" altLang="zh-TW" sz="2800" i="1">
                          <a:latin typeface="Cambria Math" panose="02040503050406030204" pitchFamily="18" charset="0"/>
                        </a:rPr>
                        <m:t>=</m:t>
                      </m:r>
                      <m:nary>
                        <m:naryPr>
                          <m:chr m:val="∑"/>
                          <m:supHide m:val="on"/>
                          <m:ctrlPr>
                            <a:rPr lang="en-US" altLang="zh-TW" sz="2800" i="1">
                              <a:latin typeface="Cambria Math" panose="02040503050406030204" pitchFamily="18" charset="0"/>
                            </a:rPr>
                          </m:ctrlPr>
                        </m:naryPr>
                        <m:sub>
                          <m:r>
                            <m:rPr>
                              <m:brk m:alnAt="7"/>
                            </m:rPr>
                            <a:rPr lang="en-US" altLang="zh-TW" sz="2800" i="1">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i="1">
                                  <a:latin typeface="Cambria Math" panose="02040503050406030204" pitchFamily="18" charset="0"/>
                                </a:rPr>
                                <m:t>2,</m:t>
                              </m:r>
                              <m:r>
                                <a:rPr lang="en-US" altLang="zh-TW" sz="2800" i="1">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i="1">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7964613" y="418709"/>
                <a:ext cx="2407647" cy="1045543"/>
              </a:xfrm>
              <a:prstGeom prst="rect">
                <a:avLst/>
              </a:prstGeom>
              <a:blipFill>
                <a:blip r:embed="rId28"/>
                <a:stretch>
                  <a:fillRect l="-19474" t="-146988" r="-5789" b="-202410"/>
                </a:stretch>
              </a:blipFill>
            </p:spPr>
            <p:txBody>
              <a:bodyPr/>
              <a:lstStyle/>
              <a:p>
                <a:r>
                  <a:rPr lang="en-DE">
                    <a:noFill/>
                  </a:rPr>
                  <a:t> </a:t>
                </a:r>
              </a:p>
            </p:txBody>
          </p:sp>
        </mc:Fallback>
      </mc:AlternateContent>
      <p:cxnSp>
        <p:nvCxnSpPr>
          <p:cNvPr id="140" name="直線單箭頭接點 139">
            <a:extLst>
              <a:ext uri="{FF2B5EF4-FFF2-40B4-BE49-F238E27FC236}">
                <a16:creationId xmlns:a16="http://schemas.microsoft.com/office/drawing/2014/main" id="{3D7CAA45-5381-499E-A008-FC5C2B7AE63A}"/>
              </a:ext>
            </a:extLst>
          </p:cNvPr>
          <p:cNvCxnSpPr>
            <a:cxnSpLocks/>
          </p:cNvCxnSpPr>
          <p:nvPr/>
        </p:nvCxnSpPr>
        <p:spPr>
          <a:xfrm>
            <a:off x="3385007" y="1564945"/>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矩形 125">
            <a:extLst>
              <a:ext uri="{FF2B5EF4-FFF2-40B4-BE49-F238E27FC236}">
                <a16:creationId xmlns:a16="http://schemas.microsoft.com/office/drawing/2014/main" id="{6C6F4AAC-A0AD-4D0F-9C75-DF586FBCCC4B}"/>
              </a:ext>
            </a:extLst>
          </p:cNvPr>
          <p:cNvSpPr/>
          <p:nvPr/>
        </p:nvSpPr>
        <p:spPr>
          <a:xfrm>
            <a:off x="4269406" y="3675871"/>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8">
            <a:extLst>
              <a:ext uri="{FF2B5EF4-FFF2-40B4-BE49-F238E27FC236}">
                <a16:creationId xmlns:a16="http://schemas.microsoft.com/office/drawing/2014/main" id="{77F3D914-72B3-CA6B-FB26-2E4AD64F527C}"/>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29" name="文字方塊 1">
            <a:extLst>
              <a:ext uri="{FF2B5EF4-FFF2-40B4-BE49-F238E27FC236}">
                <a16:creationId xmlns:a16="http://schemas.microsoft.com/office/drawing/2014/main" id="{4145D6A0-416E-E8B4-26C1-4AF32665E238}"/>
              </a:ext>
            </a:extLst>
          </p:cNvPr>
          <p:cNvSpPr txBox="1"/>
          <p:nvPr/>
        </p:nvSpPr>
        <p:spPr>
          <a:xfrm>
            <a:off x="1678207" y="683404"/>
            <a:ext cx="6228006" cy="369332"/>
          </a:xfrm>
          <a:prstGeom prst="rect">
            <a:avLst/>
          </a:prstGeom>
          <a:noFill/>
        </p:spPr>
        <p:txBody>
          <a:bodyPr wrap="square" rtlCol="0">
            <a:spAutoFit/>
          </a:bodyPr>
          <a:lstStyle/>
          <a:p>
            <a:r>
              <a:rPr lang="de-DE" altLang="zh-TW" dirty="0">
                <a:solidFill>
                  <a:srgbClr val="0070C0"/>
                </a:solidFill>
                <a:latin typeface="微軟正黑體" panose="020B0604030504040204" pitchFamily="34" charset="-120"/>
                <a:ea typeface="微軟正黑體" panose="020B0604030504040204" pitchFamily="34" charset="-120"/>
              </a:rPr>
              <a:t>Take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de-DE" altLang="zh-TW"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query q, </a:t>
            </a:r>
            <a:r>
              <a:rPr lang="de-DE" altLang="zh-TW" dirty="0" err="1">
                <a:solidFill>
                  <a:srgbClr val="0070C0"/>
                </a:solidFill>
                <a:latin typeface="微軟正黑體" panose="020B0604030504040204" pitchFamily="34" charset="-120"/>
                <a:ea typeface="微軟正黑體" panose="020B0604030504040204" pitchFamily="34" charset="-120"/>
              </a:rPr>
              <a:t>go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to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key k,</a:t>
            </a:r>
            <a:r>
              <a:rPr lang="en-US" altLang="zh-TW" dirty="0">
                <a:solidFill>
                  <a:srgbClr val="0070C0"/>
                </a:solidFill>
                <a:latin typeface="+mj-lt"/>
                <a:ea typeface="微軟正黑體" panose="020B0604030504040204" pitchFamily="34" charset="-120"/>
              </a:rPr>
              <a:t> </a:t>
            </a:r>
            <a:r>
              <a:rPr lang="de-DE" altLang="zh-TW" dirty="0">
                <a:solidFill>
                  <a:srgbClr val="0070C0"/>
                </a:solidFill>
                <a:latin typeface="微軟正黑體" panose="020B0604030504040204" pitchFamily="34" charset="-120"/>
                <a:ea typeface="微軟正黑體" panose="020B0604030504040204" pitchFamily="34" charset="-120"/>
              </a:rPr>
              <a:t>do</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attention</a:t>
            </a:r>
            <a:r>
              <a:rPr lang="en-US" altLang="zh-TW" dirty="0">
                <a:solidFill>
                  <a:srgbClr val="0070C0"/>
                </a:solidFill>
                <a:latin typeface="微軟正黑體" panose="020B0604030504040204" pitchFamily="34" charset="-120"/>
                <a:ea typeface="微軟正黑體" panose="020B0604030504040204" pitchFamily="34" charset="-120"/>
              </a:rPr>
              <a:t> </a:t>
            </a:r>
            <a:endParaRPr lang="zh-TW" altLang="en-US"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73249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8" grpId="0" animBg="1"/>
      <p:bldP spid="111" grpId="0" animBg="1"/>
      <p:bldP spid="114" grpId="0" animBg="1"/>
      <p:bldP spid="132" grpId="0"/>
      <p:bldP spid="134" grpId="0"/>
      <p:bldP spid="138" grpId="0"/>
      <p:bldP spid="139" grpId="0"/>
      <p:bldP spid="46" grpId="0"/>
      <p:bldP spid="1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86C6E4AF-BD58-4F31-89E7-9075631CEFD2}"/>
              </a:ext>
            </a:extLst>
          </p:cNvPr>
          <p:cNvGrpSpPr/>
          <p:nvPr/>
        </p:nvGrpSpPr>
        <p:grpSpPr>
          <a:xfrm>
            <a:off x="2512441"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4749912" y="4874027"/>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6987383" y="4888897"/>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9224854" y="4905698"/>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9250841" y="49609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9250841" y="4960971"/>
                <a:ext cx="715161" cy="461665"/>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7003167"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7003167" y="4949898"/>
                <a:ext cx="715161" cy="461665"/>
              </a:xfrm>
              <a:prstGeom prst="rect">
                <a:avLst/>
              </a:prstGeom>
              <a:blipFill>
                <a:blip r:embed="rId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4790912"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4790912" y="4949898"/>
                <a:ext cx="715161" cy="461665"/>
              </a:xfrm>
              <a:prstGeom prst="rect">
                <a:avLst/>
              </a:prstGeom>
              <a:blipFill>
                <a:blip r:embed="rId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2497804" y="49424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2497804" y="4942432"/>
                <a:ext cx="715161" cy="461665"/>
              </a:xfrm>
              <a:prstGeom prst="rect">
                <a:avLst/>
              </a:prstGeom>
              <a:blipFill>
                <a:blip r:embed="rId10"/>
                <a:stretch>
                  <a:fillRect/>
                </a:stretch>
              </a:blipFill>
            </p:spPr>
            <p:txBody>
              <a:bodyPr/>
              <a:lstStyle/>
              <a:p>
                <a:r>
                  <a:rPr lang="en-DE">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2497804" y="1240835"/>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1"/>
                  <a:stretch>
                    <a:fillRect/>
                  </a:stretch>
                </a:blipFill>
              </p:spPr>
              <p:txBody>
                <a:bodyPr/>
                <a:lstStyle/>
                <a:p>
                  <a:r>
                    <a:rPr lang="zh-TW" altLang="en-US">
                      <a:noFill/>
                    </a:rPr>
                    <a:t> </a:t>
                  </a:r>
                </a:p>
              </p:txBody>
            </p:sp>
          </mc:Fallback>
        </mc:AlternateContent>
      </p:grpSp>
      <p:grpSp>
        <p:nvGrpSpPr>
          <p:cNvPr id="127" name="群組 126">
            <a:extLst>
              <a:ext uri="{FF2B5EF4-FFF2-40B4-BE49-F238E27FC236}">
                <a16:creationId xmlns:a16="http://schemas.microsoft.com/office/drawing/2014/main" id="{3F924E1F-53CC-43F0-8511-615D5577DBCD}"/>
              </a:ext>
            </a:extLst>
          </p:cNvPr>
          <p:cNvGrpSpPr/>
          <p:nvPr/>
        </p:nvGrpSpPr>
        <p:grpSpPr>
          <a:xfrm>
            <a:off x="4749911" y="1240835"/>
            <a:ext cx="715161" cy="605813"/>
            <a:chOff x="635402" y="1337615"/>
            <a:chExt cx="715161" cy="605813"/>
          </a:xfrm>
        </p:grpSpPr>
        <p:sp>
          <p:nvSpPr>
            <p:cNvPr id="130" name="矩形 129">
              <a:extLst>
                <a:ext uri="{FF2B5EF4-FFF2-40B4-BE49-F238E27FC236}">
                  <a16:creationId xmlns:a16="http://schemas.microsoft.com/office/drawing/2014/main" id="{E856FB97-1C13-4B7D-AFFD-B52148D2A395}"/>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8835FF1A-10F6-4B3D-864D-2DB482AFC96A}"/>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8835FF1A-10F6-4B3D-864D-2DB482AFC96A}"/>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2"/>
                  <a:stretch>
                    <a:fillRect/>
                  </a:stretch>
                </a:blipFill>
              </p:spPr>
              <p:txBody>
                <a:bodyPr/>
                <a:lstStyle/>
                <a:p>
                  <a:r>
                    <a:rPr lang="zh-TW" altLang="en-US">
                      <a:noFill/>
                    </a:rPr>
                    <a:t> </a:t>
                  </a:r>
                </a:p>
              </p:txBody>
            </p:sp>
          </mc:Fallback>
        </mc:AlternateContent>
      </p:grpSp>
      <p:grpSp>
        <p:nvGrpSpPr>
          <p:cNvPr id="165" name="群組 164">
            <a:extLst>
              <a:ext uri="{FF2B5EF4-FFF2-40B4-BE49-F238E27FC236}">
                <a16:creationId xmlns:a16="http://schemas.microsoft.com/office/drawing/2014/main" id="{35101770-E9BF-4A30-BBAB-3BBCB80B0438}"/>
              </a:ext>
            </a:extLst>
          </p:cNvPr>
          <p:cNvGrpSpPr/>
          <p:nvPr/>
        </p:nvGrpSpPr>
        <p:grpSpPr>
          <a:xfrm>
            <a:off x="7003167" y="1240835"/>
            <a:ext cx="715161" cy="605813"/>
            <a:chOff x="635402" y="1337615"/>
            <a:chExt cx="715161" cy="605813"/>
          </a:xfrm>
        </p:grpSpPr>
        <p:sp>
          <p:nvSpPr>
            <p:cNvPr id="166" name="矩形 165">
              <a:extLst>
                <a:ext uri="{FF2B5EF4-FFF2-40B4-BE49-F238E27FC236}">
                  <a16:creationId xmlns:a16="http://schemas.microsoft.com/office/drawing/2014/main" id="{74B163B2-C828-42DE-8A3F-8D54CD603314}"/>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677D01A2-6423-4A4F-A182-97E91CF290E0}"/>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677D01A2-6423-4A4F-A182-97E91CF290E0}"/>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3"/>
                  <a:stretch>
                    <a:fillRect/>
                  </a:stretch>
                </a:blipFill>
              </p:spPr>
              <p:txBody>
                <a:bodyPr/>
                <a:lstStyle/>
                <a:p>
                  <a:r>
                    <a:rPr lang="zh-TW" altLang="en-US">
                      <a:noFill/>
                    </a:rPr>
                    <a:t> </a:t>
                  </a:r>
                </a:p>
              </p:txBody>
            </p:sp>
          </mc:Fallback>
        </mc:AlternateContent>
      </p:grpSp>
      <p:grpSp>
        <p:nvGrpSpPr>
          <p:cNvPr id="168" name="群組 167">
            <a:extLst>
              <a:ext uri="{FF2B5EF4-FFF2-40B4-BE49-F238E27FC236}">
                <a16:creationId xmlns:a16="http://schemas.microsoft.com/office/drawing/2014/main" id="{3CECDA15-B6BE-452D-A0D6-FCF708686119}"/>
              </a:ext>
            </a:extLst>
          </p:cNvPr>
          <p:cNvGrpSpPr/>
          <p:nvPr/>
        </p:nvGrpSpPr>
        <p:grpSpPr>
          <a:xfrm>
            <a:off x="9250841" y="1240835"/>
            <a:ext cx="715161" cy="605813"/>
            <a:chOff x="635402" y="1337615"/>
            <a:chExt cx="715161" cy="605813"/>
          </a:xfrm>
        </p:grpSpPr>
        <p:sp>
          <p:nvSpPr>
            <p:cNvPr id="169" name="矩形 168">
              <a:extLst>
                <a:ext uri="{FF2B5EF4-FFF2-40B4-BE49-F238E27FC236}">
                  <a16:creationId xmlns:a16="http://schemas.microsoft.com/office/drawing/2014/main" id="{181C4676-175C-4299-88FD-2874B615CE12}"/>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0" name="文字方塊 169">
                  <a:extLst>
                    <a:ext uri="{FF2B5EF4-FFF2-40B4-BE49-F238E27FC236}">
                      <a16:creationId xmlns:a16="http://schemas.microsoft.com/office/drawing/2014/main" id="{7D5C1436-70E5-4E14-9DC9-8DBE41E8143D}"/>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70" name="文字方塊 169">
                  <a:extLst>
                    <a:ext uri="{FF2B5EF4-FFF2-40B4-BE49-F238E27FC236}">
                      <a16:creationId xmlns:a16="http://schemas.microsoft.com/office/drawing/2014/main" id="{7D5C1436-70E5-4E14-9DC9-8DBE41E8143D}"/>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4"/>
                  <a:stretch>
                    <a:fillRect/>
                  </a:stretch>
                </a:blipFill>
              </p:spPr>
              <p:txBody>
                <a:bodyPr/>
                <a:lstStyle/>
                <a:p>
                  <a:r>
                    <a:rPr lang="zh-TW" altLang="en-US">
                      <a:noFill/>
                    </a:rPr>
                    <a:t> </a:t>
                  </a:r>
                </a:p>
              </p:txBody>
            </p:sp>
          </mc:Fallback>
        </mc:AlternateContent>
      </p:grpSp>
      <p:cxnSp>
        <p:nvCxnSpPr>
          <p:cNvPr id="26" name="直線單箭頭接點 25">
            <a:extLst>
              <a:ext uri="{FF2B5EF4-FFF2-40B4-BE49-F238E27FC236}">
                <a16:creationId xmlns:a16="http://schemas.microsoft.com/office/drawing/2014/main" id="{81E1C871-F2F8-42AC-AFD4-4480852594D4}"/>
              </a:ext>
            </a:extLst>
          </p:cNvPr>
          <p:cNvCxnSpPr>
            <a:cxnSpLocks/>
          </p:cNvCxnSpPr>
          <p:nvPr/>
        </p:nvCxnSpPr>
        <p:spPr>
          <a:xfrm flipV="1">
            <a:off x="2821111" y="4221844"/>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928F8359-9B7D-4FFA-9B74-F8A416D3D75A}"/>
              </a:ext>
            </a:extLst>
          </p:cNvPr>
          <p:cNvCxnSpPr>
            <a:cxnSpLocks/>
          </p:cNvCxnSpPr>
          <p:nvPr/>
        </p:nvCxnSpPr>
        <p:spPr>
          <a:xfrm flipV="1">
            <a:off x="5097350" y="4206973"/>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線單箭頭接點 171">
            <a:extLst>
              <a:ext uri="{FF2B5EF4-FFF2-40B4-BE49-F238E27FC236}">
                <a16:creationId xmlns:a16="http://schemas.microsoft.com/office/drawing/2014/main" id="{12007D41-3006-4F26-B4D8-013A88FF0356}"/>
              </a:ext>
            </a:extLst>
          </p:cNvPr>
          <p:cNvCxnSpPr>
            <a:cxnSpLocks/>
          </p:cNvCxnSpPr>
          <p:nvPr/>
        </p:nvCxnSpPr>
        <p:spPr>
          <a:xfrm flipV="1">
            <a:off x="7343414" y="4206973"/>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直線單箭頭接點 172">
            <a:extLst>
              <a:ext uri="{FF2B5EF4-FFF2-40B4-BE49-F238E27FC236}">
                <a16:creationId xmlns:a16="http://schemas.microsoft.com/office/drawing/2014/main" id="{3257D38D-DDB0-4B9B-A616-B831B12CF273}"/>
              </a:ext>
            </a:extLst>
          </p:cNvPr>
          <p:cNvCxnSpPr>
            <a:cxnSpLocks/>
          </p:cNvCxnSpPr>
          <p:nvPr/>
        </p:nvCxnSpPr>
        <p:spPr>
          <a:xfrm flipV="1">
            <a:off x="9593550" y="4221844"/>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線單箭頭接點 173">
            <a:extLst>
              <a:ext uri="{FF2B5EF4-FFF2-40B4-BE49-F238E27FC236}">
                <a16:creationId xmlns:a16="http://schemas.microsoft.com/office/drawing/2014/main" id="{09BFFDEF-F097-4DAF-AFF3-D52E7272D0B7}"/>
              </a:ext>
            </a:extLst>
          </p:cNvPr>
          <p:cNvCxnSpPr>
            <a:cxnSpLocks/>
          </p:cNvCxnSpPr>
          <p:nvPr/>
        </p:nvCxnSpPr>
        <p:spPr>
          <a:xfrm flipV="1">
            <a:off x="2821541" y="1861518"/>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單箭頭接點 174">
            <a:extLst>
              <a:ext uri="{FF2B5EF4-FFF2-40B4-BE49-F238E27FC236}">
                <a16:creationId xmlns:a16="http://schemas.microsoft.com/office/drawing/2014/main" id="{61AA3BCF-DB0E-4501-9FA2-B5837F2AC9E3}"/>
              </a:ext>
            </a:extLst>
          </p:cNvPr>
          <p:cNvCxnSpPr>
            <a:cxnSpLocks/>
          </p:cNvCxnSpPr>
          <p:nvPr/>
        </p:nvCxnSpPr>
        <p:spPr>
          <a:xfrm flipV="1">
            <a:off x="5097780" y="1846647"/>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a:extLst>
              <a:ext uri="{FF2B5EF4-FFF2-40B4-BE49-F238E27FC236}">
                <a16:creationId xmlns:a16="http://schemas.microsoft.com/office/drawing/2014/main" id="{3599C019-F49D-4A27-9C38-8D468A843A22}"/>
              </a:ext>
            </a:extLst>
          </p:cNvPr>
          <p:cNvCxnSpPr>
            <a:cxnSpLocks/>
          </p:cNvCxnSpPr>
          <p:nvPr/>
        </p:nvCxnSpPr>
        <p:spPr>
          <a:xfrm flipV="1">
            <a:off x="7343844" y="1846647"/>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a:extLst>
              <a:ext uri="{FF2B5EF4-FFF2-40B4-BE49-F238E27FC236}">
                <a16:creationId xmlns:a16="http://schemas.microsoft.com/office/drawing/2014/main" id="{D6B72465-DB57-44D7-9747-78256D6C31A1}"/>
              </a:ext>
            </a:extLst>
          </p:cNvPr>
          <p:cNvCxnSpPr>
            <a:cxnSpLocks/>
          </p:cNvCxnSpPr>
          <p:nvPr/>
        </p:nvCxnSpPr>
        <p:spPr>
          <a:xfrm flipV="1">
            <a:off x="9593980" y="1861518"/>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BF747593-CDE7-42C8-B6D5-630DD547ACDE}"/>
              </a:ext>
            </a:extLst>
          </p:cNvPr>
          <p:cNvSpPr/>
          <p:nvPr/>
        </p:nvSpPr>
        <p:spPr>
          <a:xfrm>
            <a:off x="2130393" y="2464177"/>
            <a:ext cx="8085213" cy="1742796"/>
          </a:xfrm>
          <a:prstGeom prst="roundRect">
            <a:avLst/>
          </a:prstGeom>
          <a:blipFill>
            <a:blip r:embed="rId15"/>
            <a:tile tx="0" ty="0" sx="100000" sy="100000" flip="none" algn="tl"/>
          </a:blip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Self-Attention Layer</a:t>
            </a:r>
            <a:endParaRPr lang="zh-TW" altLang="en-US" sz="2800" dirty="0"/>
          </a:p>
        </p:txBody>
      </p:sp>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4EEC0C8B-22B3-46EB-9FD4-A8F30CBB4B3D}"/>
                  </a:ext>
                </a:extLst>
              </p:cNvPr>
              <p:cNvSpPr txBox="1"/>
              <p:nvPr/>
            </p:nvSpPr>
            <p:spPr>
              <a:xfrm>
                <a:off x="4756070" y="367726"/>
                <a:ext cx="5538151" cy="461665"/>
              </a:xfrm>
              <a:prstGeom prst="rect">
                <a:avLst/>
              </a:prstGeom>
              <a:noFill/>
            </p:spPr>
            <p:txBody>
              <a:bodyPr wrap="square" rtlCol="0">
                <a:spAutoFit/>
              </a:bodyPr>
              <a:lstStyle/>
              <a:p>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1</m:t>
                        </m:r>
                      </m:sup>
                    </m:sSup>
                  </m:oMath>
                </a14:m>
                <a:r>
                  <a:rPr lang="en-US" altLang="zh-TW" sz="2400" dirty="0"/>
                  <a: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a14:m>
                <a:r>
                  <a:rPr lang="en-US" altLang="zh-TW" sz="2400" dirty="0"/>
                  <a: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3</m:t>
                        </m:r>
                      </m:sup>
                    </m:sSup>
                  </m:oMath>
                </a14:m>
                <a:r>
                  <a:rPr lang="en-US" altLang="zh-TW" sz="2400" dirty="0"/>
                  <a: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4</m:t>
                        </m:r>
                      </m:sup>
                    </m:sSup>
                  </m:oMath>
                </a14:m>
                <a:r>
                  <a:rPr lang="zh-TW" altLang="en-US" sz="2400" dirty="0"/>
                  <a:t> </a:t>
                </a:r>
                <a:r>
                  <a:rPr lang="en-US" altLang="zh-TW" sz="2400" dirty="0"/>
                  <a:t>can be computed in parallel </a:t>
                </a:r>
                <a:endParaRPr lang="zh-TW" altLang="en-US" sz="2400" dirty="0"/>
              </a:p>
            </p:txBody>
          </p:sp>
        </mc:Choice>
        <mc:Fallback xmlns="">
          <p:sp>
            <p:nvSpPr>
              <p:cNvPr id="30" name="文字方塊 29">
                <a:extLst>
                  <a:ext uri="{FF2B5EF4-FFF2-40B4-BE49-F238E27FC236}">
                    <a16:creationId xmlns:a16="http://schemas.microsoft.com/office/drawing/2014/main" id="{4EEC0C8B-22B3-46EB-9FD4-A8F30CBB4B3D}"/>
                  </a:ext>
                </a:extLst>
              </p:cNvPr>
              <p:cNvSpPr txBox="1">
                <a:spLocks noRot="1" noChangeAspect="1" noMove="1" noResize="1" noEditPoints="1" noAdjustHandles="1" noChangeArrowheads="1" noChangeShapeType="1" noTextEdit="1"/>
              </p:cNvSpPr>
              <p:nvPr/>
            </p:nvSpPr>
            <p:spPr>
              <a:xfrm>
                <a:off x="4756070" y="367726"/>
                <a:ext cx="5538151" cy="461665"/>
              </a:xfrm>
              <a:prstGeom prst="rect">
                <a:avLst/>
              </a:prstGeom>
              <a:blipFill>
                <a:blip r:embed="rId16"/>
                <a:stretch>
                  <a:fillRect l="-458" t="-7895" b="-28947"/>
                </a:stretch>
              </a:blipFill>
            </p:spPr>
            <p:txBody>
              <a:bodyPr/>
              <a:lstStyle/>
              <a:p>
                <a:r>
                  <a:rPr lang="en-DE">
                    <a:noFill/>
                  </a:rPr>
                  <a:t> </a:t>
                </a:r>
              </a:p>
            </p:txBody>
          </p:sp>
        </mc:Fallback>
      </mc:AlternateContent>
      <p:sp>
        <p:nvSpPr>
          <p:cNvPr id="8" name="TextBox 7">
            <a:extLst>
              <a:ext uri="{FF2B5EF4-FFF2-40B4-BE49-F238E27FC236}">
                <a16:creationId xmlns:a16="http://schemas.microsoft.com/office/drawing/2014/main" id="{787D3F28-CCCF-AFEA-8901-298DB959F349}"/>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7351948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948CB27-7A30-4E2F-95E7-CFDB002AF93F}"/>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grpSp>
        <p:nvGrpSpPr>
          <p:cNvPr id="5" name="群組 4">
            <a:extLst>
              <a:ext uri="{FF2B5EF4-FFF2-40B4-BE49-F238E27FC236}">
                <a16:creationId xmlns:a16="http://schemas.microsoft.com/office/drawing/2014/main" id="{DF6AC71B-E600-4B00-99A7-DB92FF59C99A}"/>
              </a:ext>
            </a:extLst>
          </p:cNvPr>
          <p:cNvGrpSpPr/>
          <p:nvPr/>
        </p:nvGrpSpPr>
        <p:grpSpPr>
          <a:xfrm>
            <a:off x="2512441" y="4874027"/>
            <a:ext cx="715161" cy="1669208"/>
            <a:chOff x="988440" y="4874027"/>
            <a:chExt cx="715161" cy="1669208"/>
          </a:xfrm>
        </p:grpSpPr>
        <p:sp>
          <p:nvSpPr>
            <p:cNvPr id="6" name="矩形 5">
              <a:extLst>
                <a:ext uri="{FF2B5EF4-FFF2-40B4-BE49-F238E27FC236}">
                  <a16:creationId xmlns:a16="http://schemas.microsoft.com/office/drawing/2014/main" id="{F4317613-ADC7-4620-8D9A-B9F1B88BDF6F}"/>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EF5FDB1E-CEBE-4567-A9E6-A387C0DB13EB}"/>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8" name="直線單箭頭接點 7">
              <a:extLst>
                <a:ext uri="{FF2B5EF4-FFF2-40B4-BE49-F238E27FC236}">
                  <a16:creationId xmlns:a16="http://schemas.microsoft.com/office/drawing/2014/main" id="{D6BF28FB-5858-4CCE-8EF5-84CE3047EAB2}"/>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2D05C20-5DEE-414F-A72A-025849C4EE8A}"/>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9" name="文字方塊 8">
                  <a:extLst>
                    <a:ext uri="{FF2B5EF4-FFF2-40B4-BE49-F238E27FC236}">
                      <a16:creationId xmlns:a16="http://schemas.microsoft.com/office/drawing/2014/main" id="{52D05C20-5DEE-414F-A72A-025849C4EE8A}"/>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2"/>
                  <a:stretch>
                    <a:fillRect/>
                  </a:stretch>
                </a:blipFill>
              </p:spPr>
              <p:txBody>
                <a:bodyPr/>
                <a:lstStyle/>
                <a:p>
                  <a:r>
                    <a:rPr lang="zh-TW" altLang="en-US">
                      <a:noFill/>
                    </a:rPr>
                    <a:t> </a:t>
                  </a:r>
                </a:p>
              </p:txBody>
            </p:sp>
          </mc:Fallback>
        </mc:AlternateContent>
      </p:grpSp>
      <p:grpSp>
        <p:nvGrpSpPr>
          <p:cNvPr id="10" name="群組 9">
            <a:extLst>
              <a:ext uri="{FF2B5EF4-FFF2-40B4-BE49-F238E27FC236}">
                <a16:creationId xmlns:a16="http://schemas.microsoft.com/office/drawing/2014/main" id="{D2F441CA-55D3-418D-93D8-9618A55A4654}"/>
              </a:ext>
            </a:extLst>
          </p:cNvPr>
          <p:cNvGrpSpPr/>
          <p:nvPr/>
        </p:nvGrpSpPr>
        <p:grpSpPr>
          <a:xfrm>
            <a:off x="4749912" y="4874027"/>
            <a:ext cx="715161" cy="1669209"/>
            <a:chOff x="3049476" y="4874026"/>
            <a:chExt cx="715161" cy="1669209"/>
          </a:xfrm>
        </p:grpSpPr>
        <p:sp>
          <p:nvSpPr>
            <p:cNvPr id="11" name="矩形 10">
              <a:extLst>
                <a:ext uri="{FF2B5EF4-FFF2-40B4-BE49-F238E27FC236}">
                  <a16:creationId xmlns:a16="http://schemas.microsoft.com/office/drawing/2014/main" id="{340BCB28-0DFC-4429-984E-62CDB828DC40}"/>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4D92CD00-2BED-4835-867D-9915ADFEB530}"/>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3" name="直線單箭頭接點 12">
              <a:extLst>
                <a:ext uri="{FF2B5EF4-FFF2-40B4-BE49-F238E27FC236}">
                  <a16:creationId xmlns:a16="http://schemas.microsoft.com/office/drawing/2014/main" id="{F602828B-A193-4297-84D1-D3E4C076204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56755CC-467C-4C5C-8287-DFC1D6024145}"/>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956755CC-467C-4C5C-8287-DFC1D6024145}"/>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5" name="群組 14">
            <a:extLst>
              <a:ext uri="{FF2B5EF4-FFF2-40B4-BE49-F238E27FC236}">
                <a16:creationId xmlns:a16="http://schemas.microsoft.com/office/drawing/2014/main" id="{E0AADE7A-A002-43F7-8396-D1EA8AEE615E}"/>
              </a:ext>
            </a:extLst>
          </p:cNvPr>
          <p:cNvGrpSpPr/>
          <p:nvPr/>
        </p:nvGrpSpPr>
        <p:grpSpPr>
          <a:xfrm>
            <a:off x="6987383" y="4888897"/>
            <a:ext cx="715161" cy="1669209"/>
            <a:chOff x="5344903" y="4888896"/>
            <a:chExt cx="715161" cy="1669209"/>
          </a:xfrm>
        </p:grpSpPr>
        <p:sp>
          <p:nvSpPr>
            <p:cNvPr id="16" name="矩形 15">
              <a:extLst>
                <a:ext uri="{FF2B5EF4-FFF2-40B4-BE49-F238E27FC236}">
                  <a16:creationId xmlns:a16="http://schemas.microsoft.com/office/drawing/2014/main" id="{C4BCC01A-5E51-4600-A55F-4E6A48C87B8C}"/>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38F9610B-3485-4DEA-BA17-AEA138728343}"/>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3D2D2222-40B6-4C3D-84C9-F4A47F03C396}"/>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390FEBEC-F7ED-449B-9A80-6F539BB1A51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9" name="文字方塊 18">
                  <a:extLst>
                    <a:ext uri="{FF2B5EF4-FFF2-40B4-BE49-F238E27FC236}">
                      <a16:creationId xmlns:a16="http://schemas.microsoft.com/office/drawing/2014/main" id="{390FEBEC-F7ED-449B-9A80-6F539BB1A51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C78B56A5-3707-408E-A928-D4F706EDA46D}"/>
              </a:ext>
            </a:extLst>
          </p:cNvPr>
          <p:cNvGrpSpPr/>
          <p:nvPr/>
        </p:nvGrpSpPr>
        <p:grpSpPr>
          <a:xfrm>
            <a:off x="9224854" y="4905698"/>
            <a:ext cx="715161" cy="1669209"/>
            <a:chOff x="7700853" y="4905697"/>
            <a:chExt cx="715161" cy="1669209"/>
          </a:xfrm>
        </p:grpSpPr>
        <p:sp>
          <p:nvSpPr>
            <p:cNvPr id="21" name="矩形 20">
              <a:extLst>
                <a:ext uri="{FF2B5EF4-FFF2-40B4-BE49-F238E27FC236}">
                  <a16:creationId xmlns:a16="http://schemas.microsoft.com/office/drawing/2014/main" id="{4BFD5198-84CC-4F8C-8A18-E95627AC662A}"/>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22" name="直線單箭頭接點 21">
              <a:extLst>
                <a:ext uri="{FF2B5EF4-FFF2-40B4-BE49-F238E27FC236}">
                  <a16:creationId xmlns:a16="http://schemas.microsoft.com/office/drawing/2014/main" id="{35C8AE2F-86BB-4B3C-A315-C37612ACC836}"/>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EB0B3CA-3DA9-4FED-BF8F-9485A70E8E17}"/>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02E0DFDE-B6F6-4E75-BFF8-8C8B980D7631}"/>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24" name="文字方塊 23">
                  <a:extLst>
                    <a:ext uri="{FF2B5EF4-FFF2-40B4-BE49-F238E27FC236}">
                      <a16:creationId xmlns:a16="http://schemas.microsoft.com/office/drawing/2014/main" id="{02E0DFDE-B6F6-4E75-BFF8-8C8B980D7631}"/>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5"/>
                  <a:stretch>
                    <a:fillRect/>
                  </a:stretch>
                </a:blipFill>
              </p:spPr>
              <p:txBody>
                <a:bodyPr/>
                <a:lstStyle/>
                <a:p>
                  <a:r>
                    <a:rPr lang="zh-TW" altLang="en-US">
                      <a:noFill/>
                    </a:rPr>
                    <a:t> </a:t>
                  </a:r>
                </a:p>
              </p:txBody>
            </p:sp>
          </mc:Fallback>
        </mc:AlternateContent>
      </p:grpSp>
      <p:sp>
        <p:nvSpPr>
          <p:cNvPr id="26" name="矩形 25">
            <a:extLst>
              <a:ext uri="{FF2B5EF4-FFF2-40B4-BE49-F238E27FC236}">
                <a16:creationId xmlns:a16="http://schemas.microsoft.com/office/drawing/2014/main" id="{C93FB94A-7DA5-40D7-AE26-7B5774F3619E}"/>
              </a:ext>
            </a:extLst>
          </p:cNvPr>
          <p:cNvSpPr/>
          <p:nvPr/>
        </p:nvSpPr>
        <p:spPr>
          <a:xfrm>
            <a:off x="3241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812118A3-2DAB-4E0A-A743-A23B98CA552D}"/>
                  </a:ext>
                </a:extLst>
              </p:cNvPr>
              <p:cNvSpPr txBox="1"/>
              <p:nvPr/>
            </p:nvSpPr>
            <p:spPr>
              <a:xfrm>
                <a:off x="3050127" y="38334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7" name="文字方塊 26">
                <a:extLst>
                  <a:ext uri="{FF2B5EF4-FFF2-40B4-BE49-F238E27FC236}">
                    <a16:creationId xmlns:a16="http://schemas.microsoft.com/office/drawing/2014/main" id="{812118A3-2DAB-4E0A-A743-A23B98CA552D}"/>
                  </a:ext>
                </a:extLst>
              </p:cNvPr>
              <p:cNvSpPr txBox="1">
                <a:spLocks noRot="1" noChangeAspect="1" noMove="1" noResize="1" noEditPoints="1" noAdjustHandles="1" noChangeArrowheads="1" noChangeShapeType="1" noTextEdit="1"/>
              </p:cNvSpPr>
              <p:nvPr/>
            </p:nvSpPr>
            <p:spPr>
              <a:xfrm>
                <a:off x="3050127" y="3833407"/>
                <a:ext cx="715161" cy="461665"/>
              </a:xfrm>
              <a:prstGeom prst="rect">
                <a:avLst/>
              </a:prstGeom>
              <a:blipFill>
                <a:blip r:embed="rId6"/>
                <a:stretch>
                  <a:fillRect/>
                </a:stretch>
              </a:blipFill>
            </p:spPr>
            <p:txBody>
              <a:bodyPr/>
              <a:lstStyle/>
              <a:p>
                <a:r>
                  <a:rPr lang="en-DE">
                    <a:noFill/>
                  </a:rPr>
                  <a:t> </a:t>
                </a:r>
              </a:p>
            </p:txBody>
          </p:sp>
        </mc:Fallback>
      </mc:AlternateContent>
      <p:sp>
        <p:nvSpPr>
          <p:cNvPr id="28" name="矩形 27">
            <a:extLst>
              <a:ext uri="{FF2B5EF4-FFF2-40B4-BE49-F238E27FC236}">
                <a16:creationId xmlns:a16="http://schemas.microsoft.com/office/drawing/2014/main" id="{9211C3B7-9B1B-4141-A061-0A274A515B63}"/>
              </a:ext>
            </a:extLst>
          </p:cNvPr>
          <p:cNvSpPr/>
          <p:nvPr/>
        </p:nvSpPr>
        <p:spPr>
          <a:xfrm>
            <a:off x="2669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695BB679-DB4A-49DC-AD2B-B2817945ACB7}"/>
                  </a:ext>
                </a:extLst>
              </p:cNvPr>
              <p:cNvSpPr txBox="1"/>
              <p:nvPr/>
            </p:nvSpPr>
            <p:spPr>
              <a:xfrm>
                <a:off x="2488023"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9" name="文字方塊 28">
                <a:extLst>
                  <a:ext uri="{FF2B5EF4-FFF2-40B4-BE49-F238E27FC236}">
                    <a16:creationId xmlns:a16="http://schemas.microsoft.com/office/drawing/2014/main" id="{695BB679-DB4A-49DC-AD2B-B2817945ACB7}"/>
                  </a:ext>
                </a:extLst>
              </p:cNvPr>
              <p:cNvSpPr txBox="1">
                <a:spLocks noRot="1" noChangeAspect="1" noMove="1" noResize="1" noEditPoints="1" noAdjustHandles="1" noChangeArrowheads="1" noChangeShapeType="1" noTextEdit="1"/>
              </p:cNvSpPr>
              <p:nvPr/>
            </p:nvSpPr>
            <p:spPr>
              <a:xfrm>
                <a:off x="2488023" y="3843681"/>
                <a:ext cx="715161" cy="461665"/>
              </a:xfrm>
              <a:prstGeom prst="rect">
                <a:avLst/>
              </a:prstGeom>
              <a:blipFill>
                <a:blip r:embed="rId7"/>
                <a:stretch>
                  <a:fillRect/>
                </a:stretch>
              </a:blipFill>
            </p:spPr>
            <p:txBody>
              <a:bodyPr/>
              <a:lstStyle/>
              <a:p>
                <a:r>
                  <a:rPr lang="en-DE">
                    <a:noFill/>
                  </a:rPr>
                  <a:t> </a:t>
                </a:r>
              </a:p>
            </p:txBody>
          </p:sp>
        </mc:Fallback>
      </mc:AlternateContent>
      <p:sp>
        <p:nvSpPr>
          <p:cNvPr id="30" name="矩形 29">
            <a:extLst>
              <a:ext uri="{FF2B5EF4-FFF2-40B4-BE49-F238E27FC236}">
                <a16:creationId xmlns:a16="http://schemas.microsoft.com/office/drawing/2014/main" id="{00E95762-C646-4D54-BA1C-6F880AF27807}"/>
              </a:ext>
            </a:extLst>
          </p:cNvPr>
          <p:cNvSpPr/>
          <p:nvPr/>
        </p:nvSpPr>
        <p:spPr>
          <a:xfrm>
            <a:off x="2107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EF4CC1BA-CF56-44B1-A2B3-E71E741B668E}"/>
                  </a:ext>
                </a:extLst>
              </p:cNvPr>
              <p:cNvSpPr txBox="1"/>
              <p:nvPr/>
            </p:nvSpPr>
            <p:spPr>
              <a:xfrm>
                <a:off x="1925920"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1" name="文字方塊 30">
                <a:extLst>
                  <a:ext uri="{FF2B5EF4-FFF2-40B4-BE49-F238E27FC236}">
                    <a16:creationId xmlns:a16="http://schemas.microsoft.com/office/drawing/2014/main" id="{EF4CC1BA-CF56-44B1-A2B3-E71E741B668E}"/>
                  </a:ext>
                </a:extLst>
              </p:cNvPr>
              <p:cNvSpPr txBox="1">
                <a:spLocks noRot="1" noChangeAspect="1" noMove="1" noResize="1" noEditPoints="1" noAdjustHandles="1" noChangeArrowheads="1" noChangeShapeType="1" noTextEdit="1"/>
              </p:cNvSpPr>
              <p:nvPr/>
            </p:nvSpPr>
            <p:spPr>
              <a:xfrm>
                <a:off x="1925920" y="3843681"/>
                <a:ext cx="715161" cy="461665"/>
              </a:xfrm>
              <a:prstGeom prst="rect">
                <a:avLst/>
              </a:prstGeom>
              <a:blipFill>
                <a:blip r:embed="rId8"/>
                <a:stretch>
                  <a:fillRect b="-10811"/>
                </a:stretch>
              </a:blipFill>
            </p:spPr>
            <p:txBody>
              <a:bodyPr/>
              <a:lstStyle/>
              <a:p>
                <a:r>
                  <a:rPr lang="en-DE">
                    <a:noFill/>
                  </a:rPr>
                  <a:t> </a:t>
                </a:r>
              </a:p>
            </p:txBody>
          </p:sp>
        </mc:Fallback>
      </mc:AlternateContent>
      <p:cxnSp>
        <p:nvCxnSpPr>
          <p:cNvPr id="32" name="直線單箭頭接點 31">
            <a:extLst>
              <a:ext uri="{FF2B5EF4-FFF2-40B4-BE49-F238E27FC236}">
                <a16:creationId xmlns:a16="http://schemas.microsoft.com/office/drawing/2014/main" id="{B620E6F9-C89A-4E56-A285-1B4BD908E50C}"/>
              </a:ext>
            </a:extLst>
          </p:cNvPr>
          <p:cNvCxnSpPr>
            <a:cxnSpLocks/>
          </p:cNvCxnSpPr>
          <p:nvPr/>
        </p:nvCxnSpPr>
        <p:spPr>
          <a:xfrm flipV="1">
            <a:off x="2822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3DBAFCAF-E5BE-48AF-A7AF-D1ECA850BFA1}"/>
              </a:ext>
            </a:extLst>
          </p:cNvPr>
          <p:cNvCxnSpPr>
            <a:cxnSpLocks/>
          </p:cNvCxnSpPr>
          <p:nvPr/>
        </p:nvCxnSpPr>
        <p:spPr>
          <a:xfrm>
            <a:off x="2240019"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D8F3DA89-ACA1-406A-BA14-C94352E5B977}"/>
              </a:ext>
            </a:extLst>
          </p:cNvPr>
          <p:cNvCxnSpPr>
            <a:cxnSpLocks/>
          </p:cNvCxnSpPr>
          <p:nvPr/>
        </p:nvCxnSpPr>
        <p:spPr>
          <a:xfrm flipV="1">
            <a:off x="2240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B86C6EC9-F9D9-406D-9CD6-418066E8D490}"/>
              </a:ext>
            </a:extLst>
          </p:cNvPr>
          <p:cNvCxnSpPr>
            <a:cxnSpLocks/>
          </p:cNvCxnSpPr>
          <p:nvPr/>
        </p:nvCxnSpPr>
        <p:spPr>
          <a:xfrm flipV="1">
            <a:off x="3385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2DEACDA9-EE40-4FE9-84BC-E65FF888DF5F}"/>
              </a:ext>
            </a:extLst>
          </p:cNvPr>
          <p:cNvSpPr/>
          <p:nvPr/>
        </p:nvSpPr>
        <p:spPr>
          <a:xfrm>
            <a:off x="5518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050A3D89-2121-4DA7-B602-6AF9D5D5B4C3}"/>
                  </a:ext>
                </a:extLst>
              </p:cNvPr>
              <p:cNvSpPr txBox="1"/>
              <p:nvPr/>
            </p:nvSpPr>
            <p:spPr>
              <a:xfrm>
                <a:off x="5326339" y="381647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38" name="文字方塊 37">
                <a:extLst>
                  <a:ext uri="{FF2B5EF4-FFF2-40B4-BE49-F238E27FC236}">
                    <a16:creationId xmlns:a16="http://schemas.microsoft.com/office/drawing/2014/main" id="{050A3D89-2121-4DA7-B602-6AF9D5D5B4C3}"/>
                  </a:ext>
                </a:extLst>
              </p:cNvPr>
              <p:cNvSpPr txBox="1">
                <a:spLocks noRot="1" noChangeAspect="1" noMove="1" noResize="1" noEditPoints="1" noAdjustHandles="1" noChangeArrowheads="1" noChangeShapeType="1" noTextEdit="1"/>
              </p:cNvSpPr>
              <p:nvPr/>
            </p:nvSpPr>
            <p:spPr>
              <a:xfrm>
                <a:off x="5326339" y="3816477"/>
                <a:ext cx="715161" cy="461665"/>
              </a:xfrm>
              <a:prstGeom prst="rect">
                <a:avLst/>
              </a:prstGeom>
              <a:blipFill>
                <a:blip r:embed="rId9"/>
                <a:stretch>
                  <a:fillRect/>
                </a:stretch>
              </a:blipFill>
            </p:spPr>
            <p:txBody>
              <a:bodyPr/>
              <a:lstStyle/>
              <a:p>
                <a:r>
                  <a:rPr lang="en-DE">
                    <a:noFill/>
                  </a:rPr>
                  <a:t> </a:t>
                </a:r>
              </a:p>
            </p:txBody>
          </p:sp>
        </mc:Fallback>
      </mc:AlternateContent>
      <p:sp>
        <p:nvSpPr>
          <p:cNvPr id="39" name="矩形 38">
            <a:extLst>
              <a:ext uri="{FF2B5EF4-FFF2-40B4-BE49-F238E27FC236}">
                <a16:creationId xmlns:a16="http://schemas.microsoft.com/office/drawing/2014/main" id="{17470311-0B4F-4B5D-8DC9-A253411C80B2}"/>
              </a:ext>
            </a:extLst>
          </p:cNvPr>
          <p:cNvSpPr/>
          <p:nvPr/>
        </p:nvSpPr>
        <p:spPr>
          <a:xfrm>
            <a:off x="4945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C095B23D-4C97-4D25-9290-CDFE8B70DBC7}"/>
                  </a:ext>
                </a:extLst>
              </p:cNvPr>
              <p:cNvSpPr txBox="1"/>
              <p:nvPr/>
            </p:nvSpPr>
            <p:spPr>
              <a:xfrm>
                <a:off x="4764235"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40" name="文字方塊 39">
                <a:extLst>
                  <a:ext uri="{FF2B5EF4-FFF2-40B4-BE49-F238E27FC236}">
                    <a16:creationId xmlns:a16="http://schemas.microsoft.com/office/drawing/2014/main" id="{C095B23D-4C97-4D25-9290-CDFE8B70DBC7}"/>
                  </a:ext>
                </a:extLst>
              </p:cNvPr>
              <p:cNvSpPr txBox="1">
                <a:spLocks noRot="1" noChangeAspect="1" noMove="1" noResize="1" noEditPoints="1" noAdjustHandles="1" noChangeArrowheads="1" noChangeShapeType="1" noTextEdit="1"/>
              </p:cNvSpPr>
              <p:nvPr/>
            </p:nvSpPr>
            <p:spPr>
              <a:xfrm>
                <a:off x="4764235" y="3826751"/>
                <a:ext cx="715161" cy="461665"/>
              </a:xfrm>
              <a:prstGeom prst="rect">
                <a:avLst/>
              </a:prstGeom>
              <a:blipFill>
                <a:blip r:embed="rId10"/>
                <a:stretch>
                  <a:fillRect/>
                </a:stretch>
              </a:blipFill>
            </p:spPr>
            <p:txBody>
              <a:bodyPr/>
              <a:lstStyle/>
              <a:p>
                <a:r>
                  <a:rPr lang="en-DE">
                    <a:noFill/>
                  </a:rPr>
                  <a:t> </a:t>
                </a:r>
              </a:p>
            </p:txBody>
          </p:sp>
        </mc:Fallback>
      </mc:AlternateContent>
      <p:sp>
        <p:nvSpPr>
          <p:cNvPr id="41" name="矩形 40">
            <a:extLst>
              <a:ext uri="{FF2B5EF4-FFF2-40B4-BE49-F238E27FC236}">
                <a16:creationId xmlns:a16="http://schemas.microsoft.com/office/drawing/2014/main" id="{64983A40-B2D2-4AFD-8334-492349B54618}"/>
              </a:ext>
            </a:extLst>
          </p:cNvPr>
          <p:cNvSpPr/>
          <p:nvPr/>
        </p:nvSpPr>
        <p:spPr>
          <a:xfrm>
            <a:off x="4383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929F966E-B970-4D98-9608-2404261C2D18}"/>
                  </a:ext>
                </a:extLst>
              </p:cNvPr>
              <p:cNvSpPr txBox="1"/>
              <p:nvPr/>
            </p:nvSpPr>
            <p:spPr>
              <a:xfrm>
                <a:off x="4202132"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42" name="文字方塊 41">
                <a:extLst>
                  <a:ext uri="{FF2B5EF4-FFF2-40B4-BE49-F238E27FC236}">
                    <a16:creationId xmlns:a16="http://schemas.microsoft.com/office/drawing/2014/main" id="{929F966E-B970-4D98-9608-2404261C2D18}"/>
                  </a:ext>
                </a:extLst>
              </p:cNvPr>
              <p:cNvSpPr txBox="1">
                <a:spLocks noRot="1" noChangeAspect="1" noMove="1" noResize="1" noEditPoints="1" noAdjustHandles="1" noChangeArrowheads="1" noChangeShapeType="1" noTextEdit="1"/>
              </p:cNvSpPr>
              <p:nvPr/>
            </p:nvSpPr>
            <p:spPr>
              <a:xfrm>
                <a:off x="4202132" y="3826751"/>
                <a:ext cx="715161" cy="461665"/>
              </a:xfrm>
              <a:prstGeom prst="rect">
                <a:avLst/>
              </a:prstGeom>
              <a:blipFill>
                <a:blip r:embed="rId11"/>
                <a:stretch>
                  <a:fillRect b="-10811"/>
                </a:stretch>
              </a:blipFill>
            </p:spPr>
            <p:txBody>
              <a:bodyPr/>
              <a:lstStyle/>
              <a:p>
                <a:r>
                  <a:rPr lang="en-DE">
                    <a:noFill/>
                  </a:rPr>
                  <a:t> </a:t>
                </a:r>
              </a:p>
            </p:txBody>
          </p:sp>
        </mc:Fallback>
      </mc:AlternateContent>
      <p:cxnSp>
        <p:nvCxnSpPr>
          <p:cNvPr id="43" name="直線單箭頭接點 42">
            <a:extLst>
              <a:ext uri="{FF2B5EF4-FFF2-40B4-BE49-F238E27FC236}">
                <a16:creationId xmlns:a16="http://schemas.microsoft.com/office/drawing/2014/main" id="{D024C4C0-4D5B-4093-88F4-175D5B675665}"/>
              </a:ext>
            </a:extLst>
          </p:cNvPr>
          <p:cNvCxnSpPr>
            <a:cxnSpLocks/>
          </p:cNvCxnSpPr>
          <p:nvPr/>
        </p:nvCxnSpPr>
        <p:spPr>
          <a:xfrm flipV="1">
            <a:off x="5098307" y="432288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D3CA4BBA-C8DA-4B03-9A5E-B9FBB612C075}"/>
              </a:ext>
            </a:extLst>
          </p:cNvPr>
          <p:cNvCxnSpPr>
            <a:cxnSpLocks/>
          </p:cNvCxnSpPr>
          <p:nvPr/>
        </p:nvCxnSpPr>
        <p:spPr>
          <a:xfrm>
            <a:off x="4516231" y="460271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F94A441-370D-4AD4-A876-743C6A923E44}"/>
              </a:ext>
            </a:extLst>
          </p:cNvPr>
          <p:cNvCxnSpPr>
            <a:cxnSpLocks/>
          </p:cNvCxnSpPr>
          <p:nvPr/>
        </p:nvCxnSpPr>
        <p:spPr>
          <a:xfrm flipV="1">
            <a:off x="4516230" y="432087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EDE0455E-3719-40AE-B28B-5E8B5ED7E801}"/>
              </a:ext>
            </a:extLst>
          </p:cNvPr>
          <p:cNvCxnSpPr>
            <a:cxnSpLocks/>
          </p:cNvCxnSpPr>
          <p:nvPr/>
        </p:nvCxnSpPr>
        <p:spPr>
          <a:xfrm flipV="1">
            <a:off x="5662097" y="432087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509855C9-EBCC-4ACC-A6C3-97F5A6B164B3}"/>
              </a:ext>
            </a:extLst>
          </p:cNvPr>
          <p:cNvSpPr/>
          <p:nvPr/>
        </p:nvSpPr>
        <p:spPr>
          <a:xfrm>
            <a:off x="7762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D4DC085F-092E-4ACC-B97A-B449CF047D4D}"/>
                  </a:ext>
                </a:extLst>
              </p:cNvPr>
              <p:cNvSpPr txBox="1"/>
              <p:nvPr/>
            </p:nvSpPr>
            <p:spPr>
              <a:xfrm>
                <a:off x="7570455" y="38270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49" name="文字方塊 48">
                <a:extLst>
                  <a:ext uri="{FF2B5EF4-FFF2-40B4-BE49-F238E27FC236}">
                    <a16:creationId xmlns:a16="http://schemas.microsoft.com/office/drawing/2014/main" id="{D4DC085F-092E-4ACC-B97A-B449CF047D4D}"/>
                  </a:ext>
                </a:extLst>
              </p:cNvPr>
              <p:cNvSpPr txBox="1">
                <a:spLocks noRot="1" noChangeAspect="1" noMove="1" noResize="1" noEditPoints="1" noAdjustHandles="1" noChangeArrowheads="1" noChangeShapeType="1" noTextEdit="1"/>
              </p:cNvSpPr>
              <p:nvPr/>
            </p:nvSpPr>
            <p:spPr>
              <a:xfrm>
                <a:off x="7570455" y="3827071"/>
                <a:ext cx="715161" cy="461665"/>
              </a:xfrm>
              <a:prstGeom prst="rect">
                <a:avLst/>
              </a:prstGeom>
              <a:blipFill>
                <a:blip r:embed="rId12"/>
                <a:stretch>
                  <a:fillRect/>
                </a:stretch>
              </a:blipFill>
            </p:spPr>
            <p:txBody>
              <a:bodyPr/>
              <a:lstStyle/>
              <a:p>
                <a:r>
                  <a:rPr lang="en-DE">
                    <a:noFill/>
                  </a:rPr>
                  <a:t> </a:t>
                </a:r>
              </a:p>
            </p:txBody>
          </p:sp>
        </mc:Fallback>
      </mc:AlternateContent>
      <p:sp>
        <p:nvSpPr>
          <p:cNvPr id="50" name="矩形 49">
            <a:extLst>
              <a:ext uri="{FF2B5EF4-FFF2-40B4-BE49-F238E27FC236}">
                <a16:creationId xmlns:a16="http://schemas.microsoft.com/office/drawing/2014/main" id="{AB758357-148A-4E49-8DD8-A9F9583E14F1}"/>
              </a:ext>
            </a:extLst>
          </p:cNvPr>
          <p:cNvSpPr/>
          <p:nvPr/>
        </p:nvSpPr>
        <p:spPr>
          <a:xfrm>
            <a:off x="7189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2F928C3E-BC74-436F-9275-DFFF64761919}"/>
                  </a:ext>
                </a:extLst>
              </p:cNvPr>
              <p:cNvSpPr txBox="1"/>
              <p:nvPr/>
            </p:nvSpPr>
            <p:spPr>
              <a:xfrm>
                <a:off x="7008351"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1" name="文字方塊 50">
                <a:extLst>
                  <a:ext uri="{FF2B5EF4-FFF2-40B4-BE49-F238E27FC236}">
                    <a16:creationId xmlns:a16="http://schemas.microsoft.com/office/drawing/2014/main" id="{2F928C3E-BC74-436F-9275-DFFF64761919}"/>
                  </a:ext>
                </a:extLst>
              </p:cNvPr>
              <p:cNvSpPr txBox="1">
                <a:spLocks noRot="1" noChangeAspect="1" noMove="1" noResize="1" noEditPoints="1" noAdjustHandles="1" noChangeArrowheads="1" noChangeShapeType="1" noTextEdit="1"/>
              </p:cNvSpPr>
              <p:nvPr/>
            </p:nvSpPr>
            <p:spPr>
              <a:xfrm>
                <a:off x="7008351" y="3837345"/>
                <a:ext cx="715161" cy="461665"/>
              </a:xfrm>
              <a:prstGeom prst="rect">
                <a:avLst/>
              </a:prstGeom>
              <a:blipFill>
                <a:blip r:embed="rId13"/>
                <a:stretch>
                  <a:fillRect/>
                </a:stretch>
              </a:blipFill>
            </p:spPr>
            <p:txBody>
              <a:bodyPr/>
              <a:lstStyle/>
              <a:p>
                <a:r>
                  <a:rPr lang="en-DE">
                    <a:noFill/>
                  </a:rPr>
                  <a:t> </a:t>
                </a:r>
              </a:p>
            </p:txBody>
          </p:sp>
        </mc:Fallback>
      </mc:AlternateContent>
      <p:sp>
        <p:nvSpPr>
          <p:cNvPr id="52" name="矩形 51">
            <a:extLst>
              <a:ext uri="{FF2B5EF4-FFF2-40B4-BE49-F238E27FC236}">
                <a16:creationId xmlns:a16="http://schemas.microsoft.com/office/drawing/2014/main" id="{0374AB35-F388-4743-8630-E21D3CAF3823}"/>
              </a:ext>
            </a:extLst>
          </p:cNvPr>
          <p:cNvSpPr/>
          <p:nvPr/>
        </p:nvSpPr>
        <p:spPr>
          <a:xfrm>
            <a:off x="6627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42371904-9D32-473C-BA14-F0B6FCA13C25}"/>
                  </a:ext>
                </a:extLst>
              </p:cNvPr>
              <p:cNvSpPr txBox="1"/>
              <p:nvPr/>
            </p:nvSpPr>
            <p:spPr>
              <a:xfrm>
                <a:off x="6446248"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53" name="文字方塊 52">
                <a:extLst>
                  <a:ext uri="{FF2B5EF4-FFF2-40B4-BE49-F238E27FC236}">
                    <a16:creationId xmlns:a16="http://schemas.microsoft.com/office/drawing/2014/main" id="{42371904-9D32-473C-BA14-F0B6FCA13C25}"/>
                  </a:ext>
                </a:extLst>
              </p:cNvPr>
              <p:cNvSpPr txBox="1">
                <a:spLocks noRot="1" noChangeAspect="1" noMove="1" noResize="1" noEditPoints="1" noAdjustHandles="1" noChangeArrowheads="1" noChangeShapeType="1" noTextEdit="1"/>
              </p:cNvSpPr>
              <p:nvPr/>
            </p:nvSpPr>
            <p:spPr>
              <a:xfrm>
                <a:off x="6446248" y="3837345"/>
                <a:ext cx="715161" cy="461665"/>
              </a:xfrm>
              <a:prstGeom prst="rect">
                <a:avLst/>
              </a:prstGeom>
              <a:blipFill>
                <a:blip r:embed="rId14"/>
                <a:stretch>
                  <a:fillRect b="-7895"/>
                </a:stretch>
              </a:blipFill>
            </p:spPr>
            <p:txBody>
              <a:bodyPr/>
              <a:lstStyle/>
              <a:p>
                <a:r>
                  <a:rPr lang="en-DE">
                    <a:noFill/>
                  </a:rPr>
                  <a:t> </a:t>
                </a:r>
              </a:p>
            </p:txBody>
          </p:sp>
        </mc:Fallback>
      </mc:AlternateContent>
      <p:cxnSp>
        <p:nvCxnSpPr>
          <p:cNvPr id="54" name="直線單箭頭接點 53">
            <a:extLst>
              <a:ext uri="{FF2B5EF4-FFF2-40B4-BE49-F238E27FC236}">
                <a16:creationId xmlns:a16="http://schemas.microsoft.com/office/drawing/2014/main" id="{FA9EDD5F-6AE2-4C23-99CB-2DA99BE92C47}"/>
              </a:ext>
            </a:extLst>
          </p:cNvPr>
          <p:cNvCxnSpPr>
            <a:cxnSpLocks/>
          </p:cNvCxnSpPr>
          <p:nvPr/>
        </p:nvCxnSpPr>
        <p:spPr>
          <a:xfrm flipV="1">
            <a:off x="7342423" y="4333474"/>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051735C3-ACD4-4DCF-83A6-510922799E74}"/>
              </a:ext>
            </a:extLst>
          </p:cNvPr>
          <p:cNvCxnSpPr>
            <a:cxnSpLocks/>
          </p:cNvCxnSpPr>
          <p:nvPr/>
        </p:nvCxnSpPr>
        <p:spPr>
          <a:xfrm>
            <a:off x="6760347" y="4613313"/>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73EF5414-B48D-421C-83BC-4076B476663B}"/>
              </a:ext>
            </a:extLst>
          </p:cNvPr>
          <p:cNvCxnSpPr>
            <a:cxnSpLocks/>
          </p:cNvCxnSpPr>
          <p:nvPr/>
        </p:nvCxnSpPr>
        <p:spPr>
          <a:xfrm flipV="1">
            <a:off x="6760346" y="4331464"/>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0CA9D969-FB8A-4695-A0DC-ED821FF8CDB3}"/>
              </a:ext>
            </a:extLst>
          </p:cNvPr>
          <p:cNvCxnSpPr>
            <a:cxnSpLocks/>
          </p:cNvCxnSpPr>
          <p:nvPr/>
        </p:nvCxnSpPr>
        <p:spPr>
          <a:xfrm flipH="1" flipV="1">
            <a:off x="7895923" y="4360244"/>
            <a:ext cx="0" cy="24271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2F51FF8B-B069-402E-B1CA-1238499AD3DB}"/>
              </a:ext>
            </a:extLst>
          </p:cNvPr>
          <p:cNvSpPr/>
          <p:nvPr/>
        </p:nvSpPr>
        <p:spPr>
          <a:xfrm>
            <a:off x="10014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8D2579E3-D824-4F47-A490-7BFB6DA9C758}"/>
                  </a:ext>
                </a:extLst>
              </p:cNvPr>
              <p:cNvSpPr txBox="1"/>
              <p:nvPr/>
            </p:nvSpPr>
            <p:spPr>
              <a:xfrm>
                <a:off x="9823159" y="3840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0" name="文字方塊 59">
                <a:extLst>
                  <a:ext uri="{FF2B5EF4-FFF2-40B4-BE49-F238E27FC236}">
                    <a16:creationId xmlns:a16="http://schemas.microsoft.com/office/drawing/2014/main" id="{8D2579E3-D824-4F47-A490-7BFB6DA9C758}"/>
                  </a:ext>
                </a:extLst>
              </p:cNvPr>
              <p:cNvSpPr txBox="1">
                <a:spLocks noRot="1" noChangeAspect="1" noMove="1" noResize="1" noEditPoints="1" noAdjustHandles="1" noChangeArrowheads="1" noChangeShapeType="1" noTextEdit="1"/>
              </p:cNvSpPr>
              <p:nvPr/>
            </p:nvSpPr>
            <p:spPr>
              <a:xfrm>
                <a:off x="9823159" y="3840659"/>
                <a:ext cx="715161" cy="461665"/>
              </a:xfrm>
              <a:prstGeom prst="rect">
                <a:avLst/>
              </a:prstGeom>
              <a:blipFill>
                <a:blip r:embed="rId15"/>
                <a:stretch>
                  <a:fillRect/>
                </a:stretch>
              </a:blipFill>
            </p:spPr>
            <p:txBody>
              <a:bodyPr/>
              <a:lstStyle/>
              <a:p>
                <a:r>
                  <a:rPr lang="en-DE">
                    <a:noFill/>
                  </a:rPr>
                  <a:t> </a:t>
                </a:r>
              </a:p>
            </p:txBody>
          </p:sp>
        </mc:Fallback>
      </mc:AlternateContent>
      <p:sp>
        <p:nvSpPr>
          <p:cNvPr id="61" name="矩形 60">
            <a:extLst>
              <a:ext uri="{FF2B5EF4-FFF2-40B4-BE49-F238E27FC236}">
                <a16:creationId xmlns:a16="http://schemas.microsoft.com/office/drawing/2014/main" id="{8DEA95A5-A3FD-4A4D-A36F-66A5880ACC7A}"/>
              </a:ext>
            </a:extLst>
          </p:cNvPr>
          <p:cNvSpPr/>
          <p:nvPr/>
        </p:nvSpPr>
        <p:spPr>
          <a:xfrm>
            <a:off x="9442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533C18EC-F19E-4BF8-A4A2-05805206B5E4}"/>
                  </a:ext>
                </a:extLst>
              </p:cNvPr>
              <p:cNvSpPr txBox="1"/>
              <p:nvPr/>
            </p:nvSpPr>
            <p:spPr>
              <a:xfrm>
                <a:off x="9261055"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533C18EC-F19E-4BF8-A4A2-05805206B5E4}"/>
                  </a:ext>
                </a:extLst>
              </p:cNvPr>
              <p:cNvSpPr txBox="1">
                <a:spLocks noRot="1" noChangeAspect="1" noMove="1" noResize="1" noEditPoints="1" noAdjustHandles="1" noChangeArrowheads="1" noChangeShapeType="1" noTextEdit="1"/>
              </p:cNvSpPr>
              <p:nvPr/>
            </p:nvSpPr>
            <p:spPr>
              <a:xfrm>
                <a:off x="9261055" y="3850933"/>
                <a:ext cx="715161" cy="461665"/>
              </a:xfrm>
              <a:prstGeom prst="rect">
                <a:avLst/>
              </a:prstGeom>
              <a:blipFill>
                <a:blip r:embed="rId16"/>
                <a:stretch>
                  <a:fillRect/>
                </a:stretch>
              </a:blipFill>
            </p:spPr>
            <p:txBody>
              <a:bodyPr/>
              <a:lstStyle/>
              <a:p>
                <a:r>
                  <a:rPr lang="en-DE">
                    <a:noFill/>
                  </a:rPr>
                  <a:t> </a:t>
                </a:r>
              </a:p>
            </p:txBody>
          </p:sp>
        </mc:Fallback>
      </mc:AlternateContent>
      <p:grpSp>
        <p:nvGrpSpPr>
          <p:cNvPr id="78" name="群組 77">
            <a:extLst>
              <a:ext uri="{FF2B5EF4-FFF2-40B4-BE49-F238E27FC236}">
                <a16:creationId xmlns:a16="http://schemas.microsoft.com/office/drawing/2014/main" id="{F5ADD7C3-D835-4614-A5CF-4D0DCCA92D23}"/>
              </a:ext>
            </a:extLst>
          </p:cNvPr>
          <p:cNvGrpSpPr/>
          <p:nvPr/>
        </p:nvGrpSpPr>
        <p:grpSpPr>
          <a:xfrm>
            <a:off x="8698952" y="3803115"/>
            <a:ext cx="715161" cy="540000"/>
            <a:chOff x="7174951" y="3803115"/>
            <a:chExt cx="715161" cy="540000"/>
          </a:xfrm>
        </p:grpSpPr>
        <p:sp>
          <p:nvSpPr>
            <p:cNvPr id="63" name="矩形 62">
              <a:extLst>
                <a:ext uri="{FF2B5EF4-FFF2-40B4-BE49-F238E27FC236}">
                  <a16:creationId xmlns:a16="http://schemas.microsoft.com/office/drawing/2014/main" id="{7F7B1476-A728-47AE-A5C2-2AD9AD6A8E75}"/>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C3EC488F-A4FC-422D-A82D-C0365A389B27}"/>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4" name="文字方塊 63">
                  <a:extLst>
                    <a:ext uri="{FF2B5EF4-FFF2-40B4-BE49-F238E27FC236}">
                      <a16:creationId xmlns:a16="http://schemas.microsoft.com/office/drawing/2014/main" id="{C3EC488F-A4FC-422D-A82D-C0365A389B27}"/>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17"/>
                  <a:stretch>
                    <a:fillRect b="-10667"/>
                  </a:stretch>
                </a:blipFill>
              </p:spPr>
              <p:txBody>
                <a:bodyPr/>
                <a:lstStyle/>
                <a:p>
                  <a:r>
                    <a:rPr lang="zh-TW" altLang="en-US">
                      <a:noFill/>
                    </a:rPr>
                    <a:t> </a:t>
                  </a:r>
                </a:p>
              </p:txBody>
            </p:sp>
          </mc:Fallback>
        </mc:AlternateContent>
      </p:grpSp>
      <p:cxnSp>
        <p:nvCxnSpPr>
          <p:cNvPr id="65" name="直線單箭頭接點 64">
            <a:extLst>
              <a:ext uri="{FF2B5EF4-FFF2-40B4-BE49-F238E27FC236}">
                <a16:creationId xmlns:a16="http://schemas.microsoft.com/office/drawing/2014/main" id="{753FAE27-7907-472D-9C21-B2D83A55BB52}"/>
              </a:ext>
            </a:extLst>
          </p:cNvPr>
          <p:cNvCxnSpPr>
            <a:cxnSpLocks/>
          </p:cNvCxnSpPr>
          <p:nvPr/>
        </p:nvCxnSpPr>
        <p:spPr>
          <a:xfrm flipV="1">
            <a:off x="9595127" y="4347062"/>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D697AD04-AB6E-4940-B38B-0D50BD8F1DB9}"/>
              </a:ext>
            </a:extLst>
          </p:cNvPr>
          <p:cNvCxnSpPr>
            <a:cxnSpLocks/>
          </p:cNvCxnSpPr>
          <p:nvPr/>
        </p:nvCxnSpPr>
        <p:spPr>
          <a:xfrm>
            <a:off x="9013051" y="4626901"/>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AA3ED7E9-E9CC-4BFA-90F5-A7B46C32E877}"/>
              </a:ext>
            </a:extLst>
          </p:cNvPr>
          <p:cNvCxnSpPr>
            <a:cxnSpLocks/>
          </p:cNvCxnSpPr>
          <p:nvPr/>
        </p:nvCxnSpPr>
        <p:spPr>
          <a:xfrm flipV="1">
            <a:off x="9013050" y="4345052"/>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FDFDB914-AC67-447D-BD0F-78EF74B71948}"/>
              </a:ext>
            </a:extLst>
          </p:cNvPr>
          <p:cNvCxnSpPr>
            <a:cxnSpLocks/>
          </p:cNvCxnSpPr>
          <p:nvPr/>
        </p:nvCxnSpPr>
        <p:spPr>
          <a:xfrm flipV="1">
            <a:off x="10158917" y="4345052"/>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299201A6-C7CC-4F23-995E-F497C9095F7C}"/>
                  </a:ext>
                </a:extLst>
              </p:cNvPr>
              <p:cNvSpPr txBox="1"/>
              <p:nvPr/>
            </p:nvSpPr>
            <p:spPr>
              <a:xfrm>
                <a:off x="9250841" y="49609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9" name="文字方塊 68">
                <a:extLst>
                  <a:ext uri="{FF2B5EF4-FFF2-40B4-BE49-F238E27FC236}">
                    <a16:creationId xmlns:a16="http://schemas.microsoft.com/office/drawing/2014/main" id="{299201A6-C7CC-4F23-995E-F497C9095F7C}"/>
                  </a:ext>
                </a:extLst>
              </p:cNvPr>
              <p:cNvSpPr txBox="1">
                <a:spLocks noRot="1" noChangeAspect="1" noMove="1" noResize="1" noEditPoints="1" noAdjustHandles="1" noChangeArrowheads="1" noChangeShapeType="1" noTextEdit="1"/>
              </p:cNvSpPr>
              <p:nvPr/>
            </p:nvSpPr>
            <p:spPr>
              <a:xfrm>
                <a:off x="9250841" y="4960971"/>
                <a:ext cx="715161" cy="461665"/>
              </a:xfrm>
              <a:prstGeom prst="rect">
                <a:avLst/>
              </a:prstGeom>
              <a:blipFill>
                <a:blip r:embed="rId1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136E4718-A150-4CF9-AC1D-EF6A13EB9578}"/>
                  </a:ext>
                </a:extLst>
              </p:cNvPr>
              <p:cNvSpPr txBox="1"/>
              <p:nvPr/>
            </p:nvSpPr>
            <p:spPr>
              <a:xfrm>
                <a:off x="7003167"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70" name="文字方塊 69">
                <a:extLst>
                  <a:ext uri="{FF2B5EF4-FFF2-40B4-BE49-F238E27FC236}">
                    <a16:creationId xmlns:a16="http://schemas.microsoft.com/office/drawing/2014/main" id="{136E4718-A150-4CF9-AC1D-EF6A13EB9578}"/>
                  </a:ext>
                </a:extLst>
              </p:cNvPr>
              <p:cNvSpPr txBox="1">
                <a:spLocks noRot="1" noChangeAspect="1" noMove="1" noResize="1" noEditPoints="1" noAdjustHandles="1" noChangeArrowheads="1" noChangeShapeType="1" noTextEdit="1"/>
              </p:cNvSpPr>
              <p:nvPr/>
            </p:nvSpPr>
            <p:spPr>
              <a:xfrm>
                <a:off x="7003167" y="4949898"/>
                <a:ext cx="715161" cy="461665"/>
              </a:xfrm>
              <a:prstGeom prst="rect">
                <a:avLst/>
              </a:prstGeom>
              <a:blipFill>
                <a:blip r:embed="rId1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4AD374FC-9D89-45DE-9B31-8D373F109DAC}"/>
                  </a:ext>
                </a:extLst>
              </p:cNvPr>
              <p:cNvSpPr txBox="1"/>
              <p:nvPr/>
            </p:nvSpPr>
            <p:spPr>
              <a:xfrm>
                <a:off x="4790912" y="49498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1" name="文字方塊 70">
                <a:extLst>
                  <a:ext uri="{FF2B5EF4-FFF2-40B4-BE49-F238E27FC236}">
                    <a16:creationId xmlns:a16="http://schemas.microsoft.com/office/drawing/2014/main" id="{4AD374FC-9D89-45DE-9B31-8D373F109DAC}"/>
                  </a:ext>
                </a:extLst>
              </p:cNvPr>
              <p:cNvSpPr txBox="1">
                <a:spLocks noRot="1" noChangeAspect="1" noMove="1" noResize="1" noEditPoints="1" noAdjustHandles="1" noChangeArrowheads="1" noChangeShapeType="1" noTextEdit="1"/>
              </p:cNvSpPr>
              <p:nvPr/>
            </p:nvSpPr>
            <p:spPr>
              <a:xfrm>
                <a:off x="4790912" y="4949898"/>
                <a:ext cx="715161" cy="461665"/>
              </a:xfrm>
              <a:prstGeom prst="rect">
                <a:avLst/>
              </a:prstGeom>
              <a:blipFill>
                <a:blip r:embed="rId2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A7A88752-A919-4950-B251-B731AC0372B5}"/>
                  </a:ext>
                </a:extLst>
              </p:cNvPr>
              <p:cNvSpPr txBox="1"/>
              <p:nvPr/>
            </p:nvSpPr>
            <p:spPr>
              <a:xfrm>
                <a:off x="2497804" y="49424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72" name="文字方塊 71">
                <a:extLst>
                  <a:ext uri="{FF2B5EF4-FFF2-40B4-BE49-F238E27FC236}">
                    <a16:creationId xmlns:a16="http://schemas.microsoft.com/office/drawing/2014/main" id="{A7A88752-A919-4950-B251-B731AC0372B5}"/>
                  </a:ext>
                </a:extLst>
              </p:cNvPr>
              <p:cNvSpPr txBox="1">
                <a:spLocks noRot="1" noChangeAspect="1" noMove="1" noResize="1" noEditPoints="1" noAdjustHandles="1" noChangeArrowheads="1" noChangeShapeType="1" noTextEdit="1"/>
              </p:cNvSpPr>
              <p:nvPr/>
            </p:nvSpPr>
            <p:spPr>
              <a:xfrm>
                <a:off x="2497804" y="4942432"/>
                <a:ext cx="715161" cy="461665"/>
              </a:xfrm>
              <a:prstGeom prst="rect">
                <a:avLst/>
              </a:prstGeom>
              <a:blipFill>
                <a:blip r:embed="rId21"/>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E44D86F6-FF22-4EAD-A0C2-1BAADE8983EA}"/>
                  </a:ext>
                </a:extLst>
              </p:cNvPr>
              <p:cNvSpPr txBox="1"/>
              <p:nvPr/>
            </p:nvSpPr>
            <p:spPr>
              <a:xfrm>
                <a:off x="1925971" y="1580777"/>
                <a:ext cx="1485791"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74" name="文字方塊 73">
                <a:extLst>
                  <a:ext uri="{FF2B5EF4-FFF2-40B4-BE49-F238E27FC236}">
                    <a16:creationId xmlns:a16="http://schemas.microsoft.com/office/drawing/2014/main" id="{E44D86F6-FF22-4EAD-A0C2-1BAADE8983EA}"/>
                  </a:ext>
                </a:extLst>
              </p:cNvPr>
              <p:cNvSpPr txBox="1">
                <a:spLocks noRot="1" noChangeAspect="1" noMove="1" noResize="1" noEditPoints="1" noAdjustHandles="1" noChangeArrowheads="1" noChangeShapeType="1" noTextEdit="1"/>
              </p:cNvSpPr>
              <p:nvPr/>
            </p:nvSpPr>
            <p:spPr>
              <a:xfrm>
                <a:off x="1925971" y="1580777"/>
                <a:ext cx="1485791" cy="381258"/>
              </a:xfrm>
              <a:prstGeom prst="rect">
                <a:avLst/>
              </a:prstGeom>
              <a:blipFill>
                <a:blip r:embed="rId22"/>
                <a:stretch>
                  <a:fillRect l="-4237" r="-847"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BC2FB289-726F-4B3D-8A2A-D10E6B4FEA6D}"/>
                  </a:ext>
                </a:extLst>
              </p:cNvPr>
              <p:cNvSpPr txBox="1"/>
              <p:nvPr/>
            </p:nvSpPr>
            <p:spPr>
              <a:xfrm>
                <a:off x="1925919" y="2185911"/>
                <a:ext cx="1497782"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𝑘</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BC2FB289-726F-4B3D-8A2A-D10E6B4FEA6D}"/>
                  </a:ext>
                </a:extLst>
              </p:cNvPr>
              <p:cNvSpPr txBox="1">
                <a:spLocks noRot="1" noChangeAspect="1" noMove="1" noResize="1" noEditPoints="1" noAdjustHandles="1" noChangeArrowheads="1" noChangeShapeType="1" noTextEdit="1"/>
              </p:cNvSpPr>
              <p:nvPr/>
            </p:nvSpPr>
            <p:spPr>
              <a:xfrm>
                <a:off x="1925919" y="2185911"/>
                <a:ext cx="1497782" cy="381258"/>
              </a:xfrm>
              <a:prstGeom prst="rect">
                <a:avLst/>
              </a:prstGeom>
              <a:blipFill>
                <a:blip r:embed="rId23"/>
                <a:stretch>
                  <a:fillRect l="-5042" r="-840" b="-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81735BE0-0334-4F31-9B55-E610F8E599C3}"/>
                  </a:ext>
                </a:extLst>
              </p:cNvPr>
              <p:cNvSpPr txBox="1"/>
              <p:nvPr/>
            </p:nvSpPr>
            <p:spPr>
              <a:xfrm>
                <a:off x="1936628" y="2770016"/>
                <a:ext cx="148707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𝑣</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76" name="文字方塊 75">
                <a:extLst>
                  <a:ext uri="{FF2B5EF4-FFF2-40B4-BE49-F238E27FC236}">
                    <a16:creationId xmlns:a16="http://schemas.microsoft.com/office/drawing/2014/main" id="{81735BE0-0334-4F31-9B55-E610F8E599C3}"/>
                  </a:ext>
                </a:extLst>
              </p:cNvPr>
              <p:cNvSpPr txBox="1">
                <a:spLocks noRot="1" noChangeAspect="1" noMove="1" noResize="1" noEditPoints="1" noAdjustHandles="1" noChangeArrowheads="1" noChangeShapeType="1" noTextEdit="1"/>
              </p:cNvSpPr>
              <p:nvPr/>
            </p:nvSpPr>
            <p:spPr>
              <a:xfrm>
                <a:off x="1936628" y="2770016"/>
                <a:ext cx="1487074" cy="381258"/>
              </a:xfrm>
              <a:prstGeom prst="rect">
                <a:avLst/>
              </a:prstGeom>
              <a:blipFill>
                <a:blip r:embed="rId24"/>
                <a:stretch>
                  <a:fillRect l="-2542" r="-847" b="-6250"/>
                </a:stretch>
              </a:blipFill>
            </p:spPr>
            <p:txBody>
              <a:bodyPr/>
              <a:lstStyle/>
              <a:p>
                <a:r>
                  <a:rPr lang="en-DE">
                    <a:noFill/>
                  </a:rPr>
                  <a:t> </a:t>
                </a:r>
              </a:p>
            </p:txBody>
          </p:sp>
        </mc:Fallback>
      </mc:AlternateContent>
      <p:grpSp>
        <p:nvGrpSpPr>
          <p:cNvPr id="79" name="群組 78">
            <a:extLst>
              <a:ext uri="{FF2B5EF4-FFF2-40B4-BE49-F238E27FC236}">
                <a16:creationId xmlns:a16="http://schemas.microsoft.com/office/drawing/2014/main" id="{3E7C8B86-08F5-43DD-B8D5-38DBFF76493D}"/>
              </a:ext>
            </a:extLst>
          </p:cNvPr>
          <p:cNvGrpSpPr/>
          <p:nvPr/>
        </p:nvGrpSpPr>
        <p:grpSpPr>
          <a:xfrm>
            <a:off x="4988598" y="210833"/>
            <a:ext cx="715161" cy="540000"/>
            <a:chOff x="7174951" y="3803115"/>
            <a:chExt cx="715161" cy="540000"/>
          </a:xfrm>
        </p:grpSpPr>
        <p:sp>
          <p:nvSpPr>
            <p:cNvPr id="80" name="矩形 79">
              <a:extLst>
                <a:ext uri="{FF2B5EF4-FFF2-40B4-BE49-F238E27FC236}">
                  <a16:creationId xmlns:a16="http://schemas.microsoft.com/office/drawing/2014/main" id="{8099B144-36C0-4C06-9E1A-5738BC8AADF3}"/>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1" name="文字方塊 80">
                  <a:extLst>
                    <a:ext uri="{FF2B5EF4-FFF2-40B4-BE49-F238E27FC236}">
                      <a16:creationId xmlns:a16="http://schemas.microsoft.com/office/drawing/2014/main" id="{A7781FBF-8F7A-4DBC-8ED6-DA6AD69B6DD8}"/>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81" name="文字方塊 80">
                  <a:extLst>
                    <a:ext uri="{FF2B5EF4-FFF2-40B4-BE49-F238E27FC236}">
                      <a16:creationId xmlns:a16="http://schemas.microsoft.com/office/drawing/2014/main" id="{A7781FBF-8F7A-4DBC-8ED6-DA6AD69B6DD8}"/>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5"/>
                  <a:stretch>
                    <a:fillRect b="-10526"/>
                  </a:stretch>
                </a:blipFill>
              </p:spPr>
              <p:txBody>
                <a:bodyPr/>
                <a:lstStyle/>
                <a:p>
                  <a:r>
                    <a:rPr lang="zh-TW" altLang="en-US">
                      <a:noFill/>
                    </a:rPr>
                    <a:t> </a:t>
                  </a:r>
                </a:p>
              </p:txBody>
            </p:sp>
          </mc:Fallback>
        </mc:AlternateContent>
      </p:grpSp>
      <p:grpSp>
        <p:nvGrpSpPr>
          <p:cNvPr id="82" name="群組 81">
            <a:extLst>
              <a:ext uri="{FF2B5EF4-FFF2-40B4-BE49-F238E27FC236}">
                <a16:creationId xmlns:a16="http://schemas.microsoft.com/office/drawing/2014/main" id="{2A2687C5-B416-4B18-A2A6-1364A2960F06}"/>
              </a:ext>
            </a:extLst>
          </p:cNvPr>
          <p:cNvGrpSpPr/>
          <p:nvPr/>
        </p:nvGrpSpPr>
        <p:grpSpPr>
          <a:xfrm>
            <a:off x="5332420" y="210833"/>
            <a:ext cx="715161" cy="540000"/>
            <a:chOff x="7174951" y="3803115"/>
            <a:chExt cx="715161" cy="540000"/>
          </a:xfrm>
        </p:grpSpPr>
        <p:sp>
          <p:nvSpPr>
            <p:cNvPr id="83" name="矩形 82">
              <a:extLst>
                <a:ext uri="{FF2B5EF4-FFF2-40B4-BE49-F238E27FC236}">
                  <a16:creationId xmlns:a16="http://schemas.microsoft.com/office/drawing/2014/main" id="{90661A75-5372-4698-B0D6-1DE81FB63646}"/>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4" name="文字方塊 83">
                  <a:extLst>
                    <a:ext uri="{FF2B5EF4-FFF2-40B4-BE49-F238E27FC236}">
                      <a16:creationId xmlns:a16="http://schemas.microsoft.com/office/drawing/2014/main" id="{A4521AC1-E903-4E56-B4D7-F386DD34A721}"/>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84" name="文字方塊 83">
                  <a:extLst>
                    <a:ext uri="{FF2B5EF4-FFF2-40B4-BE49-F238E27FC236}">
                      <a16:creationId xmlns:a16="http://schemas.microsoft.com/office/drawing/2014/main" id="{A4521AC1-E903-4E56-B4D7-F386DD34A721}"/>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6"/>
                  <a:stretch>
                    <a:fillRect b="-10526"/>
                  </a:stretch>
                </a:blipFill>
              </p:spPr>
              <p:txBody>
                <a:bodyPr/>
                <a:lstStyle/>
                <a:p>
                  <a:r>
                    <a:rPr lang="zh-TW" altLang="en-US">
                      <a:noFill/>
                    </a:rPr>
                    <a:t> </a:t>
                  </a:r>
                </a:p>
              </p:txBody>
            </p:sp>
          </mc:Fallback>
        </mc:AlternateContent>
      </p:grpSp>
      <p:grpSp>
        <p:nvGrpSpPr>
          <p:cNvPr id="85" name="群組 84">
            <a:extLst>
              <a:ext uri="{FF2B5EF4-FFF2-40B4-BE49-F238E27FC236}">
                <a16:creationId xmlns:a16="http://schemas.microsoft.com/office/drawing/2014/main" id="{66C70ACF-4C1F-4B26-AA59-345143A1C5E6}"/>
              </a:ext>
            </a:extLst>
          </p:cNvPr>
          <p:cNvGrpSpPr/>
          <p:nvPr/>
        </p:nvGrpSpPr>
        <p:grpSpPr>
          <a:xfrm>
            <a:off x="5676242" y="210833"/>
            <a:ext cx="715161" cy="540000"/>
            <a:chOff x="7174951" y="3803115"/>
            <a:chExt cx="715161" cy="540000"/>
          </a:xfrm>
        </p:grpSpPr>
        <p:sp>
          <p:nvSpPr>
            <p:cNvPr id="86" name="矩形 85">
              <a:extLst>
                <a:ext uri="{FF2B5EF4-FFF2-40B4-BE49-F238E27FC236}">
                  <a16:creationId xmlns:a16="http://schemas.microsoft.com/office/drawing/2014/main" id="{14DFF131-B5D4-44CC-A2AA-9651990971E1}"/>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78324DEE-4099-4EBA-A142-E146462A7AAC}"/>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78324DEE-4099-4EBA-A142-E146462A7AAC}"/>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7"/>
                  <a:stretch>
                    <a:fillRect b="-10526"/>
                  </a:stretch>
                </a:blipFill>
              </p:spPr>
              <p:txBody>
                <a:bodyPr/>
                <a:lstStyle/>
                <a:p>
                  <a:r>
                    <a:rPr lang="zh-TW" altLang="en-US">
                      <a:noFill/>
                    </a:rPr>
                    <a:t> </a:t>
                  </a:r>
                </a:p>
              </p:txBody>
            </p:sp>
          </mc:Fallback>
        </mc:AlternateContent>
      </p:grpSp>
      <p:grpSp>
        <p:nvGrpSpPr>
          <p:cNvPr id="88" name="群組 87">
            <a:extLst>
              <a:ext uri="{FF2B5EF4-FFF2-40B4-BE49-F238E27FC236}">
                <a16:creationId xmlns:a16="http://schemas.microsoft.com/office/drawing/2014/main" id="{FFA48CB8-413C-4827-A8A6-2AEC25BFAFA5}"/>
              </a:ext>
            </a:extLst>
          </p:cNvPr>
          <p:cNvGrpSpPr/>
          <p:nvPr/>
        </p:nvGrpSpPr>
        <p:grpSpPr>
          <a:xfrm>
            <a:off x="6020063" y="217705"/>
            <a:ext cx="715161" cy="540000"/>
            <a:chOff x="7174951" y="3803115"/>
            <a:chExt cx="715161" cy="540000"/>
          </a:xfrm>
        </p:grpSpPr>
        <p:sp>
          <p:nvSpPr>
            <p:cNvPr id="89" name="矩形 88">
              <a:extLst>
                <a:ext uri="{FF2B5EF4-FFF2-40B4-BE49-F238E27FC236}">
                  <a16:creationId xmlns:a16="http://schemas.microsoft.com/office/drawing/2014/main" id="{965EA6AF-281F-452E-B80C-B833DD37ABD0}"/>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FC59C7E7-99CA-4D3A-8AC1-52044D7AF8AA}"/>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FC59C7E7-99CA-4D3A-8AC1-52044D7AF8AA}"/>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8"/>
                  <a:stretch>
                    <a:fillRect b="-10667"/>
                  </a:stretch>
                </a:blipFill>
              </p:spPr>
              <p:txBody>
                <a:bodyPr/>
                <a:lstStyle/>
                <a:p>
                  <a:r>
                    <a:rPr lang="zh-TW" altLang="en-US">
                      <a:noFill/>
                    </a:rPr>
                    <a:t> </a:t>
                  </a:r>
                </a:p>
              </p:txBody>
            </p:sp>
          </mc:Fallback>
        </mc:AlternateContent>
      </p:grpSp>
      <p:sp>
        <p:nvSpPr>
          <p:cNvPr id="91" name="文字方塊 90">
            <a:extLst>
              <a:ext uri="{FF2B5EF4-FFF2-40B4-BE49-F238E27FC236}">
                <a16:creationId xmlns:a16="http://schemas.microsoft.com/office/drawing/2014/main" id="{E5AAAC7D-5867-46D2-8F43-CDF96B44C03F}"/>
              </a:ext>
            </a:extLst>
          </p:cNvPr>
          <p:cNvSpPr txBox="1"/>
          <p:nvPr/>
        </p:nvSpPr>
        <p:spPr>
          <a:xfrm>
            <a:off x="6579854" y="274431"/>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94" name="群組 93">
            <a:extLst>
              <a:ext uri="{FF2B5EF4-FFF2-40B4-BE49-F238E27FC236}">
                <a16:creationId xmlns:a16="http://schemas.microsoft.com/office/drawing/2014/main" id="{2F94A9BB-757D-49B5-A390-1134BF3D7881}"/>
              </a:ext>
            </a:extLst>
          </p:cNvPr>
          <p:cNvGrpSpPr/>
          <p:nvPr/>
        </p:nvGrpSpPr>
        <p:grpSpPr>
          <a:xfrm>
            <a:off x="7020634" y="189497"/>
            <a:ext cx="639241" cy="510076"/>
            <a:chOff x="5091792" y="1543557"/>
            <a:chExt cx="639241" cy="510076"/>
          </a:xfrm>
        </p:grpSpPr>
        <p:sp>
          <p:nvSpPr>
            <p:cNvPr id="92" name="文字方塊 91">
              <a:extLst>
                <a:ext uri="{FF2B5EF4-FFF2-40B4-BE49-F238E27FC236}">
                  <a16:creationId xmlns:a16="http://schemas.microsoft.com/office/drawing/2014/main" id="{49D1F759-73B5-44A2-B25F-0D8CAB40C051}"/>
                </a:ext>
              </a:extLst>
            </p:cNvPr>
            <p:cNvSpPr txBox="1"/>
            <p:nvPr/>
          </p:nvSpPr>
          <p:spPr>
            <a:xfrm>
              <a:off x="5091792" y="1543557"/>
              <a:ext cx="6392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9A07F579-82D4-48F9-A50F-7CE81F761110}"/>
                    </a:ext>
                  </a:extLst>
                </p:cNvPr>
                <p:cNvSpPr txBox="1"/>
                <p:nvPr/>
              </p:nvSpPr>
              <p:spPr>
                <a:xfrm>
                  <a:off x="5182638" y="1684301"/>
                  <a:ext cx="5341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9A07F579-82D4-48F9-A50F-7CE81F761110}"/>
                    </a:ext>
                  </a:extLst>
                </p:cNvPr>
                <p:cNvSpPr txBox="1">
                  <a:spLocks noRot="1" noChangeAspect="1" noMove="1" noResize="1" noEditPoints="1" noAdjustHandles="1" noChangeArrowheads="1" noChangeShapeType="1" noTextEdit="1"/>
                </p:cNvSpPr>
                <p:nvPr/>
              </p:nvSpPr>
              <p:spPr>
                <a:xfrm>
                  <a:off x="5182638" y="1684301"/>
                  <a:ext cx="534184" cy="369332"/>
                </a:xfrm>
                <a:prstGeom prst="rect">
                  <a:avLst/>
                </a:prstGeom>
                <a:blipFill>
                  <a:blip r:embed="rId29"/>
                  <a:stretch>
                    <a:fillRect l="-13793" r="-4598" b="-6557"/>
                  </a:stretch>
                </a:blipFill>
              </p:spPr>
              <p:txBody>
                <a:bodyPr/>
                <a:lstStyle/>
                <a:p>
                  <a:r>
                    <a:rPr lang="zh-TW" altLang="en-US">
                      <a:noFill/>
                    </a:rPr>
                    <a:t> </a:t>
                  </a:r>
                </a:p>
              </p:txBody>
            </p:sp>
          </mc:Fallback>
        </mc:AlternateContent>
      </p:grpSp>
      <p:sp>
        <p:nvSpPr>
          <p:cNvPr id="96" name="矩形 95">
            <a:extLst>
              <a:ext uri="{FF2B5EF4-FFF2-40B4-BE49-F238E27FC236}">
                <a16:creationId xmlns:a16="http://schemas.microsoft.com/office/drawing/2014/main" id="{B0410CF2-CBD9-4ACC-9D25-2D345E4D5793}"/>
              </a:ext>
            </a:extLst>
          </p:cNvPr>
          <p:cNvSpPr/>
          <p:nvPr/>
        </p:nvSpPr>
        <p:spPr>
          <a:xfrm>
            <a:off x="7770110" y="229984"/>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B1DADBF8-68D8-4058-A55C-ED85475A45BB}"/>
                  </a:ext>
                </a:extLst>
              </p:cNvPr>
              <p:cNvSpPr txBox="1"/>
              <p:nvPr/>
            </p:nvSpPr>
            <p:spPr>
              <a:xfrm>
                <a:off x="7602663" y="27016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B1DADBF8-68D8-4058-A55C-ED85475A45BB}"/>
                  </a:ext>
                </a:extLst>
              </p:cNvPr>
              <p:cNvSpPr txBox="1">
                <a:spLocks noRot="1" noChangeAspect="1" noMove="1" noResize="1" noEditPoints="1" noAdjustHandles="1" noChangeArrowheads="1" noChangeShapeType="1" noTextEdit="1"/>
              </p:cNvSpPr>
              <p:nvPr/>
            </p:nvSpPr>
            <p:spPr>
              <a:xfrm>
                <a:off x="7602663" y="270162"/>
                <a:ext cx="715161" cy="461665"/>
              </a:xfrm>
              <a:prstGeom prst="rect">
                <a:avLst/>
              </a:prstGeom>
              <a:blipFill>
                <a:blip r:embed="rId30"/>
                <a:stretch>
                  <a:fillRect/>
                </a:stretch>
              </a:blipFill>
            </p:spPr>
            <p:txBody>
              <a:bodyPr/>
              <a:lstStyle/>
              <a:p>
                <a:r>
                  <a:rPr lang="en-DE">
                    <a:noFill/>
                  </a:rPr>
                  <a:t> </a:t>
                </a:r>
              </a:p>
            </p:txBody>
          </p:sp>
        </mc:Fallback>
      </mc:AlternateContent>
      <p:sp>
        <p:nvSpPr>
          <p:cNvPr id="99" name="矩形 98">
            <a:extLst>
              <a:ext uri="{FF2B5EF4-FFF2-40B4-BE49-F238E27FC236}">
                <a16:creationId xmlns:a16="http://schemas.microsoft.com/office/drawing/2014/main" id="{B6623BD2-F355-47E1-B339-925E680CEFEF}"/>
              </a:ext>
            </a:extLst>
          </p:cNvPr>
          <p:cNvSpPr/>
          <p:nvPr/>
        </p:nvSpPr>
        <p:spPr>
          <a:xfrm>
            <a:off x="8113932" y="229984"/>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0" name="文字方塊 99">
                <a:extLst>
                  <a:ext uri="{FF2B5EF4-FFF2-40B4-BE49-F238E27FC236}">
                    <a16:creationId xmlns:a16="http://schemas.microsoft.com/office/drawing/2014/main" id="{1C285146-A5EF-41B2-94AA-B6E8B0C8AB00}"/>
                  </a:ext>
                </a:extLst>
              </p:cNvPr>
              <p:cNvSpPr txBox="1"/>
              <p:nvPr/>
            </p:nvSpPr>
            <p:spPr>
              <a:xfrm>
                <a:off x="7932448" y="2701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00" name="文字方塊 99">
                <a:extLst>
                  <a:ext uri="{FF2B5EF4-FFF2-40B4-BE49-F238E27FC236}">
                    <a16:creationId xmlns:a16="http://schemas.microsoft.com/office/drawing/2014/main" id="{1C285146-A5EF-41B2-94AA-B6E8B0C8AB00}"/>
                  </a:ext>
                </a:extLst>
              </p:cNvPr>
              <p:cNvSpPr txBox="1">
                <a:spLocks noRot="1" noChangeAspect="1" noMove="1" noResize="1" noEditPoints="1" noAdjustHandles="1" noChangeArrowheads="1" noChangeShapeType="1" noTextEdit="1"/>
              </p:cNvSpPr>
              <p:nvPr/>
            </p:nvSpPr>
            <p:spPr>
              <a:xfrm>
                <a:off x="7932448" y="270163"/>
                <a:ext cx="715161" cy="461665"/>
              </a:xfrm>
              <a:prstGeom prst="rect">
                <a:avLst/>
              </a:prstGeom>
              <a:blipFill>
                <a:blip r:embed="rId31"/>
                <a:stretch>
                  <a:fillRect/>
                </a:stretch>
              </a:blipFill>
            </p:spPr>
            <p:txBody>
              <a:bodyPr/>
              <a:lstStyle/>
              <a:p>
                <a:r>
                  <a:rPr lang="en-DE">
                    <a:noFill/>
                  </a:rPr>
                  <a:t> </a:t>
                </a:r>
              </a:p>
            </p:txBody>
          </p:sp>
        </mc:Fallback>
      </mc:AlternateContent>
      <p:sp>
        <p:nvSpPr>
          <p:cNvPr id="102" name="矩形 101">
            <a:extLst>
              <a:ext uri="{FF2B5EF4-FFF2-40B4-BE49-F238E27FC236}">
                <a16:creationId xmlns:a16="http://schemas.microsoft.com/office/drawing/2014/main" id="{BEF6AB99-CF95-4006-8C5B-6A892D59B560}"/>
              </a:ext>
            </a:extLst>
          </p:cNvPr>
          <p:cNvSpPr/>
          <p:nvPr/>
        </p:nvSpPr>
        <p:spPr>
          <a:xfrm>
            <a:off x="8457754" y="229984"/>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3" name="文字方塊 102">
                <a:extLst>
                  <a:ext uri="{FF2B5EF4-FFF2-40B4-BE49-F238E27FC236}">
                    <a16:creationId xmlns:a16="http://schemas.microsoft.com/office/drawing/2014/main" id="{474E5FE8-5F2C-44E0-BE54-D1CEEDE561A5}"/>
                  </a:ext>
                </a:extLst>
              </p:cNvPr>
              <p:cNvSpPr txBox="1"/>
              <p:nvPr/>
            </p:nvSpPr>
            <p:spPr>
              <a:xfrm>
                <a:off x="8276270" y="2701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03" name="文字方塊 102">
                <a:extLst>
                  <a:ext uri="{FF2B5EF4-FFF2-40B4-BE49-F238E27FC236}">
                    <a16:creationId xmlns:a16="http://schemas.microsoft.com/office/drawing/2014/main" id="{474E5FE8-5F2C-44E0-BE54-D1CEEDE561A5}"/>
                  </a:ext>
                </a:extLst>
              </p:cNvPr>
              <p:cNvSpPr txBox="1">
                <a:spLocks noRot="1" noChangeAspect="1" noMove="1" noResize="1" noEditPoints="1" noAdjustHandles="1" noChangeArrowheads="1" noChangeShapeType="1" noTextEdit="1"/>
              </p:cNvSpPr>
              <p:nvPr/>
            </p:nvSpPr>
            <p:spPr>
              <a:xfrm>
                <a:off x="8276270" y="270163"/>
                <a:ext cx="715161" cy="461665"/>
              </a:xfrm>
              <a:prstGeom prst="rect">
                <a:avLst/>
              </a:prstGeom>
              <a:blipFill>
                <a:blip r:embed="rId32"/>
                <a:stretch>
                  <a:fillRect/>
                </a:stretch>
              </a:blipFill>
            </p:spPr>
            <p:txBody>
              <a:bodyPr/>
              <a:lstStyle/>
              <a:p>
                <a:r>
                  <a:rPr lang="en-DE">
                    <a:noFill/>
                  </a:rPr>
                  <a:t> </a:t>
                </a:r>
              </a:p>
            </p:txBody>
          </p:sp>
        </mc:Fallback>
      </mc:AlternateContent>
      <p:sp>
        <p:nvSpPr>
          <p:cNvPr id="105" name="矩形 104">
            <a:extLst>
              <a:ext uri="{FF2B5EF4-FFF2-40B4-BE49-F238E27FC236}">
                <a16:creationId xmlns:a16="http://schemas.microsoft.com/office/drawing/2014/main" id="{3A0F0C7C-6ABF-4C5A-BF6C-5C64492C3708}"/>
              </a:ext>
            </a:extLst>
          </p:cNvPr>
          <p:cNvSpPr/>
          <p:nvPr/>
        </p:nvSpPr>
        <p:spPr>
          <a:xfrm>
            <a:off x="8801575" y="23685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6" name="文字方塊 105">
                <a:extLst>
                  <a:ext uri="{FF2B5EF4-FFF2-40B4-BE49-F238E27FC236}">
                    <a16:creationId xmlns:a16="http://schemas.microsoft.com/office/drawing/2014/main" id="{76644354-9D7D-4C3E-B80F-59EFDBB8AEBA}"/>
                  </a:ext>
                </a:extLst>
              </p:cNvPr>
              <p:cNvSpPr txBox="1"/>
              <p:nvPr/>
            </p:nvSpPr>
            <p:spPr>
              <a:xfrm>
                <a:off x="8620091" y="27703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6" name="文字方塊 105">
                <a:extLst>
                  <a:ext uri="{FF2B5EF4-FFF2-40B4-BE49-F238E27FC236}">
                    <a16:creationId xmlns:a16="http://schemas.microsoft.com/office/drawing/2014/main" id="{76644354-9D7D-4C3E-B80F-59EFDBB8AEBA}"/>
                  </a:ext>
                </a:extLst>
              </p:cNvPr>
              <p:cNvSpPr txBox="1">
                <a:spLocks noRot="1" noChangeAspect="1" noMove="1" noResize="1" noEditPoints="1" noAdjustHandles="1" noChangeArrowheads="1" noChangeShapeType="1" noTextEdit="1"/>
              </p:cNvSpPr>
              <p:nvPr/>
            </p:nvSpPr>
            <p:spPr>
              <a:xfrm>
                <a:off x="8620091" y="277035"/>
                <a:ext cx="715161" cy="461665"/>
              </a:xfrm>
              <a:prstGeom prst="rect">
                <a:avLst/>
              </a:prstGeom>
              <a:blipFill>
                <a:blip r:embed="rId33"/>
                <a:stretch>
                  <a:fillRect/>
                </a:stretch>
              </a:blipFill>
            </p:spPr>
            <p:txBody>
              <a:bodyPr/>
              <a:lstStyle/>
              <a:p>
                <a:r>
                  <a:rPr lang="en-DE">
                    <a:noFill/>
                  </a:rPr>
                  <a:t> </a:t>
                </a:r>
              </a:p>
            </p:txBody>
          </p:sp>
        </mc:Fallback>
      </mc:AlternateContent>
      <p:sp>
        <p:nvSpPr>
          <p:cNvPr id="107" name="矩形 106">
            <a:extLst>
              <a:ext uri="{FF2B5EF4-FFF2-40B4-BE49-F238E27FC236}">
                <a16:creationId xmlns:a16="http://schemas.microsoft.com/office/drawing/2014/main" id="{F7F38807-7D8F-4B32-8564-1957A0A4CF72}"/>
              </a:ext>
            </a:extLst>
          </p:cNvPr>
          <p:cNvSpPr/>
          <p:nvPr/>
        </p:nvSpPr>
        <p:spPr>
          <a:xfrm>
            <a:off x="5174529" y="1391860"/>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08" name="矩形 107">
            <a:extLst>
              <a:ext uri="{FF2B5EF4-FFF2-40B4-BE49-F238E27FC236}">
                <a16:creationId xmlns:a16="http://schemas.microsoft.com/office/drawing/2014/main" id="{BE20ACF6-F85C-4DC6-A798-598B7EA1EE48}"/>
              </a:ext>
            </a:extLst>
          </p:cNvPr>
          <p:cNvSpPr/>
          <p:nvPr/>
        </p:nvSpPr>
        <p:spPr>
          <a:xfrm>
            <a:off x="5518351" y="1391860"/>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09" name="矩形 108">
            <a:extLst>
              <a:ext uri="{FF2B5EF4-FFF2-40B4-BE49-F238E27FC236}">
                <a16:creationId xmlns:a16="http://schemas.microsoft.com/office/drawing/2014/main" id="{43605474-17ED-44E7-9102-E78439C33796}"/>
              </a:ext>
            </a:extLst>
          </p:cNvPr>
          <p:cNvSpPr/>
          <p:nvPr/>
        </p:nvSpPr>
        <p:spPr>
          <a:xfrm>
            <a:off x="5862173" y="1391860"/>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10" name="矩形 109">
            <a:extLst>
              <a:ext uri="{FF2B5EF4-FFF2-40B4-BE49-F238E27FC236}">
                <a16:creationId xmlns:a16="http://schemas.microsoft.com/office/drawing/2014/main" id="{074552CD-0CF1-416F-84E7-C70F5B2C6F17}"/>
              </a:ext>
            </a:extLst>
          </p:cNvPr>
          <p:cNvSpPr/>
          <p:nvPr/>
        </p:nvSpPr>
        <p:spPr>
          <a:xfrm>
            <a:off x="6205994" y="139873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11" name="矩形 110">
            <a:extLst>
              <a:ext uri="{FF2B5EF4-FFF2-40B4-BE49-F238E27FC236}">
                <a16:creationId xmlns:a16="http://schemas.microsoft.com/office/drawing/2014/main" id="{6EF90768-B516-40E1-85B4-B0D6B1D5E3C0}"/>
              </a:ext>
            </a:extLst>
          </p:cNvPr>
          <p:cNvSpPr/>
          <p:nvPr/>
        </p:nvSpPr>
        <p:spPr>
          <a:xfrm>
            <a:off x="5188048" y="257072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2" name="矩形 111">
            <a:extLst>
              <a:ext uri="{FF2B5EF4-FFF2-40B4-BE49-F238E27FC236}">
                <a16:creationId xmlns:a16="http://schemas.microsoft.com/office/drawing/2014/main" id="{EDDFF4C3-538A-47FC-8E28-27A959C2F5A3}"/>
              </a:ext>
            </a:extLst>
          </p:cNvPr>
          <p:cNvSpPr/>
          <p:nvPr/>
        </p:nvSpPr>
        <p:spPr>
          <a:xfrm>
            <a:off x="5531870" y="257072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3" name="矩形 112">
            <a:extLst>
              <a:ext uri="{FF2B5EF4-FFF2-40B4-BE49-F238E27FC236}">
                <a16:creationId xmlns:a16="http://schemas.microsoft.com/office/drawing/2014/main" id="{47EA14C9-D731-4925-9B34-6E3505CA7038}"/>
              </a:ext>
            </a:extLst>
          </p:cNvPr>
          <p:cNvSpPr/>
          <p:nvPr/>
        </p:nvSpPr>
        <p:spPr>
          <a:xfrm>
            <a:off x="5875692" y="257072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4" name="矩形 113">
            <a:extLst>
              <a:ext uri="{FF2B5EF4-FFF2-40B4-BE49-F238E27FC236}">
                <a16:creationId xmlns:a16="http://schemas.microsoft.com/office/drawing/2014/main" id="{A7DC86CD-9D1F-41D3-ABC1-172069D07601}"/>
              </a:ext>
            </a:extLst>
          </p:cNvPr>
          <p:cNvSpPr/>
          <p:nvPr/>
        </p:nvSpPr>
        <p:spPr>
          <a:xfrm>
            <a:off x="6219513" y="2577594"/>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5" name="文字方塊 114">
            <a:extLst>
              <a:ext uri="{FF2B5EF4-FFF2-40B4-BE49-F238E27FC236}">
                <a16:creationId xmlns:a16="http://schemas.microsoft.com/office/drawing/2014/main" id="{48EDE54E-4FC3-4722-9FFF-AB971AFB49A0}"/>
              </a:ext>
            </a:extLst>
          </p:cNvPr>
          <p:cNvSpPr txBox="1"/>
          <p:nvPr/>
        </p:nvSpPr>
        <p:spPr>
          <a:xfrm>
            <a:off x="6582428" y="1479344"/>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116" name="群組 115">
            <a:extLst>
              <a:ext uri="{FF2B5EF4-FFF2-40B4-BE49-F238E27FC236}">
                <a16:creationId xmlns:a16="http://schemas.microsoft.com/office/drawing/2014/main" id="{3269D35C-FCCF-43F7-A2DC-C4B20147F03E}"/>
              </a:ext>
            </a:extLst>
          </p:cNvPr>
          <p:cNvGrpSpPr/>
          <p:nvPr/>
        </p:nvGrpSpPr>
        <p:grpSpPr>
          <a:xfrm>
            <a:off x="7032724" y="1371055"/>
            <a:ext cx="639241" cy="516616"/>
            <a:chOff x="5091792" y="1543557"/>
            <a:chExt cx="639241" cy="516616"/>
          </a:xfrm>
        </p:grpSpPr>
        <p:sp>
          <p:nvSpPr>
            <p:cNvPr id="117" name="文字方塊 116">
              <a:extLst>
                <a:ext uri="{FF2B5EF4-FFF2-40B4-BE49-F238E27FC236}">
                  <a16:creationId xmlns:a16="http://schemas.microsoft.com/office/drawing/2014/main" id="{B4938D8C-FE80-4657-B86B-A7CA92902CED}"/>
                </a:ext>
              </a:extLst>
            </p:cNvPr>
            <p:cNvSpPr txBox="1"/>
            <p:nvPr/>
          </p:nvSpPr>
          <p:spPr>
            <a:xfrm>
              <a:off x="5091792" y="1543557"/>
              <a:ext cx="6392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118" name="文字方塊 117">
                  <a:extLst>
                    <a:ext uri="{FF2B5EF4-FFF2-40B4-BE49-F238E27FC236}">
                      <a16:creationId xmlns:a16="http://schemas.microsoft.com/office/drawing/2014/main" id="{D84F6214-9419-41C7-BA1D-1307291233C3}"/>
                    </a:ext>
                  </a:extLst>
                </p:cNvPr>
                <p:cNvSpPr txBox="1"/>
                <p:nvPr/>
              </p:nvSpPr>
              <p:spPr>
                <a:xfrm>
                  <a:off x="5182638" y="1684301"/>
                  <a:ext cx="535595"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𝑘</m:t>
                            </m:r>
                          </m:sup>
                        </m:sSup>
                      </m:oMath>
                    </m:oMathPara>
                  </a14:m>
                  <a:endParaRPr lang="zh-TW" altLang="en-US" sz="2400" dirty="0"/>
                </a:p>
              </p:txBody>
            </p:sp>
          </mc:Choice>
          <mc:Fallback xmlns="">
            <p:sp>
              <p:nvSpPr>
                <p:cNvPr id="118" name="文字方塊 117">
                  <a:extLst>
                    <a:ext uri="{FF2B5EF4-FFF2-40B4-BE49-F238E27FC236}">
                      <a16:creationId xmlns:a16="http://schemas.microsoft.com/office/drawing/2014/main" id="{D84F6214-9419-41C7-BA1D-1307291233C3}"/>
                    </a:ext>
                  </a:extLst>
                </p:cNvPr>
                <p:cNvSpPr txBox="1">
                  <a:spLocks noRot="1" noChangeAspect="1" noMove="1" noResize="1" noEditPoints="1" noAdjustHandles="1" noChangeArrowheads="1" noChangeShapeType="1" noTextEdit="1"/>
                </p:cNvSpPr>
                <p:nvPr/>
              </p:nvSpPr>
              <p:spPr>
                <a:xfrm>
                  <a:off x="5182638" y="1684301"/>
                  <a:ext cx="535595" cy="375872"/>
                </a:xfrm>
                <a:prstGeom prst="rect">
                  <a:avLst/>
                </a:prstGeom>
                <a:blipFill>
                  <a:blip r:embed="rId34"/>
                  <a:stretch>
                    <a:fillRect l="-13793" t="-3226" r="-4598" b="-4839"/>
                  </a:stretch>
                </a:blipFill>
              </p:spPr>
              <p:txBody>
                <a:bodyPr/>
                <a:lstStyle/>
                <a:p>
                  <a:r>
                    <a:rPr lang="zh-TW" altLang="en-US">
                      <a:noFill/>
                    </a:rPr>
                    <a:t> </a:t>
                  </a:r>
                </a:p>
              </p:txBody>
            </p:sp>
          </mc:Fallback>
        </mc:AlternateContent>
      </p:grpSp>
      <p:sp>
        <p:nvSpPr>
          <p:cNvPr id="119" name="文字方塊 118">
            <a:extLst>
              <a:ext uri="{FF2B5EF4-FFF2-40B4-BE49-F238E27FC236}">
                <a16:creationId xmlns:a16="http://schemas.microsoft.com/office/drawing/2014/main" id="{17B05170-F180-47F8-936D-A1F99653BEBB}"/>
              </a:ext>
            </a:extLst>
          </p:cNvPr>
          <p:cNvSpPr txBox="1"/>
          <p:nvPr/>
        </p:nvSpPr>
        <p:spPr>
          <a:xfrm>
            <a:off x="6597030" y="2639652"/>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120" name="群組 119">
            <a:extLst>
              <a:ext uri="{FF2B5EF4-FFF2-40B4-BE49-F238E27FC236}">
                <a16:creationId xmlns:a16="http://schemas.microsoft.com/office/drawing/2014/main" id="{854AD9D9-AC02-49A8-8949-B431747230F4}"/>
              </a:ext>
            </a:extLst>
          </p:cNvPr>
          <p:cNvGrpSpPr/>
          <p:nvPr/>
        </p:nvGrpSpPr>
        <p:grpSpPr>
          <a:xfrm>
            <a:off x="7047326" y="2531363"/>
            <a:ext cx="639241" cy="510076"/>
            <a:chOff x="5091792" y="1543557"/>
            <a:chExt cx="639241" cy="510076"/>
          </a:xfrm>
        </p:grpSpPr>
        <p:sp>
          <p:nvSpPr>
            <p:cNvPr id="121" name="文字方塊 120">
              <a:extLst>
                <a:ext uri="{FF2B5EF4-FFF2-40B4-BE49-F238E27FC236}">
                  <a16:creationId xmlns:a16="http://schemas.microsoft.com/office/drawing/2014/main" id="{91313D57-C8D7-4B60-9681-5B46CABD0D1A}"/>
                </a:ext>
              </a:extLst>
            </p:cNvPr>
            <p:cNvSpPr txBox="1"/>
            <p:nvPr/>
          </p:nvSpPr>
          <p:spPr>
            <a:xfrm>
              <a:off x="5091792" y="1543557"/>
              <a:ext cx="6392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122" name="文字方塊 121">
                  <a:extLst>
                    <a:ext uri="{FF2B5EF4-FFF2-40B4-BE49-F238E27FC236}">
                      <a16:creationId xmlns:a16="http://schemas.microsoft.com/office/drawing/2014/main" id="{4B9D82B1-44B2-4B82-81D5-9ABE0C974AF3}"/>
                    </a:ext>
                  </a:extLst>
                </p:cNvPr>
                <p:cNvSpPr txBox="1"/>
                <p:nvPr/>
              </p:nvSpPr>
              <p:spPr>
                <a:xfrm>
                  <a:off x="5182638" y="1684301"/>
                  <a:ext cx="5250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𝑣</m:t>
                            </m:r>
                          </m:sup>
                        </m:sSup>
                      </m:oMath>
                    </m:oMathPara>
                  </a14:m>
                  <a:endParaRPr lang="zh-TW" altLang="en-US" sz="2400" dirty="0"/>
                </a:p>
              </p:txBody>
            </p:sp>
          </mc:Choice>
          <mc:Fallback xmlns="">
            <p:sp>
              <p:nvSpPr>
                <p:cNvPr id="122" name="文字方塊 121">
                  <a:extLst>
                    <a:ext uri="{FF2B5EF4-FFF2-40B4-BE49-F238E27FC236}">
                      <a16:creationId xmlns:a16="http://schemas.microsoft.com/office/drawing/2014/main" id="{4B9D82B1-44B2-4B82-81D5-9ABE0C974AF3}"/>
                    </a:ext>
                  </a:extLst>
                </p:cNvPr>
                <p:cNvSpPr txBox="1">
                  <a:spLocks noRot="1" noChangeAspect="1" noMove="1" noResize="1" noEditPoints="1" noAdjustHandles="1" noChangeArrowheads="1" noChangeShapeType="1" noTextEdit="1"/>
                </p:cNvSpPr>
                <p:nvPr/>
              </p:nvSpPr>
              <p:spPr>
                <a:xfrm>
                  <a:off x="5182638" y="1684301"/>
                  <a:ext cx="525079" cy="369332"/>
                </a:xfrm>
                <a:prstGeom prst="rect">
                  <a:avLst/>
                </a:prstGeom>
                <a:blipFill>
                  <a:blip r:embed="rId35"/>
                  <a:stretch>
                    <a:fillRect l="-13953" b="-6557"/>
                  </a:stretch>
                </a:blipFill>
              </p:spPr>
              <p:txBody>
                <a:bodyPr/>
                <a:lstStyle/>
                <a:p>
                  <a:r>
                    <a:rPr lang="zh-TW" altLang="en-US">
                      <a:noFill/>
                    </a:rPr>
                    <a:t> </a:t>
                  </a:r>
                </a:p>
              </p:txBody>
            </p:sp>
          </mc:Fallback>
        </mc:AlternateContent>
      </p:grpSp>
      <p:grpSp>
        <p:nvGrpSpPr>
          <p:cNvPr id="124" name="群組 123">
            <a:extLst>
              <a:ext uri="{FF2B5EF4-FFF2-40B4-BE49-F238E27FC236}">
                <a16:creationId xmlns:a16="http://schemas.microsoft.com/office/drawing/2014/main" id="{A318E0D5-7FE6-42ED-8A98-1747027D75BC}"/>
              </a:ext>
            </a:extLst>
          </p:cNvPr>
          <p:cNvGrpSpPr/>
          <p:nvPr/>
        </p:nvGrpSpPr>
        <p:grpSpPr>
          <a:xfrm>
            <a:off x="7606027" y="1392943"/>
            <a:ext cx="1732589" cy="546872"/>
            <a:chOff x="6336961" y="1989986"/>
            <a:chExt cx="1732589" cy="546872"/>
          </a:xfrm>
        </p:grpSpPr>
        <p:sp>
          <p:nvSpPr>
            <p:cNvPr id="125" name="矩形 124">
              <a:extLst>
                <a:ext uri="{FF2B5EF4-FFF2-40B4-BE49-F238E27FC236}">
                  <a16:creationId xmlns:a16="http://schemas.microsoft.com/office/drawing/2014/main" id="{B02F9543-B37D-4AA3-A1AF-5AA31E520287}"/>
                </a:ext>
              </a:extLst>
            </p:cNvPr>
            <p:cNvSpPr/>
            <p:nvPr/>
          </p:nvSpPr>
          <p:spPr>
            <a:xfrm>
              <a:off x="6504409"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4F2E0F2A-29EE-43C5-9737-58E9DCE6630D}"/>
                    </a:ext>
                  </a:extLst>
                </p:cNvPr>
                <p:cNvSpPr txBox="1"/>
                <p:nvPr/>
              </p:nvSpPr>
              <p:spPr>
                <a:xfrm>
                  <a:off x="6336961" y="20301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26" name="文字方塊 125">
                  <a:extLst>
                    <a:ext uri="{FF2B5EF4-FFF2-40B4-BE49-F238E27FC236}">
                      <a16:creationId xmlns:a16="http://schemas.microsoft.com/office/drawing/2014/main" id="{4F2E0F2A-29EE-43C5-9737-58E9DCE6630D}"/>
                    </a:ext>
                  </a:extLst>
                </p:cNvPr>
                <p:cNvSpPr txBox="1">
                  <a:spLocks noRot="1" noChangeAspect="1" noMove="1" noResize="1" noEditPoints="1" noAdjustHandles="1" noChangeArrowheads="1" noChangeShapeType="1" noTextEdit="1"/>
                </p:cNvSpPr>
                <p:nvPr/>
              </p:nvSpPr>
              <p:spPr>
                <a:xfrm>
                  <a:off x="6336961" y="2030163"/>
                  <a:ext cx="715161" cy="461665"/>
                </a:xfrm>
                <a:prstGeom prst="rect">
                  <a:avLst/>
                </a:prstGeom>
                <a:blipFill>
                  <a:blip r:embed="rId36"/>
                  <a:stretch>
                    <a:fillRect/>
                  </a:stretch>
                </a:blipFill>
              </p:spPr>
              <p:txBody>
                <a:bodyPr/>
                <a:lstStyle/>
                <a:p>
                  <a:r>
                    <a:rPr lang="zh-TW" altLang="en-US">
                      <a:noFill/>
                    </a:rPr>
                    <a:t> </a:t>
                  </a:r>
                </a:p>
              </p:txBody>
            </p:sp>
          </mc:Fallback>
        </mc:AlternateContent>
        <p:sp>
          <p:nvSpPr>
            <p:cNvPr id="127" name="矩形 126">
              <a:extLst>
                <a:ext uri="{FF2B5EF4-FFF2-40B4-BE49-F238E27FC236}">
                  <a16:creationId xmlns:a16="http://schemas.microsoft.com/office/drawing/2014/main" id="{7D7F20B5-F21D-43B4-B486-EABC5C783E9A}"/>
                </a:ext>
              </a:extLst>
            </p:cNvPr>
            <p:cNvSpPr/>
            <p:nvPr/>
          </p:nvSpPr>
          <p:spPr>
            <a:xfrm>
              <a:off x="6848231"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8" name="文字方塊 127">
                  <a:extLst>
                    <a:ext uri="{FF2B5EF4-FFF2-40B4-BE49-F238E27FC236}">
                      <a16:creationId xmlns:a16="http://schemas.microsoft.com/office/drawing/2014/main" id="{BF9009BE-BFD7-4D14-9432-4A97CA64501E}"/>
                    </a:ext>
                  </a:extLst>
                </p:cNvPr>
                <p:cNvSpPr txBox="1"/>
                <p:nvPr/>
              </p:nvSpPr>
              <p:spPr>
                <a:xfrm>
                  <a:off x="6666746"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28" name="文字方塊 127">
                  <a:extLst>
                    <a:ext uri="{FF2B5EF4-FFF2-40B4-BE49-F238E27FC236}">
                      <a16:creationId xmlns:a16="http://schemas.microsoft.com/office/drawing/2014/main" id="{BF9009BE-BFD7-4D14-9432-4A97CA64501E}"/>
                    </a:ext>
                  </a:extLst>
                </p:cNvPr>
                <p:cNvSpPr txBox="1">
                  <a:spLocks noRot="1" noChangeAspect="1" noMove="1" noResize="1" noEditPoints="1" noAdjustHandles="1" noChangeArrowheads="1" noChangeShapeType="1" noTextEdit="1"/>
                </p:cNvSpPr>
                <p:nvPr/>
              </p:nvSpPr>
              <p:spPr>
                <a:xfrm>
                  <a:off x="6666746" y="2030164"/>
                  <a:ext cx="715161" cy="461665"/>
                </a:xfrm>
                <a:prstGeom prst="rect">
                  <a:avLst/>
                </a:prstGeom>
                <a:blipFill>
                  <a:blip r:embed="rId37"/>
                  <a:stretch>
                    <a:fillRect/>
                  </a:stretch>
                </a:blipFill>
              </p:spPr>
              <p:txBody>
                <a:bodyPr/>
                <a:lstStyle/>
                <a:p>
                  <a:r>
                    <a:rPr lang="zh-TW" altLang="en-US">
                      <a:noFill/>
                    </a:rPr>
                    <a:t> </a:t>
                  </a:r>
                </a:p>
              </p:txBody>
            </p:sp>
          </mc:Fallback>
        </mc:AlternateContent>
        <p:sp>
          <p:nvSpPr>
            <p:cNvPr id="129" name="矩形 128">
              <a:extLst>
                <a:ext uri="{FF2B5EF4-FFF2-40B4-BE49-F238E27FC236}">
                  <a16:creationId xmlns:a16="http://schemas.microsoft.com/office/drawing/2014/main" id="{076D2048-5511-48BF-996E-0E8D3C0FD19E}"/>
                </a:ext>
              </a:extLst>
            </p:cNvPr>
            <p:cNvSpPr/>
            <p:nvPr/>
          </p:nvSpPr>
          <p:spPr>
            <a:xfrm>
              <a:off x="7192053"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56AC6304-868D-42CD-819A-A55A1F705D2B}"/>
                    </a:ext>
                  </a:extLst>
                </p:cNvPr>
                <p:cNvSpPr txBox="1"/>
                <p:nvPr/>
              </p:nvSpPr>
              <p:spPr>
                <a:xfrm>
                  <a:off x="7010568"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56AC6304-868D-42CD-819A-A55A1F705D2B}"/>
                    </a:ext>
                  </a:extLst>
                </p:cNvPr>
                <p:cNvSpPr txBox="1">
                  <a:spLocks noRot="1" noChangeAspect="1" noMove="1" noResize="1" noEditPoints="1" noAdjustHandles="1" noChangeArrowheads="1" noChangeShapeType="1" noTextEdit="1"/>
                </p:cNvSpPr>
                <p:nvPr/>
              </p:nvSpPr>
              <p:spPr>
                <a:xfrm>
                  <a:off x="7010568" y="2030164"/>
                  <a:ext cx="715161" cy="461665"/>
                </a:xfrm>
                <a:prstGeom prst="rect">
                  <a:avLst/>
                </a:prstGeom>
                <a:blipFill>
                  <a:blip r:embed="rId38"/>
                  <a:stretch>
                    <a:fillRect/>
                  </a:stretch>
                </a:blipFill>
              </p:spPr>
              <p:txBody>
                <a:bodyPr/>
                <a:lstStyle/>
                <a:p>
                  <a:r>
                    <a:rPr lang="zh-TW" altLang="en-US">
                      <a:noFill/>
                    </a:rPr>
                    <a:t> </a:t>
                  </a:r>
                </a:p>
              </p:txBody>
            </p:sp>
          </mc:Fallback>
        </mc:AlternateContent>
        <p:sp>
          <p:nvSpPr>
            <p:cNvPr id="131" name="矩形 130">
              <a:extLst>
                <a:ext uri="{FF2B5EF4-FFF2-40B4-BE49-F238E27FC236}">
                  <a16:creationId xmlns:a16="http://schemas.microsoft.com/office/drawing/2014/main" id="{37F64DAA-3437-44EE-8973-9F421E6C8857}"/>
                </a:ext>
              </a:extLst>
            </p:cNvPr>
            <p:cNvSpPr/>
            <p:nvPr/>
          </p:nvSpPr>
          <p:spPr>
            <a:xfrm>
              <a:off x="7535874" y="1996858"/>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19B08353-8E95-4DDA-9723-9BE60D61E612}"/>
                    </a:ext>
                  </a:extLst>
                </p:cNvPr>
                <p:cNvSpPr txBox="1"/>
                <p:nvPr/>
              </p:nvSpPr>
              <p:spPr>
                <a:xfrm>
                  <a:off x="7354389" y="203703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19B08353-8E95-4DDA-9723-9BE60D61E612}"/>
                    </a:ext>
                  </a:extLst>
                </p:cNvPr>
                <p:cNvSpPr txBox="1">
                  <a:spLocks noRot="1" noChangeAspect="1" noMove="1" noResize="1" noEditPoints="1" noAdjustHandles="1" noChangeArrowheads="1" noChangeShapeType="1" noTextEdit="1"/>
                </p:cNvSpPr>
                <p:nvPr/>
              </p:nvSpPr>
              <p:spPr>
                <a:xfrm>
                  <a:off x="7354389" y="2037036"/>
                  <a:ext cx="715161" cy="461665"/>
                </a:xfrm>
                <a:prstGeom prst="rect">
                  <a:avLst/>
                </a:prstGeom>
                <a:blipFill>
                  <a:blip r:embed="rId39"/>
                  <a:stretch>
                    <a:fillRect/>
                  </a:stretch>
                </a:blipFill>
              </p:spPr>
              <p:txBody>
                <a:bodyPr/>
                <a:lstStyle/>
                <a:p>
                  <a:r>
                    <a:rPr lang="zh-TW" altLang="en-US">
                      <a:noFill/>
                    </a:rPr>
                    <a:t> </a:t>
                  </a:r>
                </a:p>
              </p:txBody>
            </p:sp>
          </mc:Fallback>
        </mc:AlternateContent>
      </p:grpSp>
      <p:grpSp>
        <p:nvGrpSpPr>
          <p:cNvPr id="133" name="群組 132">
            <a:extLst>
              <a:ext uri="{FF2B5EF4-FFF2-40B4-BE49-F238E27FC236}">
                <a16:creationId xmlns:a16="http://schemas.microsoft.com/office/drawing/2014/main" id="{87BC4C13-1829-4B2E-BF23-6E293FD2412C}"/>
              </a:ext>
            </a:extLst>
          </p:cNvPr>
          <p:cNvGrpSpPr/>
          <p:nvPr/>
        </p:nvGrpSpPr>
        <p:grpSpPr>
          <a:xfrm>
            <a:off x="7620629" y="2542883"/>
            <a:ext cx="1732589" cy="546872"/>
            <a:chOff x="6336961" y="1989986"/>
            <a:chExt cx="1732589" cy="546872"/>
          </a:xfrm>
        </p:grpSpPr>
        <p:sp>
          <p:nvSpPr>
            <p:cNvPr id="134" name="矩形 133">
              <a:extLst>
                <a:ext uri="{FF2B5EF4-FFF2-40B4-BE49-F238E27FC236}">
                  <a16:creationId xmlns:a16="http://schemas.microsoft.com/office/drawing/2014/main" id="{2342BF4F-D80D-4B2B-9CD4-40543BD52A4B}"/>
                </a:ext>
              </a:extLst>
            </p:cNvPr>
            <p:cNvSpPr/>
            <p:nvPr/>
          </p:nvSpPr>
          <p:spPr>
            <a:xfrm>
              <a:off x="6504409"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5" name="文字方塊 134">
                  <a:extLst>
                    <a:ext uri="{FF2B5EF4-FFF2-40B4-BE49-F238E27FC236}">
                      <a16:creationId xmlns:a16="http://schemas.microsoft.com/office/drawing/2014/main" id="{61CD09E4-2D73-4E5F-A836-9CAB4C3D7DE1}"/>
                    </a:ext>
                  </a:extLst>
                </p:cNvPr>
                <p:cNvSpPr txBox="1"/>
                <p:nvPr/>
              </p:nvSpPr>
              <p:spPr>
                <a:xfrm>
                  <a:off x="6336961" y="20301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5" name="文字方塊 134">
                  <a:extLst>
                    <a:ext uri="{FF2B5EF4-FFF2-40B4-BE49-F238E27FC236}">
                      <a16:creationId xmlns:a16="http://schemas.microsoft.com/office/drawing/2014/main" id="{61CD09E4-2D73-4E5F-A836-9CAB4C3D7DE1}"/>
                    </a:ext>
                  </a:extLst>
                </p:cNvPr>
                <p:cNvSpPr txBox="1">
                  <a:spLocks noRot="1" noChangeAspect="1" noMove="1" noResize="1" noEditPoints="1" noAdjustHandles="1" noChangeArrowheads="1" noChangeShapeType="1" noTextEdit="1"/>
                </p:cNvSpPr>
                <p:nvPr/>
              </p:nvSpPr>
              <p:spPr>
                <a:xfrm>
                  <a:off x="6336961" y="2030163"/>
                  <a:ext cx="715161" cy="461665"/>
                </a:xfrm>
                <a:prstGeom prst="rect">
                  <a:avLst/>
                </a:prstGeom>
                <a:blipFill>
                  <a:blip r:embed="rId40"/>
                  <a:stretch>
                    <a:fillRect/>
                  </a:stretch>
                </a:blipFill>
              </p:spPr>
              <p:txBody>
                <a:bodyPr/>
                <a:lstStyle/>
                <a:p>
                  <a:r>
                    <a:rPr lang="zh-TW" altLang="en-US">
                      <a:noFill/>
                    </a:rPr>
                    <a:t> </a:t>
                  </a:r>
                </a:p>
              </p:txBody>
            </p:sp>
          </mc:Fallback>
        </mc:AlternateContent>
        <p:sp>
          <p:nvSpPr>
            <p:cNvPr id="136" name="矩形 135">
              <a:extLst>
                <a:ext uri="{FF2B5EF4-FFF2-40B4-BE49-F238E27FC236}">
                  <a16:creationId xmlns:a16="http://schemas.microsoft.com/office/drawing/2014/main" id="{55D36200-A69B-4B47-8C90-B91E85647217}"/>
                </a:ext>
              </a:extLst>
            </p:cNvPr>
            <p:cNvSpPr/>
            <p:nvPr/>
          </p:nvSpPr>
          <p:spPr>
            <a:xfrm>
              <a:off x="6848231"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7" name="文字方塊 136">
                  <a:extLst>
                    <a:ext uri="{FF2B5EF4-FFF2-40B4-BE49-F238E27FC236}">
                      <a16:creationId xmlns:a16="http://schemas.microsoft.com/office/drawing/2014/main" id="{8CEC3B84-65C5-421A-917F-B37075B4914C}"/>
                    </a:ext>
                  </a:extLst>
                </p:cNvPr>
                <p:cNvSpPr txBox="1"/>
                <p:nvPr/>
              </p:nvSpPr>
              <p:spPr>
                <a:xfrm>
                  <a:off x="6666746"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37" name="文字方塊 136">
                  <a:extLst>
                    <a:ext uri="{FF2B5EF4-FFF2-40B4-BE49-F238E27FC236}">
                      <a16:creationId xmlns:a16="http://schemas.microsoft.com/office/drawing/2014/main" id="{8CEC3B84-65C5-421A-917F-B37075B4914C}"/>
                    </a:ext>
                  </a:extLst>
                </p:cNvPr>
                <p:cNvSpPr txBox="1">
                  <a:spLocks noRot="1" noChangeAspect="1" noMove="1" noResize="1" noEditPoints="1" noAdjustHandles="1" noChangeArrowheads="1" noChangeShapeType="1" noTextEdit="1"/>
                </p:cNvSpPr>
                <p:nvPr/>
              </p:nvSpPr>
              <p:spPr>
                <a:xfrm>
                  <a:off x="6666746" y="2030164"/>
                  <a:ext cx="715161" cy="461665"/>
                </a:xfrm>
                <a:prstGeom prst="rect">
                  <a:avLst/>
                </a:prstGeom>
                <a:blipFill>
                  <a:blip r:embed="rId41"/>
                  <a:stretch>
                    <a:fillRect/>
                  </a:stretch>
                </a:blipFill>
              </p:spPr>
              <p:txBody>
                <a:bodyPr/>
                <a:lstStyle/>
                <a:p>
                  <a:r>
                    <a:rPr lang="zh-TW" altLang="en-US">
                      <a:noFill/>
                    </a:rPr>
                    <a:t> </a:t>
                  </a:r>
                </a:p>
              </p:txBody>
            </p:sp>
          </mc:Fallback>
        </mc:AlternateContent>
        <p:sp>
          <p:nvSpPr>
            <p:cNvPr id="138" name="矩形 137">
              <a:extLst>
                <a:ext uri="{FF2B5EF4-FFF2-40B4-BE49-F238E27FC236}">
                  <a16:creationId xmlns:a16="http://schemas.microsoft.com/office/drawing/2014/main" id="{474E59DD-0CDB-480F-A777-5A4DDBF227B7}"/>
                </a:ext>
              </a:extLst>
            </p:cNvPr>
            <p:cNvSpPr/>
            <p:nvPr/>
          </p:nvSpPr>
          <p:spPr>
            <a:xfrm>
              <a:off x="7192053"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6AB455D0-01D5-4CD6-8A8B-5CE2F4F5FF56}"/>
                    </a:ext>
                  </a:extLst>
                </p:cNvPr>
                <p:cNvSpPr txBox="1"/>
                <p:nvPr/>
              </p:nvSpPr>
              <p:spPr>
                <a:xfrm>
                  <a:off x="7010568"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39" name="文字方塊 138">
                  <a:extLst>
                    <a:ext uri="{FF2B5EF4-FFF2-40B4-BE49-F238E27FC236}">
                      <a16:creationId xmlns:a16="http://schemas.microsoft.com/office/drawing/2014/main" id="{6AB455D0-01D5-4CD6-8A8B-5CE2F4F5FF56}"/>
                    </a:ext>
                  </a:extLst>
                </p:cNvPr>
                <p:cNvSpPr txBox="1">
                  <a:spLocks noRot="1" noChangeAspect="1" noMove="1" noResize="1" noEditPoints="1" noAdjustHandles="1" noChangeArrowheads="1" noChangeShapeType="1" noTextEdit="1"/>
                </p:cNvSpPr>
                <p:nvPr/>
              </p:nvSpPr>
              <p:spPr>
                <a:xfrm>
                  <a:off x="7010568" y="2030164"/>
                  <a:ext cx="715161" cy="461665"/>
                </a:xfrm>
                <a:prstGeom prst="rect">
                  <a:avLst/>
                </a:prstGeom>
                <a:blipFill>
                  <a:blip r:embed="rId42"/>
                  <a:stretch>
                    <a:fillRect/>
                  </a:stretch>
                </a:blipFill>
              </p:spPr>
              <p:txBody>
                <a:bodyPr/>
                <a:lstStyle/>
                <a:p>
                  <a:r>
                    <a:rPr lang="zh-TW" altLang="en-US">
                      <a:noFill/>
                    </a:rPr>
                    <a:t> </a:t>
                  </a:r>
                </a:p>
              </p:txBody>
            </p:sp>
          </mc:Fallback>
        </mc:AlternateContent>
        <p:sp>
          <p:nvSpPr>
            <p:cNvPr id="140" name="矩形 139">
              <a:extLst>
                <a:ext uri="{FF2B5EF4-FFF2-40B4-BE49-F238E27FC236}">
                  <a16:creationId xmlns:a16="http://schemas.microsoft.com/office/drawing/2014/main" id="{F4C63A84-E48D-40C3-B8ED-BB65FF3416A3}"/>
                </a:ext>
              </a:extLst>
            </p:cNvPr>
            <p:cNvSpPr/>
            <p:nvPr/>
          </p:nvSpPr>
          <p:spPr>
            <a:xfrm>
              <a:off x="7535874" y="1996858"/>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D8E42D89-E243-4082-9656-E83B06CDDBBB}"/>
                    </a:ext>
                  </a:extLst>
                </p:cNvPr>
                <p:cNvSpPr txBox="1"/>
                <p:nvPr/>
              </p:nvSpPr>
              <p:spPr>
                <a:xfrm>
                  <a:off x="7354389" y="203703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D8E42D89-E243-4082-9656-E83B06CDDBBB}"/>
                    </a:ext>
                  </a:extLst>
                </p:cNvPr>
                <p:cNvSpPr txBox="1">
                  <a:spLocks noRot="1" noChangeAspect="1" noMove="1" noResize="1" noEditPoints="1" noAdjustHandles="1" noChangeArrowheads="1" noChangeShapeType="1" noTextEdit="1"/>
                </p:cNvSpPr>
                <p:nvPr/>
              </p:nvSpPr>
              <p:spPr>
                <a:xfrm>
                  <a:off x="7354389" y="2037036"/>
                  <a:ext cx="715161" cy="461665"/>
                </a:xfrm>
                <a:prstGeom prst="rect">
                  <a:avLst/>
                </a:prstGeom>
                <a:blipFill>
                  <a:blip r:embed="rId43"/>
                  <a:stretch>
                    <a:fillRect/>
                  </a:stretch>
                </a:blipFill>
              </p:spPr>
              <p:txBody>
                <a:bodyPr/>
                <a:lstStyle/>
                <a:p>
                  <a:r>
                    <a:rPr lang="zh-TW" altLang="en-US">
                      <a:noFill/>
                    </a:rPr>
                    <a:t> </a:t>
                  </a:r>
                </a:p>
              </p:txBody>
            </p:sp>
          </mc:Fallback>
        </mc:AlternateContent>
      </p:grpSp>
      <p:grpSp>
        <p:nvGrpSpPr>
          <p:cNvPr id="150" name="群組 149">
            <a:extLst>
              <a:ext uri="{FF2B5EF4-FFF2-40B4-BE49-F238E27FC236}">
                <a16:creationId xmlns:a16="http://schemas.microsoft.com/office/drawing/2014/main" id="{B3BFF2BA-07A3-43D0-BD86-CF2EECD05CCD}"/>
              </a:ext>
            </a:extLst>
          </p:cNvPr>
          <p:cNvGrpSpPr/>
          <p:nvPr/>
        </p:nvGrpSpPr>
        <p:grpSpPr>
          <a:xfrm>
            <a:off x="5009280" y="2595674"/>
            <a:ext cx="1732589" cy="487788"/>
            <a:chOff x="3387509" y="317020"/>
            <a:chExt cx="1732589" cy="487788"/>
          </a:xfrm>
        </p:grpSpPr>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7CD8A03C-1D2E-46F6-BAEB-7848821D268E}"/>
                    </a:ext>
                  </a:extLst>
                </p:cNvPr>
                <p:cNvSpPr txBox="1"/>
                <p:nvPr/>
              </p:nvSpPr>
              <p:spPr>
                <a:xfrm>
                  <a:off x="3387509" y="31702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7CD8A03C-1D2E-46F6-BAEB-7848821D268E}"/>
                    </a:ext>
                  </a:extLst>
                </p:cNvPr>
                <p:cNvSpPr txBox="1">
                  <a:spLocks noRot="1" noChangeAspect="1" noMove="1" noResize="1" noEditPoints="1" noAdjustHandles="1" noChangeArrowheads="1" noChangeShapeType="1" noTextEdit="1"/>
                </p:cNvSpPr>
                <p:nvPr/>
              </p:nvSpPr>
              <p:spPr>
                <a:xfrm>
                  <a:off x="3387509" y="317020"/>
                  <a:ext cx="715161" cy="461665"/>
                </a:xfrm>
                <a:prstGeom prst="rect">
                  <a:avLst/>
                </a:prstGeom>
                <a:blipFill>
                  <a:blip r:embed="rId4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BE8E745F-F01B-49B2-9F4F-515D4C176D96}"/>
                    </a:ext>
                  </a:extLst>
                </p:cNvPr>
                <p:cNvSpPr txBox="1"/>
                <p:nvPr/>
              </p:nvSpPr>
              <p:spPr>
                <a:xfrm>
                  <a:off x="4061116" y="3362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BE8E745F-F01B-49B2-9F4F-515D4C176D96}"/>
                    </a:ext>
                  </a:extLst>
                </p:cNvPr>
                <p:cNvSpPr txBox="1">
                  <a:spLocks noRot="1" noChangeAspect="1" noMove="1" noResize="1" noEditPoints="1" noAdjustHandles="1" noChangeArrowheads="1" noChangeShapeType="1" noTextEdit="1"/>
                </p:cNvSpPr>
                <p:nvPr/>
              </p:nvSpPr>
              <p:spPr>
                <a:xfrm>
                  <a:off x="4061116" y="336271"/>
                  <a:ext cx="715161" cy="461665"/>
                </a:xfrm>
                <a:prstGeom prst="rect">
                  <a:avLst/>
                </a:prstGeom>
                <a:blipFill>
                  <a:blip r:embed="rId4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890411A0-1588-4AFE-AA16-AE27D45BF85D}"/>
                    </a:ext>
                  </a:extLst>
                </p:cNvPr>
                <p:cNvSpPr txBox="1"/>
                <p:nvPr/>
              </p:nvSpPr>
              <p:spPr>
                <a:xfrm>
                  <a:off x="4404937" y="34314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890411A0-1588-4AFE-AA16-AE27D45BF85D}"/>
                    </a:ext>
                  </a:extLst>
                </p:cNvPr>
                <p:cNvSpPr txBox="1">
                  <a:spLocks noRot="1" noChangeAspect="1" noMove="1" noResize="1" noEditPoints="1" noAdjustHandles="1" noChangeArrowheads="1" noChangeShapeType="1" noTextEdit="1"/>
                </p:cNvSpPr>
                <p:nvPr/>
              </p:nvSpPr>
              <p:spPr>
                <a:xfrm>
                  <a:off x="4404937" y="343143"/>
                  <a:ext cx="715161" cy="461665"/>
                </a:xfrm>
                <a:prstGeom prst="rect">
                  <a:avLst/>
                </a:prstGeom>
                <a:blipFill>
                  <a:blip r:embed="rId4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5" name="文字方塊 144">
                  <a:extLst>
                    <a:ext uri="{FF2B5EF4-FFF2-40B4-BE49-F238E27FC236}">
                      <a16:creationId xmlns:a16="http://schemas.microsoft.com/office/drawing/2014/main" id="{D1C5D9D8-3D65-43F8-85B8-5D1BD14576FA}"/>
                    </a:ext>
                  </a:extLst>
                </p:cNvPr>
                <p:cNvSpPr txBox="1"/>
                <p:nvPr/>
              </p:nvSpPr>
              <p:spPr>
                <a:xfrm>
                  <a:off x="3745089" y="3250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5" name="文字方塊 144">
                  <a:extLst>
                    <a:ext uri="{FF2B5EF4-FFF2-40B4-BE49-F238E27FC236}">
                      <a16:creationId xmlns:a16="http://schemas.microsoft.com/office/drawing/2014/main" id="{D1C5D9D8-3D65-43F8-85B8-5D1BD14576FA}"/>
                    </a:ext>
                  </a:extLst>
                </p:cNvPr>
                <p:cNvSpPr txBox="1">
                  <a:spLocks noRot="1" noChangeAspect="1" noMove="1" noResize="1" noEditPoints="1" noAdjustHandles="1" noChangeArrowheads="1" noChangeShapeType="1" noTextEdit="1"/>
                </p:cNvSpPr>
                <p:nvPr/>
              </p:nvSpPr>
              <p:spPr>
                <a:xfrm>
                  <a:off x="3745089" y="325081"/>
                  <a:ext cx="715161" cy="461665"/>
                </a:xfrm>
                <a:prstGeom prst="rect">
                  <a:avLst/>
                </a:prstGeom>
                <a:blipFill>
                  <a:blip r:embed="rId47"/>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46" name="文字方塊 145">
                <a:extLst>
                  <a:ext uri="{FF2B5EF4-FFF2-40B4-BE49-F238E27FC236}">
                    <a16:creationId xmlns:a16="http://schemas.microsoft.com/office/drawing/2014/main" id="{6A6C0F21-9260-43AC-86A1-3F2B96588C22}"/>
                  </a:ext>
                </a:extLst>
              </p:cNvPr>
              <p:cNvSpPr txBox="1"/>
              <p:nvPr/>
            </p:nvSpPr>
            <p:spPr>
              <a:xfrm>
                <a:off x="4991420" y="143387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46" name="文字方塊 145">
                <a:extLst>
                  <a:ext uri="{FF2B5EF4-FFF2-40B4-BE49-F238E27FC236}">
                    <a16:creationId xmlns:a16="http://schemas.microsoft.com/office/drawing/2014/main" id="{6A6C0F21-9260-43AC-86A1-3F2B96588C22}"/>
                  </a:ext>
                </a:extLst>
              </p:cNvPr>
              <p:cNvSpPr txBox="1">
                <a:spLocks noRot="1" noChangeAspect="1" noMove="1" noResize="1" noEditPoints="1" noAdjustHandles="1" noChangeArrowheads="1" noChangeShapeType="1" noTextEdit="1"/>
              </p:cNvSpPr>
              <p:nvPr/>
            </p:nvSpPr>
            <p:spPr>
              <a:xfrm>
                <a:off x="4991420" y="1433879"/>
                <a:ext cx="715161" cy="461665"/>
              </a:xfrm>
              <a:prstGeom prst="rect">
                <a:avLst/>
              </a:prstGeom>
              <a:blipFill>
                <a:blip r:embed="rId4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7" name="文字方塊 146">
                <a:extLst>
                  <a:ext uri="{FF2B5EF4-FFF2-40B4-BE49-F238E27FC236}">
                    <a16:creationId xmlns:a16="http://schemas.microsoft.com/office/drawing/2014/main" id="{D416AE2E-FA3D-4058-8524-B52A9B9B470F}"/>
                  </a:ext>
                </a:extLst>
              </p:cNvPr>
              <p:cNvSpPr txBox="1"/>
              <p:nvPr/>
            </p:nvSpPr>
            <p:spPr>
              <a:xfrm>
                <a:off x="5665027" y="145313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47" name="文字方塊 146">
                <a:extLst>
                  <a:ext uri="{FF2B5EF4-FFF2-40B4-BE49-F238E27FC236}">
                    <a16:creationId xmlns:a16="http://schemas.microsoft.com/office/drawing/2014/main" id="{D416AE2E-FA3D-4058-8524-B52A9B9B470F}"/>
                  </a:ext>
                </a:extLst>
              </p:cNvPr>
              <p:cNvSpPr txBox="1">
                <a:spLocks noRot="1" noChangeAspect="1" noMove="1" noResize="1" noEditPoints="1" noAdjustHandles="1" noChangeArrowheads="1" noChangeShapeType="1" noTextEdit="1"/>
              </p:cNvSpPr>
              <p:nvPr/>
            </p:nvSpPr>
            <p:spPr>
              <a:xfrm>
                <a:off x="5665027" y="1453130"/>
                <a:ext cx="715161" cy="461665"/>
              </a:xfrm>
              <a:prstGeom prst="rect">
                <a:avLst/>
              </a:prstGeom>
              <a:blipFill>
                <a:blip r:embed="rId4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8" name="文字方塊 147">
                <a:extLst>
                  <a:ext uri="{FF2B5EF4-FFF2-40B4-BE49-F238E27FC236}">
                    <a16:creationId xmlns:a16="http://schemas.microsoft.com/office/drawing/2014/main" id="{039976BC-510B-47BF-B8E6-B24FDF6E8C47}"/>
                  </a:ext>
                </a:extLst>
              </p:cNvPr>
              <p:cNvSpPr txBox="1"/>
              <p:nvPr/>
            </p:nvSpPr>
            <p:spPr>
              <a:xfrm>
                <a:off x="6008848" y="146000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48" name="文字方塊 147">
                <a:extLst>
                  <a:ext uri="{FF2B5EF4-FFF2-40B4-BE49-F238E27FC236}">
                    <a16:creationId xmlns:a16="http://schemas.microsoft.com/office/drawing/2014/main" id="{039976BC-510B-47BF-B8E6-B24FDF6E8C47}"/>
                  </a:ext>
                </a:extLst>
              </p:cNvPr>
              <p:cNvSpPr txBox="1">
                <a:spLocks noRot="1" noChangeAspect="1" noMove="1" noResize="1" noEditPoints="1" noAdjustHandles="1" noChangeArrowheads="1" noChangeShapeType="1" noTextEdit="1"/>
              </p:cNvSpPr>
              <p:nvPr/>
            </p:nvSpPr>
            <p:spPr>
              <a:xfrm>
                <a:off x="6008848" y="1460002"/>
                <a:ext cx="715161" cy="461665"/>
              </a:xfrm>
              <a:prstGeom prst="rect">
                <a:avLst/>
              </a:prstGeom>
              <a:blipFill>
                <a:blip r:embed="rId5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5B7773F3-030F-47FE-A965-4D6EC72BEBB4}"/>
                  </a:ext>
                </a:extLst>
              </p:cNvPr>
              <p:cNvSpPr txBox="1"/>
              <p:nvPr/>
            </p:nvSpPr>
            <p:spPr>
              <a:xfrm>
                <a:off x="5349000" y="144194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5B7773F3-030F-47FE-A965-4D6EC72BEBB4}"/>
                  </a:ext>
                </a:extLst>
              </p:cNvPr>
              <p:cNvSpPr txBox="1">
                <a:spLocks noRot="1" noChangeAspect="1" noMove="1" noResize="1" noEditPoints="1" noAdjustHandles="1" noChangeArrowheads="1" noChangeShapeType="1" noTextEdit="1"/>
              </p:cNvSpPr>
              <p:nvPr/>
            </p:nvSpPr>
            <p:spPr>
              <a:xfrm>
                <a:off x="5349000" y="1441940"/>
                <a:ext cx="715161" cy="461665"/>
              </a:xfrm>
              <a:prstGeom prst="rect">
                <a:avLst/>
              </a:prstGeom>
              <a:blipFill>
                <a:blip r:embed="rId51"/>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2DA4962A-B99E-4279-9983-1E3D3161D923}"/>
                  </a:ext>
                </a:extLst>
              </p:cNvPr>
              <p:cNvSpPr txBox="1"/>
              <p:nvPr/>
            </p:nvSpPr>
            <p:spPr>
              <a:xfrm>
                <a:off x="8242993" y="776633"/>
                <a:ext cx="1987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151" name="文字方塊 150">
                <a:extLst>
                  <a:ext uri="{FF2B5EF4-FFF2-40B4-BE49-F238E27FC236}">
                    <a16:creationId xmlns:a16="http://schemas.microsoft.com/office/drawing/2014/main" id="{2DA4962A-B99E-4279-9983-1E3D3161D923}"/>
                  </a:ext>
                </a:extLst>
              </p:cNvPr>
              <p:cNvSpPr txBox="1">
                <a:spLocks noRot="1" noChangeAspect="1" noMove="1" noResize="1" noEditPoints="1" noAdjustHandles="1" noChangeArrowheads="1" noChangeShapeType="1" noTextEdit="1"/>
              </p:cNvSpPr>
              <p:nvPr/>
            </p:nvSpPr>
            <p:spPr>
              <a:xfrm>
                <a:off x="8242993" y="776633"/>
                <a:ext cx="198772" cy="430887"/>
              </a:xfrm>
              <a:prstGeom prst="rect">
                <a:avLst/>
              </a:prstGeom>
              <a:blipFill>
                <a:blip r:embed="rId52"/>
                <a:stretch>
                  <a:fillRect l="-35294" r="-41176" b="-277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2" name="文字方塊 151">
                <a:extLst>
                  <a:ext uri="{FF2B5EF4-FFF2-40B4-BE49-F238E27FC236}">
                    <a16:creationId xmlns:a16="http://schemas.microsoft.com/office/drawing/2014/main" id="{93EE366E-A7D7-4E8E-A3A2-5D73BF344BBA}"/>
                  </a:ext>
                </a:extLst>
              </p:cNvPr>
              <p:cNvSpPr txBox="1"/>
              <p:nvPr/>
            </p:nvSpPr>
            <p:spPr>
              <a:xfrm>
                <a:off x="8210693" y="1910882"/>
                <a:ext cx="1987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152" name="文字方塊 151">
                <a:extLst>
                  <a:ext uri="{FF2B5EF4-FFF2-40B4-BE49-F238E27FC236}">
                    <a16:creationId xmlns:a16="http://schemas.microsoft.com/office/drawing/2014/main" id="{93EE366E-A7D7-4E8E-A3A2-5D73BF344BBA}"/>
                  </a:ext>
                </a:extLst>
              </p:cNvPr>
              <p:cNvSpPr txBox="1">
                <a:spLocks noRot="1" noChangeAspect="1" noMove="1" noResize="1" noEditPoints="1" noAdjustHandles="1" noChangeArrowheads="1" noChangeShapeType="1" noTextEdit="1"/>
              </p:cNvSpPr>
              <p:nvPr/>
            </p:nvSpPr>
            <p:spPr>
              <a:xfrm>
                <a:off x="8210693" y="1910882"/>
                <a:ext cx="198772" cy="430887"/>
              </a:xfrm>
              <a:prstGeom prst="rect">
                <a:avLst/>
              </a:prstGeom>
              <a:blipFill>
                <a:blip r:embed="rId53"/>
                <a:stretch>
                  <a:fillRect l="-41176" r="-35294" b="-5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3" name="文字方塊 152">
                <a:extLst>
                  <a:ext uri="{FF2B5EF4-FFF2-40B4-BE49-F238E27FC236}">
                    <a16:creationId xmlns:a16="http://schemas.microsoft.com/office/drawing/2014/main" id="{A598BD79-BBF2-4033-AD27-C14299DA8DF5}"/>
                  </a:ext>
                </a:extLst>
              </p:cNvPr>
              <p:cNvSpPr txBox="1"/>
              <p:nvPr/>
            </p:nvSpPr>
            <p:spPr>
              <a:xfrm>
                <a:off x="8216193" y="3071606"/>
                <a:ext cx="1987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153" name="文字方塊 152">
                <a:extLst>
                  <a:ext uri="{FF2B5EF4-FFF2-40B4-BE49-F238E27FC236}">
                    <a16:creationId xmlns:a16="http://schemas.microsoft.com/office/drawing/2014/main" id="{A598BD79-BBF2-4033-AD27-C14299DA8DF5}"/>
                  </a:ext>
                </a:extLst>
              </p:cNvPr>
              <p:cNvSpPr txBox="1">
                <a:spLocks noRot="1" noChangeAspect="1" noMove="1" noResize="1" noEditPoints="1" noAdjustHandles="1" noChangeArrowheads="1" noChangeShapeType="1" noTextEdit="1"/>
              </p:cNvSpPr>
              <p:nvPr/>
            </p:nvSpPr>
            <p:spPr>
              <a:xfrm>
                <a:off x="8216193" y="3071606"/>
                <a:ext cx="198772" cy="430887"/>
              </a:xfrm>
              <a:prstGeom prst="rect">
                <a:avLst/>
              </a:prstGeom>
              <a:blipFill>
                <a:blip r:embed="rId54"/>
                <a:stretch>
                  <a:fillRect l="-43750" r="-43750" b="-5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5C0FA774-D4E9-49C7-AC0F-E0EA80178040}"/>
                  </a:ext>
                </a:extLst>
              </p:cNvPr>
              <p:cNvSpPr txBox="1"/>
              <p:nvPr/>
            </p:nvSpPr>
            <p:spPr>
              <a:xfrm>
                <a:off x="5671847" y="738378"/>
                <a:ext cx="3343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𝑄</m:t>
                      </m:r>
                    </m:oMath>
                  </m:oMathPara>
                </a14:m>
                <a:endParaRPr lang="zh-TW" altLang="en-US" sz="2800" dirty="0"/>
              </a:p>
            </p:txBody>
          </p:sp>
        </mc:Choice>
        <mc:Fallback xmlns="">
          <p:sp>
            <p:nvSpPr>
              <p:cNvPr id="154" name="文字方塊 153">
                <a:extLst>
                  <a:ext uri="{FF2B5EF4-FFF2-40B4-BE49-F238E27FC236}">
                    <a16:creationId xmlns:a16="http://schemas.microsoft.com/office/drawing/2014/main" id="{5C0FA774-D4E9-49C7-AC0F-E0EA80178040}"/>
                  </a:ext>
                </a:extLst>
              </p:cNvPr>
              <p:cNvSpPr txBox="1">
                <a:spLocks noRot="1" noChangeAspect="1" noMove="1" noResize="1" noEditPoints="1" noAdjustHandles="1" noChangeArrowheads="1" noChangeShapeType="1" noTextEdit="1"/>
              </p:cNvSpPr>
              <p:nvPr/>
            </p:nvSpPr>
            <p:spPr>
              <a:xfrm>
                <a:off x="5671847" y="738378"/>
                <a:ext cx="334322" cy="430887"/>
              </a:xfrm>
              <a:prstGeom prst="rect">
                <a:avLst/>
              </a:prstGeom>
              <a:blipFill>
                <a:blip r:embed="rId55"/>
                <a:stretch>
                  <a:fillRect l="-33333" r="-29630" b="-25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5" name="文字方塊 154">
                <a:extLst>
                  <a:ext uri="{FF2B5EF4-FFF2-40B4-BE49-F238E27FC236}">
                    <a16:creationId xmlns:a16="http://schemas.microsoft.com/office/drawing/2014/main" id="{5F4649F1-C282-41F5-B77C-21310FAA7C79}"/>
                  </a:ext>
                </a:extLst>
              </p:cNvPr>
              <p:cNvSpPr txBox="1"/>
              <p:nvPr/>
            </p:nvSpPr>
            <p:spPr>
              <a:xfrm>
                <a:off x="5674503" y="1921667"/>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𝐾</m:t>
                      </m:r>
                    </m:oMath>
                  </m:oMathPara>
                </a14:m>
                <a:endParaRPr lang="zh-TW" altLang="en-US" sz="2800" dirty="0"/>
              </a:p>
            </p:txBody>
          </p:sp>
        </mc:Choice>
        <mc:Fallback xmlns="">
          <p:sp>
            <p:nvSpPr>
              <p:cNvPr id="155" name="文字方塊 154">
                <a:extLst>
                  <a:ext uri="{FF2B5EF4-FFF2-40B4-BE49-F238E27FC236}">
                    <a16:creationId xmlns:a16="http://schemas.microsoft.com/office/drawing/2014/main" id="{5F4649F1-C282-41F5-B77C-21310FAA7C79}"/>
                  </a:ext>
                </a:extLst>
              </p:cNvPr>
              <p:cNvSpPr txBox="1">
                <a:spLocks noRot="1" noChangeAspect="1" noMove="1" noResize="1" noEditPoints="1" noAdjustHandles="1" noChangeArrowheads="1" noChangeShapeType="1" noTextEdit="1"/>
              </p:cNvSpPr>
              <p:nvPr/>
            </p:nvSpPr>
            <p:spPr>
              <a:xfrm>
                <a:off x="5674503" y="1921667"/>
                <a:ext cx="334322" cy="430887"/>
              </a:xfrm>
              <a:prstGeom prst="rect">
                <a:avLst/>
              </a:prstGeom>
              <a:blipFill>
                <a:blip r:embed="rId56"/>
                <a:stretch>
                  <a:fillRect l="-21429" r="-21429" b="-5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6" name="文字方塊 155">
                <a:extLst>
                  <a:ext uri="{FF2B5EF4-FFF2-40B4-BE49-F238E27FC236}">
                    <a16:creationId xmlns:a16="http://schemas.microsoft.com/office/drawing/2014/main" id="{9BAE9F94-111B-43BF-9568-CF9C0829C4D5}"/>
                  </a:ext>
                </a:extLst>
              </p:cNvPr>
              <p:cNvSpPr txBox="1"/>
              <p:nvPr/>
            </p:nvSpPr>
            <p:spPr>
              <a:xfrm>
                <a:off x="5671848" y="3083463"/>
                <a:ext cx="317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𝑉</m:t>
                      </m:r>
                    </m:oMath>
                  </m:oMathPara>
                </a14:m>
                <a:endParaRPr lang="zh-TW" altLang="en-US" sz="2800" dirty="0"/>
              </a:p>
            </p:txBody>
          </p:sp>
        </mc:Choice>
        <mc:Fallback xmlns="">
          <p:sp>
            <p:nvSpPr>
              <p:cNvPr id="156" name="文字方塊 155">
                <a:extLst>
                  <a:ext uri="{FF2B5EF4-FFF2-40B4-BE49-F238E27FC236}">
                    <a16:creationId xmlns:a16="http://schemas.microsoft.com/office/drawing/2014/main" id="{9BAE9F94-111B-43BF-9568-CF9C0829C4D5}"/>
                  </a:ext>
                </a:extLst>
              </p:cNvPr>
              <p:cNvSpPr txBox="1">
                <a:spLocks noRot="1" noChangeAspect="1" noMove="1" noResize="1" noEditPoints="1" noAdjustHandles="1" noChangeArrowheads="1" noChangeShapeType="1" noTextEdit="1"/>
              </p:cNvSpPr>
              <p:nvPr/>
            </p:nvSpPr>
            <p:spPr>
              <a:xfrm>
                <a:off x="5671848" y="3083463"/>
                <a:ext cx="317587" cy="430887"/>
              </a:xfrm>
              <a:prstGeom prst="rect">
                <a:avLst/>
              </a:prstGeom>
              <a:blipFill>
                <a:blip r:embed="rId57"/>
                <a:stretch>
                  <a:fillRect l="-23077" r="-23077" b="-5714"/>
                </a:stretch>
              </a:blipFill>
            </p:spPr>
            <p:txBody>
              <a:bodyPr/>
              <a:lstStyle/>
              <a:p>
                <a:r>
                  <a:rPr lang="en-DE">
                    <a:noFill/>
                  </a:rPr>
                  <a:t> </a:t>
                </a:r>
              </a:p>
            </p:txBody>
          </p:sp>
        </mc:Fallback>
      </mc:AlternateContent>
      <p:sp>
        <p:nvSpPr>
          <p:cNvPr id="2" name="TextBox 1">
            <a:extLst>
              <a:ext uri="{FF2B5EF4-FFF2-40B4-BE49-F238E27FC236}">
                <a16:creationId xmlns:a16="http://schemas.microsoft.com/office/drawing/2014/main" id="{680F36D2-376F-A91D-DCDA-1D8BC7DB9EF2}"/>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5158151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6" grpId="0" animBg="1"/>
      <p:bldP spid="97" grpId="0"/>
      <p:bldP spid="99" grpId="0" animBg="1"/>
      <p:bldP spid="100" grpId="0"/>
      <p:bldP spid="102" grpId="0" animBg="1"/>
      <p:bldP spid="103" grpId="0"/>
      <p:bldP spid="105" grpId="0" animBg="1"/>
      <p:bldP spid="106" grpId="0"/>
      <p:bldP spid="107" grpId="0" animBg="1"/>
      <p:bldP spid="108" grpId="0" animBg="1"/>
      <p:bldP spid="109" grpId="0" animBg="1"/>
      <p:bldP spid="110" grpId="0" animBg="1"/>
      <p:bldP spid="111" grpId="0" animBg="1"/>
      <p:bldP spid="112" grpId="0" animBg="1"/>
      <p:bldP spid="113" grpId="0" animBg="1"/>
      <p:bldP spid="114" grpId="0" animBg="1"/>
      <p:bldP spid="115" grpId="0"/>
      <p:bldP spid="119" grpId="0"/>
      <p:bldP spid="146" grpId="0"/>
      <p:bldP spid="147" grpId="0"/>
      <p:bldP spid="148" grpId="0"/>
      <p:bldP spid="149" grpId="0"/>
      <p:bldP spid="151" grpId="0"/>
      <p:bldP spid="152" grpId="0"/>
      <p:bldP spid="153" grpId="0"/>
      <p:bldP spid="154" grpId="0"/>
      <p:bldP spid="155" grpId="0"/>
      <p:bldP spid="1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2556679" y="278769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4835337" y="276681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0F7DBE77-52AF-47AD-85FC-0C9AC7C75CE0}"/>
              </a:ext>
            </a:extLst>
          </p:cNvPr>
          <p:cNvSpPr/>
          <p:nvPr/>
        </p:nvSpPr>
        <p:spPr>
          <a:xfrm>
            <a:off x="3241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3050127" y="38334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3050127" y="3833407"/>
                <a:ext cx="715161" cy="461665"/>
              </a:xfrm>
              <a:prstGeom prst="rect">
                <a:avLst/>
              </a:prstGeom>
              <a:blipFill>
                <a:blip r:embed="rId3"/>
                <a:stretch>
                  <a:fillRect/>
                </a:stretch>
              </a:blipFill>
            </p:spPr>
            <p:txBody>
              <a:bodyPr/>
              <a:lstStyle/>
              <a:p>
                <a:r>
                  <a:rPr lang="en-DE">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2669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2488023"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2488023" y="3843681"/>
                <a:ext cx="715161" cy="461665"/>
              </a:xfrm>
              <a:prstGeom prst="rect">
                <a:avLst/>
              </a:prstGeom>
              <a:blipFill>
                <a:blip r:embed="rId4"/>
                <a:stretch>
                  <a:fillRect/>
                </a:stretch>
              </a:blipFill>
            </p:spPr>
            <p:txBody>
              <a:bodyPr/>
              <a:lstStyle/>
              <a:p>
                <a:r>
                  <a:rPr lang="en-DE">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2107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1925920"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1925920" y="3843681"/>
                <a:ext cx="715161" cy="461665"/>
              </a:xfrm>
              <a:prstGeom prst="rect">
                <a:avLst/>
              </a:prstGeom>
              <a:blipFill>
                <a:blip r:embed="rId5"/>
                <a:stretch>
                  <a:fillRect b="-10811"/>
                </a:stretch>
              </a:blipFill>
            </p:spPr>
            <p:txBody>
              <a:bodyPr/>
              <a:lstStyle/>
              <a:p>
                <a:r>
                  <a:rPr lang="en-DE">
                    <a:noFill/>
                  </a:rPr>
                  <a:t> </a:t>
                </a:r>
              </a:p>
            </p:txBody>
          </p:sp>
        </mc:Fallback>
      </mc:AlternateContent>
      <p:sp>
        <p:nvSpPr>
          <p:cNvPr id="74" name="矩形 73">
            <a:extLst>
              <a:ext uri="{FF2B5EF4-FFF2-40B4-BE49-F238E27FC236}">
                <a16:creationId xmlns:a16="http://schemas.microsoft.com/office/drawing/2014/main" id="{8F73439E-AA15-49E3-BD4A-2574D6DAA5CE}"/>
              </a:ext>
            </a:extLst>
          </p:cNvPr>
          <p:cNvSpPr/>
          <p:nvPr/>
        </p:nvSpPr>
        <p:spPr>
          <a:xfrm>
            <a:off x="5518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5326339" y="381647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5326339" y="3816477"/>
                <a:ext cx="715161" cy="461665"/>
              </a:xfrm>
              <a:prstGeom prst="rect">
                <a:avLst/>
              </a:prstGeom>
              <a:blipFill>
                <a:blip r:embed="rId6"/>
                <a:stretch>
                  <a:fillRect/>
                </a:stretch>
              </a:blipFill>
            </p:spPr>
            <p:txBody>
              <a:bodyPr/>
              <a:lstStyle/>
              <a:p>
                <a:r>
                  <a:rPr lang="en-DE">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4945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4764235"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4764235" y="3826751"/>
                <a:ext cx="715161" cy="461665"/>
              </a:xfrm>
              <a:prstGeom prst="rect">
                <a:avLst/>
              </a:prstGeom>
              <a:blipFill>
                <a:blip r:embed="rId7"/>
                <a:stretch>
                  <a:fillRect/>
                </a:stretch>
              </a:blipFill>
            </p:spPr>
            <p:txBody>
              <a:bodyPr/>
              <a:lstStyle/>
              <a:p>
                <a:r>
                  <a:rPr lang="en-DE">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4383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202132"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202132" y="3826751"/>
                <a:ext cx="715161" cy="461665"/>
              </a:xfrm>
              <a:prstGeom prst="rect">
                <a:avLst/>
              </a:prstGeom>
              <a:blipFill>
                <a:blip r:embed="rId8"/>
                <a:stretch>
                  <a:fillRect b="-10811"/>
                </a:stretch>
              </a:blipFill>
            </p:spPr>
            <p:txBody>
              <a:bodyPr/>
              <a:lstStyle/>
              <a:p>
                <a:r>
                  <a:rPr lang="en-DE">
                    <a:noFill/>
                  </a:rPr>
                  <a:t> </a:t>
                </a:r>
              </a:p>
            </p:txBody>
          </p:sp>
        </mc:Fallback>
      </mc:AlternateContent>
      <p:sp>
        <p:nvSpPr>
          <p:cNvPr id="85" name="矩形 84">
            <a:extLst>
              <a:ext uri="{FF2B5EF4-FFF2-40B4-BE49-F238E27FC236}">
                <a16:creationId xmlns:a16="http://schemas.microsoft.com/office/drawing/2014/main" id="{9AF36B4E-DD67-4C98-A176-BBFEDC0E5B0E}"/>
              </a:ext>
            </a:extLst>
          </p:cNvPr>
          <p:cNvSpPr/>
          <p:nvPr/>
        </p:nvSpPr>
        <p:spPr>
          <a:xfrm>
            <a:off x="7762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7570455" y="38270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7570455" y="3827071"/>
                <a:ext cx="715161" cy="461665"/>
              </a:xfrm>
              <a:prstGeom prst="rect">
                <a:avLst/>
              </a:prstGeom>
              <a:blipFill>
                <a:blip r:embed="rId9"/>
                <a:stretch>
                  <a:fillRect/>
                </a:stretch>
              </a:blipFill>
            </p:spPr>
            <p:txBody>
              <a:bodyPr/>
              <a:lstStyle/>
              <a:p>
                <a:r>
                  <a:rPr lang="en-DE">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7189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7008351"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7008351" y="3837345"/>
                <a:ext cx="715161" cy="461665"/>
              </a:xfrm>
              <a:prstGeom prst="rect">
                <a:avLst/>
              </a:prstGeom>
              <a:blipFill>
                <a:blip r:embed="rId10"/>
                <a:stretch>
                  <a:fillRect/>
                </a:stretch>
              </a:blipFill>
            </p:spPr>
            <p:txBody>
              <a:bodyPr/>
              <a:lstStyle/>
              <a:p>
                <a:r>
                  <a:rPr lang="en-DE">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6627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6446248"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6446248" y="3837345"/>
                <a:ext cx="715161" cy="461665"/>
              </a:xfrm>
              <a:prstGeom prst="rect">
                <a:avLst/>
              </a:prstGeom>
              <a:blipFill>
                <a:blip r:embed="rId11"/>
                <a:stretch>
                  <a:fillRect b="-7895"/>
                </a:stretch>
              </a:blipFill>
            </p:spPr>
            <p:txBody>
              <a:bodyPr/>
              <a:lstStyle/>
              <a:p>
                <a:r>
                  <a:rPr lang="en-DE">
                    <a:noFill/>
                  </a:rPr>
                  <a:t> </a:t>
                </a:r>
              </a:p>
            </p:txBody>
          </p:sp>
        </mc:Fallback>
      </mc:AlternateContent>
      <p:sp>
        <p:nvSpPr>
          <p:cNvPr id="96" name="矩形 95">
            <a:extLst>
              <a:ext uri="{FF2B5EF4-FFF2-40B4-BE49-F238E27FC236}">
                <a16:creationId xmlns:a16="http://schemas.microsoft.com/office/drawing/2014/main" id="{65DD6379-8212-4BDA-B4E6-E57CD5E1745D}"/>
              </a:ext>
            </a:extLst>
          </p:cNvPr>
          <p:cNvSpPr/>
          <p:nvPr/>
        </p:nvSpPr>
        <p:spPr>
          <a:xfrm>
            <a:off x="10014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9823159" y="3840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9823159" y="3840659"/>
                <a:ext cx="715161" cy="461665"/>
              </a:xfrm>
              <a:prstGeom prst="rect">
                <a:avLst/>
              </a:prstGeom>
              <a:blipFill>
                <a:blip r:embed="rId12"/>
                <a:stretch>
                  <a:fillRect/>
                </a:stretch>
              </a:blipFill>
            </p:spPr>
            <p:txBody>
              <a:bodyPr/>
              <a:lstStyle/>
              <a:p>
                <a:r>
                  <a:rPr lang="en-DE">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9442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261055"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261055" y="3850933"/>
                <a:ext cx="715161" cy="461665"/>
              </a:xfrm>
              <a:prstGeom prst="rect">
                <a:avLst/>
              </a:prstGeom>
              <a:blipFill>
                <a:blip r:embed="rId13"/>
                <a:stretch>
                  <a:fillRect/>
                </a:stretch>
              </a:blipFill>
            </p:spPr>
            <p:txBody>
              <a:bodyPr/>
              <a:lstStyle/>
              <a:p>
                <a:r>
                  <a:rPr lang="en-DE">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8880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8698952"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8698952" y="3850933"/>
                <a:ext cx="715161" cy="461665"/>
              </a:xfrm>
              <a:prstGeom prst="rect">
                <a:avLst/>
              </a:prstGeom>
              <a:blipFill>
                <a:blip r:embed="rId14"/>
                <a:stretch>
                  <a:fillRect b="-10811"/>
                </a:stretch>
              </a:blipFill>
            </p:spPr>
            <p:txBody>
              <a:bodyPr/>
              <a:lstStyle/>
              <a:p>
                <a:r>
                  <a:rPr lang="en-DE">
                    <a:noFill/>
                  </a:rPr>
                  <a:t> </a:t>
                </a:r>
              </a:p>
            </p:txBody>
          </p:sp>
        </mc:Fallback>
      </mc:AlternateContent>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2251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2251404" y="2805021"/>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2251405" y="2796163"/>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2251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2390595" y="2189235"/>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2390595" y="2189235"/>
                <a:ext cx="565091" cy="385555"/>
              </a:xfrm>
              <a:prstGeom prst="rect">
                <a:avLst/>
              </a:prstGeom>
              <a:blipFill>
                <a:blip r:embed="rId15"/>
                <a:stretch>
                  <a:fillRect l="-6667" t="-12903"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4663192" y="2189235"/>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4663192" y="2189235"/>
                <a:ext cx="565090" cy="385555"/>
              </a:xfrm>
              <a:prstGeom prst="rect">
                <a:avLst/>
              </a:prstGeom>
              <a:blipFill>
                <a:blip r:embed="rId16"/>
                <a:stretch>
                  <a:fillRect l="-6667" t="-12903" r="-444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6814390" y="2189235"/>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6814390" y="2189235"/>
                <a:ext cx="565090" cy="385555"/>
              </a:xfrm>
              <a:prstGeom prst="rect">
                <a:avLst/>
              </a:prstGeom>
              <a:blipFill>
                <a:blip r:embed="rId17"/>
                <a:stretch>
                  <a:fillRect l="-6522" t="-12903" r="-2174"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9170256" y="2205458"/>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9170256" y="2205458"/>
                <a:ext cx="565091" cy="385555"/>
              </a:xfrm>
              <a:prstGeom prst="rect">
                <a:avLst/>
              </a:prstGeom>
              <a:blipFill>
                <a:blip r:embed="rId18"/>
                <a:stretch>
                  <a:fillRect l="-4348" t="-12500" r="-4348" b="-9375"/>
                </a:stretch>
              </a:blipFill>
            </p:spPr>
            <p:txBody>
              <a:bodyPr/>
              <a:lstStyle/>
              <a:p>
                <a:r>
                  <a:rPr lang="en-DE">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2481449" y="1265687"/>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9"/>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3384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3235639" y="2567445"/>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5647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5498218" y="2575023"/>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7908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7759641" y="2591013"/>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10138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9989741" y="2607696"/>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3393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5640138" y="1576041"/>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7906507" y="1544949"/>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10137577" y="1564946"/>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2679002"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4972692"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7203004"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9407673"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3050126" y="1568592"/>
            <a:ext cx="707782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28C20DAD-9DF5-49AB-B23B-7BCE57A727D4}"/>
                  </a:ext>
                </a:extLst>
              </p:cNvPr>
              <p:cNvSpPr txBox="1"/>
              <p:nvPr/>
            </p:nvSpPr>
            <p:spPr>
              <a:xfrm>
                <a:off x="1661207" y="4766637"/>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1,1</m:t>
                          </m:r>
                        </m:sub>
                      </m:sSub>
                      <m:r>
                        <a:rPr lang="en-US" altLang="zh-TW" sz="2400" i="1">
                          <a:latin typeface="Cambria Math" panose="02040503050406030204" pitchFamily="18" charset="0"/>
                        </a:rPr>
                        <m:t>=</m:t>
                      </m:r>
                    </m:oMath>
                  </m:oMathPara>
                </a14:m>
                <a:endParaRPr lang="zh-TW" altLang="en-US" sz="2400" dirty="0"/>
              </a:p>
            </p:txBody>
          </p:sp>
        </mc:Choice>
        <mc:Fallback xmlns="">
          <p:sp>
            <p:nvSpPr>
              <p:cNvPr id="126" name="文字方塊 125">
                <a:extLst>
                  <a:ext uri="{FF2B5EF4-FFF2-40B4-BE49-F238E27FC236}">
                    <a16:creationId xmlns:a16="http://schemas.microsoft.com/office/drawing/2014/main" id="{28C20DAD-9DF5-49AB-B23B-7BCE57A727D4}"/>
                  </a:ext>
                </a:extLst>
              </p:cNvPr>
              <p:cNvSpPr txBox="1">
                <a:spLocks noRot="1" noChangeAspect="1" noMove="1" noResize="1" noEditPoints="1" noAdjustHandles="1" noChangeArrowheads="1" noChangeShapeType="1" noTextEdit="1"/>
              </p:cNvSpPr>
              <p:nvPr/>
            </p:nvSpPr>
            <p:spPr>
              <a:xfrm>
                <a:off x="1661207" y="4766637"/>
                <a:ext cx="879793" cy="385555"/>
              </a:xfrm>
              <a:prstGeom prst="rect">
                <a:avLst/>
              </a:prstGeom>
              <a:blipFill>
                <a:blip r:embed="rId20"/>
                <a:stretch>
                  <a:fillRect l="-4286" r="-2857" b="-9677"/>
                </a:stretch>
              </a:blipFill>
            </p:spPr>
            <p:txBody>
              <a:bodyPr/>
              <a:lstStyle/>
              <a:p>
                <a:r>
                  <a:rPr lang="en-DE">
                    <a:noFill/>
                  </a:rPr>
                  <a:t> </a:t>
                </a:r>
              </a:p>
            </p:txBody>
          </p:sp>
        </mc:Fallback>
      </mc:AlternateContent>
      <p:grpSp>
        <p:nvGrpSpPr>
          <p:cNvPr id="127" name="群組 126">
            <a:extLst>
              <a:ext uri="{FF2B5EF4-FFF2-40B4-BE49-F238E27FC236}">
                <a16:creationId xmlns:a16="http://schemas.microsoft.com/office/drawing/2014/main" id="{48BD5AF3-EFF3-41B7-BB9D-065E53AECC9D}"/>
              </a:ext>
            </a:extLst>
          </p:cNvPr>
          <p:cNvGrpSpPr/>
          <p:nvPr/>
        </p:nvGrpSpPr>
        <p:grpSpPr>
          <a:xfrm>
            <a:off x="3168640" y="4681541"/>
            <a:ext cx="715161" cy="540000"/>
            <a:chOff x="7174951" y="3803115"/>
            <a:chExt cx="715161" cy="540000"/>
          </a:xfrm>
        </p:grpSpPr>
        <p:sp>
          <p:nvSpPr>
            <p:cNvPr id="130" name="矩形 129">
              <a:extLst>
                <a:ext uri="{FF2B5EF4-FFF2-40B4-BE49-F238E27FC236}">
                  <a16:creationId xmlns:a16="http://schemas.microsoft.com/office/drawing/2014/main" id="{94B6A4DA-0256-474D-B672-C54889F61A1E}"/>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94ED528F-B572-486B-8712-FE31CE7A5498}"/>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94ED528F-B572-486B-8712-FE31CE7A5498}"/>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1"/>
                  <a:stretch>
                    <a:fillRect b="-9211"/>
                  </a:stretch>
                </a:blipFill>
              </p:spPr>
              <p:txBody>
                <a:bodyPr/>
                <a:lstStyle/>
                <a:p>
                  <a:r>
                    <a:rPr lang="zh-TW" altLang="en-US">
                      <a:noFill/>
                    </a:rPr>
                    <a:t> </a:t>
                  </a:r>
                </a:p>
              </p:txBody>
            </p:sp>
          </mc:Fallback>
        </mc:AlternateContent>
      </p:grpSp>
      <p:sp>
        <p:nvSpPr>
          <p:cNvPr id="166" name="矩形 165">
            <a:extLst>
              <a:ext uri="{FF2B5EF4-FFF2-40B4-BE49-F238E27FC236}">
                <a16:creationId xmlns:a16="http://schemas.microsoft.com/office/drawing/2014/main" id="{F34C8570-502C-460A-8A83-CF6624B39A4C}"/>
              </a:ext>
            </a:extLst>
          </p:cNvPr>
          <p:cNvSpPr/>
          <p:nvPr/>
        </p:nvSpPr>
        <p:spPr>
          <a:xfrm rot="5400000">
            <a:off x="2794705" y="466983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CE10B263-C985-4886-816E-7755652081A2}"/>
                  </a:ext>
                </a:extLst>
              </p:cNvPr>
              <p:cNvSpPr txBox="1"/>
              <p:nvPr/>
            </p:nvSpPr>
            <p:spPr>
              <a:xfrm>
                <a:off x="2611596" y="471185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CE10B263-C985-4886-816E-7755652081A2}"/>
                  </a:ext>
                </a:extLst>
              </p:cNvPr>
              <p:cNvSpPr txBox="1">
                <a:spLocks noRot="1" noChangeAspect="1" noMove="1" noResize="1" noEditPoints="1" noAdjustHandles="1" noChangeArrowheads="1" noChangeShapeType="1" noTextEdit="1"/>
              </p:cNvSpPr>
              <p:nvPr/>
            </p:nvSpPr>
            <p:spPr>
              <a:xfrm>
                <a:off x="2611596" y="4711856"/>
                <a:ext cx="715161" cy="461665"/>
              </a:xfrm>
              <a:prstGeom prst="rect">
                <a:avLst/>
              </a:prstGeom>
              <a:blipFill>
                <a:blip r:embed="rId2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6DEE4B34-DB60-4B9D-AC90-8ABC952079C1}"/>
                  </a:ext>
                </a:extLst>
              </p:cNvPr>
              <p:cNvSpPr txBox="1"/>
              <p:nvPr/>
            </p:nvSpPr>
            <p:spPr>
              <a:xfrm>
                <a:off x="2075163" y="6157213"/>
                <a:ext cx="3284292" cy="500137"/>
              </a:xfrm>
              <a:prstGeom prst="rect">
                <a:avLst/>
              </a:prstGeom>
              <a:noFill/>
            </p:spPr>
            <p:txBody>
              <a:bodyPr wrap="square" rtlCol="0">
                <a:spAutoFit/>
              </a:bodyPr>
              <a:lstStyle/>
              <a:p>
                <a:r>
                  <a:rPr lang="en-US" altLang="zh-TW" sz="2400" dirty="0"/>
                  <a:t>(ignore </a:t>
                </a:r>
                <a14:m>
                  <m:oMath xmlns:m="http://schemas.openxmlformats.org/officeDocument/2006/math">
                    <m:rad>
                      <m:radPr>
                        <m:degHide m:val="on"/>
                        <m:ctrlPr>
                          <a:rPr lang="en-US" altLang="zh-TW" sz="2400" i="1">
                            <a:latin typeface="Cambria Math" panose="02040503050406030204" pitchFamily="18" charset="0"/>
                          </a:rPr>
                        </m:ctrlPr>
                      </m:radPr>
                      <m:deg/>
                      <m:e>
                        <m:r>
                          <a:rPr lang="en-US" altLang="zh-TW" sz="2400" i="1">
                            <a:latin typeface="Cambria Math" panose="02040503050406030204" pitchFamily="18" charset="0"/>
                          </a:rPr>
                          <m:t>𝑑</m:t>
                        </m:r>
                      </m:e>
                    </m:rad>
                  </m:oMath>
                </a14:m>
                <a:r>
                  <a:rPr lang="en-US" altLang="zh-TW" sz="2400" dirty="0"/>
                  <a:t> for simplicity)</a:t>
                </a:r>
                <a:endParaRPr lang="zh-TW" altLang="en-US" sz="2400" dirty="0"/>
              </a:p>
            </p:txBody>
          </p:sp>
        </mc:Choice>
        <mc:Fallback xmlns="">
          <p:sp>
            <p:nvSpPr>
              <p:cNvPr id="13" name="文字方塊 12">
                <a:extLst>
                  <a:ext uri="{FF2B5EF4-FFF2-40B4-BE49-F238E27FC236}">
                    <a16:creationId xmlns:a16="http://schemas.microsoft.com/office/drawing/2014/main" id="{6DEE4B34-DB60-4B9D-AC90-8ABC952079C1}"/>
                  </a:ext>
                </a:extLst>
              </p:cNvPr>
              <p:cNvSpPr txBox="1">
                <a:spLocks noRot="1" noChangeAspect="1" noMove="1" noResize="1" noEditPoints="1" noAdjustHandles="1" noChangeArrowheads="1" noChangeShapeType="1" noTextEdit="1"/>
              </p:cNvSpPr>
              <p:nvPr/>
            </p:nvSpPr>
            <p:spPr>
              <a:xfrm>
                <a:off x="2075163" y="6157213"/>
                <a:ext cx="3284292" cy="500137"/>
              </a:xfrm>
              <a:prstGeom prst="rect">
                <a:avLst/>
              </a:prstGeom>
              <a:blipFill>
                <a:blip r:embed="rId23"/>
                <a:stretch>
                  <a:fillRect l="-2703" r="-2703" b="-2682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0" name="文字方塊 169">
                <a:extLst>
                  <a:ext uri="{FF2B5EF4-FFF2-40B4-BE49-F238E27FC236}">
                    <a16:creationId xmlns:a16="http://schemas.microsoft.com/office/drawing/2014/main" id="{95104CB6-3C26-4A67-BC01-D430F603A29F}"/>
                  </a:ext>
                </a:extLst>
              </p:cNvPr>
              <p:cNvSpPr txBox="1"/>
              <p:nvPr/>
            </p:nvSpPr>
            <p:spPr>
              <a:xfrm>
                <a:off x="3886785" y="4785375"/>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1,2</m:t>
                          </m:r>
                        </m:sub>
                      </m:sSub>
                      <m:r>
                        <a:rPr lang="en-US" altLang="zh-TW" sz="2400" i="1">
                          <a:latin typeface="Cambria Math" panose="02040503050406030204" pitchFamily="18" charset="0"/>
                        </a:rPr>
                        <m:t>=</m:t>
                      </m:r>
                    </m:oMath>
                  </m:oMathPara>
                </a14:m>
                <a:endParaRPr lang="zh-TW" altLang="en-US" sz="2400" dirty="0"/>
              </a:p>
            </p:txBody>
          </p:sp>
        </mc:Choice>
        <mc:Fallback xmlns="">
          <p:sp>
            <p:nvSpPr>
              <p:cNvPr id="170" name="文字方塊 169">
                <a:extLst>
                  <a:ext uri="{FF2B5EF4-FFF2-40B4-BE49-F238E27FC236}">
                    <a16:creationId xmlns:a16="http://schemas.microsoft.com/office/drawing/2014/main" id="{95104CB6-3C26-4A67-BC01-D430F603A29F}"/>
                  </a:ext>
                </a:extLst>
              </p:cNvPr>
              <p:cNvSpPr txBox="1">
                <a:spLocks noRot="1" noChangeAspect="1" noMove="1" noResize="1" noEditPoints="1" noAdjustHandles="1" noChangeArrowheads="1" noChangeShapeType="1" noTextEdit="1"/>
              </p:cNvSpPr>
              <p:nvPr/>
            </p:nvSpPr>
            <p:spPr>
              <a:xfrm>
                <a:off x="3886785" y="4785375"/>
                <a:ext cx="879793" cy="385555"/>
              </a:xfrm>
              <a:prstGeom prst="rect">
                <a:avLst/>
              </a:prstGeom>
              <a:blipFill>
                <a:blip r:embed="rId24"/>
                <a:stretch>
                  <a:fillRect l="-4286" r="-2857" b="-9375"/>
                </a:stretch>
              </a:blipFill>
            </p:spPr>
            <p:txBody>
              <a:bodyPr/>
              <a:lstStyle/>
              <a:p>
                <a:r>
                  <a:rPr lang="en-DE">
                    <a:noFill/>
                  </a:rPr>
                  <a:t> </a:t>
                </a:r>
              </a:p>
            </p:txBody>
          </p:sp>
        </mc:Fallback>
      </mc:AlternateContent>
      <p:grpSp>
        <p:nvGrpSpPr>
          <p:cNvPr id="171" name="群組 170">
            <a:extLst>
              <a:ext uri="{FF2B5EF4-FFF2-40B4-BE49-F238E27FC236}">
                <a16:creationId xmlns:a16="http://schemas.microsoft.com/office/drawing/2014/main" id="{A8051AD6-32BC-4BE0-834C-F49B3970A26E}"/>
              </a:ext>
            </a:extLst>
          </p:cNvPr>
          <p:cNvGrpSpPr/>
          <p:nvPr/>
        </p:nvGrpSpPr>
        <p:grpSpPr>
          <a:xfrm>
            <a:off x="5394218" y="4700279"/>
            <a:ext cx="715161" cy="540000"/>
            <a:chOff x="7174951" y="3803115"/>
            <a:chExt cx="715161" cy="540000"/>
          </a:xfrm>
        </p:grpSpPr>
        <p:sp>
          <p:nvSpPr>
            <p:cNvPr id="172" name="矩形 171">
              <a:extLst>
                <a:ext uri="{FF2B5EF4-FFF2-40B4-BE49-F238E27FC236}">
                  <a16:creationId xmlns:a16="http://schemas.microsoft.com/office/drawing/2014/main" id="{96F3A8F3-B428-4FC2-A8DA-63A156782EB5}"/>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C63CDA66-8339-4956-8084-5BDB02275C4D}"/>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C63CDA66-8339-4956-8084-5BDB02275C4D}"/>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5"/>
                  <a:stretch>
                    <a:fillRect b="-9211"/>
                  </a:stretch>
                </a:blipFill>
              </p:spPr>
              <p:txBody>
                <a:bodyPr/>
                <a:lstStyle/>
                <a:p>
                  <a:r>
                    <a:rPr lang="zh-TW" altLang="en-US">
                      <a:noFill/>
                    </a:rPr>
                    <a:t> </a:t>
                  </a:r>
                </a:p>
              </p:txBody>
            </p:sp>
          </mc:Fallback>
        </mc:AlternateContent>
      </p:grpSp>
      <p:sp>
        <p:nvSpPr>
          <p:cNvPr id="174" name="矩形 173">
            <a:extLst>
              <a:ext uri="{FF2B5EF4-FFF2-40B4-BE49-F238E27FC236}">
                <a16:creationId xmlns:a16="http://schemas.microsoft.com/office/drawing/2014/main" id="{53AED0B0-DC5C-4F5F-8188-B1B22A78E48C}"/>
              </a:ext>
            </a:extLst>
          </p:cNvPr>
          <p:cNvSpPr/>
          <p:nvPr/>
        </p:nvSpPr>
        <p:spPr>
          <a:xfrm rot="5400000">
            <a:off x="5020283" y="468857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AD6D3B6A-C1D2-4164-A391-FB77E49C7832}"/>
                  </a:ext>
                </a:extLst>
              </p:cNvPr>
              <p:cNvSpPr txBox="1"/>
              <p:nvPr/>
            </p:nvSpPr>
            <p:spPr>
              <a:xfrm>
                <a:off x="4837174" y="473059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AD6D3B6A-C1D2-4164-A391-FB77E49C7832}"/>
                  </a:ext>
                </a:extLst>
              </p:cNvPr>
              <p:cNvSpPr txBox="1">
                <a:spLocks noRot="1" noChangeAspect="1" noMove="1" noResize="1" noEditPoints="1" noAdjustHandles="1" noChangeArrowheads="1" noChangeShapeType="1" noTextEdit="1"/>
              </p:cNvSpPr>
              <p:nvPr/>
            </p:nvSpPr>
            <p:spPr>
              <a:xfrm>
                <a:off x="4837174" y="4730594"/>
                <a:ext cx="715161" cy="461665"/>
              </a:xfrm>
              <a:prstGeom prst="rect">
                <a:avLst/>
              </a:prstGeom>
              <a:blipFill>
                <a:blip r:embed="rId2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6" name="文字方塊 175">
                <a:extLst>
                  <a:ext uri="{FF2B5EF4-FFF2-40B4-BE49-F238E27FC236}">
                    <a16:creationId xmlns:a16="http://schemas.microsoft.com/office/drawing/2014/main" id="{7E746B03-C52E-4630-9ACC-9612B3D88F83}"/>
                  </a:ext>
                </a:extLst>
              </p:cNvPr>
              <p:cNvSpPr txBox="1"/>
              <p:nvPr/>
            </p:nvSpPr>
            <p:spPr>
              <a:xfrm>
                <a:off x="1661207" y="5508541"/>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1,3</m:t>
                          </m:r>
                        </m:sub>
                      </m:sSub>
                      <m:r>
                        <a:rPr lang="en-US" altLang="zh-TW" sz="2400" i="1">
                          <a:latin typeface="Cambria Math" panose="02040503050406030204" pitchFamily="18" charset="0"/>
                        </a:rPr>
                        <m:t>=</m:t>
                      </m:r>
                    </m:oMath>
                  </m:oMathPara>
                </a14:m>
                <a:endParaRPr lang="zh-TW" altLang="en-US" sz="2400" dirty="0"/>
              </a:p>
            </p:txBody>
          </p:sp>
        </mc:Choice>
        <mc:Fallback xmlns="">
          <p:sp>
            <p:nvSpPr>
              <p:cNvPr id="176" name="文字方塊 175">
                <a:extLst>
                  <a:ext uri="{FF2B5EF4-FFF2-40B4-BE49-F238E27FC236}">
                    <a16:creationId xmlns:a16="http://schemas.microsoft.com/office/drawing/2014/main" id="{7E746B03-C52E-4630-9ACC-9612B3D88F83}"/>
                  </a:ext>
                </a:extLst>
              </p:cNvPr>
              <p:cNvSpPr txBox="1">
                <a:spLocks noRot="1" noChangeAspect="1" noMove="1" noResize="1" noEditPoints="1" noAdjustHandles="1" noChangeArrowheads="1" noChangeShapeType="1" noTextEdit="1"/>
              </p:cNvSpPr>
              <p:nvPr/>
            </p:nvSpPr>
            <p:spPr>
              <a:xfrm>
                <a:off x="1661207" y="5508541"/>
                <a:ext cx="879793" cy="385555"/>
              </a:xfrm>
              <a:prstGeom prst="rect">
                <a:avLst/>
              </a:prstGeom>
              <a:blipFill>
                <a:blip r:embed="rId27"/>
                <a:stretch>
                  <a:fillRect l="-4286" r="-2857" b="-9375"/>
                </a:stretch>
              </a:blipFill>
            </p:spPr>
            <p:txBody>
              <a:bodyPr/>
              <a:lstStyle/>
              <a:p>
                <a:r>
                  <a:rPr lang="en-DE">
                    <a:noFill/>
                  </a:rPr>
                  <a:t> </a:t>
                </a:r>
              </a:p>
            </p:txBody>
          </p:sp>
        </mc:Fallback>
      </mc:AlternateContent>
      <p:grpSp>
        <p:nvGrpSpPr>
          <p:cNvPr id="177" name="群組 176">
            <a:extLst>
              <a:ext uri="{FF2B5EF4-FFF2-40B4-BE49-F238E27FC236}">
                <a16:creationId xmlns:a16="http://schemas.microsoft.com/office/drawing/2014/main" id="{460C493B-8029-4187-A765-F9F1D051BB4E}"/>
              </a:ext>
            </a:extLst>
          </p:cNvPr>
          <p:cNvGrpSpPr/>
          <p:nvPr/>
        </p:nvGrpSpPr>
        <p:grpSpPr>
          <a:xfrm>
            <a:off x="3168640" y="5423445"/>
            <a:ext cx="715161" cy="540000"/>
            <a:chOff x="7174951" y="3803115"/>
            <a:chExt cx="715161" cy="540000"/>
          </a:xfrm>
        </p:grpSpPr>
        <p:sp>
          <p:nvSpPr>
            <p:cNvPr id="178" name="矩形 177">
              <a:extLst>
                <a:ext uri="{FF2B5EF4-FFF2-40B4-BE49-F238E27FC236}">
                  <a16:creationId xmlns:a16="http://schemas.microsoft.com/office/drawing/2014/main" id="{EBD0C8C7-4808-47D1-9FE5-4DF8FEDDA562}"/>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9" name="文字方塊 178">
                  <a:extLst>
                    <a:ext uri="{FF2B5EF4-FFF2-40B4-BE49-F238E27FC236}">
                      <a16:creationId xmlns:a16="http://schemas.microsoft.com/office/drawing/2014/main" id="{6573334F-0A3D-404B-8432-7FBF3A7D7D79}"/>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79" name="文字方塊 178">
                  <a:extLst>
                    <a:ext uri="{FF2B5EF4-FFF2-40B4-BE49-F238E27FC236}">
                      <a16:creationId xmlns:a16="http://schemas.microsoft.com/office/drawing/2014/main" id="{6573334F-0A3D-404B-8432-7FBF3A7D7D79}"/>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8"/>
                  <a:stretch>
                    <a:fillRect b="-10667"/>
                  </a:stretch>
                </a:blipFill>
              </p:spPr>
              <p:txBody>
                <a:bodyPr/>
                <a:lstStyle/>
                <a:p>
                  <a:r>
                    <a:rPr lang="zh-TW" altLang="en-US">
                      <a:noFill/>
                    </a:rPr>
                    <a:t> </a:t>
                  </a:r>
                </a:p>
              </p:txBody>
            </p:sp>
          </mc:Fallback>
        </mc:AlternateContent>
      </p:grpSp>
      <p:sp>
        <p:nvSpPr>
          <p:cNvPr id="180" name="矩形 179">
            <a:extLst>
              <a:ext uri="{FF2B5EF4-FFF2-40B4-BE49-F238E27FC236}">
                <a16:creationId xmlns:a16="http://schemas.microsoft.com/office/drawing/2014/main" id="{E57BF44A-9CB7-4FB8-95FF-1D3BBD07861E}"/>
              </a:ext>
            </a:extLst>
          </p:cNvPr>
          <p:cNvSpPr/>
          <p:nvPr/>
        </p:nvSpPr>
        <p:spPr>
          <a:xfrm rot="5400000">
            <a:off x="2794705" y="54117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3788470A-90C4-49E9-83E7-2E7CD5A90A7F}"/>
                  </a:ext>
                </a:extLst>
              </p:cNvPr>
              <p:cNvSpPr txBox="1"/>
              <p:nvPr/>
            </p:nvSpPr>
            <p:spPr>
              <a:xfrm>
                <a:off x="2611596" y="545376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3788470A-90C4-49E9-83E7-2E7CD5A90A7F}"/>
                  </a:ext>
                </a:extLst>
              </p:cNvPr>
              <p:cNvSpPr txBox="1">
                <a:spLocks noRot="1" noChangeAspect="1" noMove="1" noResize="1" noEditPoints="1" noAdjustHandles="1" noChangeArrowheads="1" noChangeShapeType="1" noTextEdit="1"/>
              </p:cNvSpPr>
              <p:nvPr/>
            </p:nvSpPr>
            <p:spPr>
              <a:xfrm>
                <a:off x="2611596" y="5453760"/>
                <a:ext cx="715161" cy="461665"/>
              </a:xfrm>
              <a:prstGeom prst="rect">
                <a:avLst/>
              </a:prstGeom>
              <a:blipFill>
                <a:blip r:embed="rId2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82" name="文字方塊 181">
                <a:extLst>
                  <a:ext uri="{FF2B5EF4-FFF2-40B4-BE49-F238E27FC236}">
                    <a16:creationId xmlns:a16="http://schemas.microsoft.com/office/drawing/2014/main" id="{E09021A5-6EC9-417F-BB08-A638444B7FD1}"/>
                  </a:ext>
                </a:extLst>
              </p:cNvPr>
              <p:cNvSpPr txBox="1"/>
              <p:nvPr/>
            </p:nvSpPr>
            <p:spPr>
              <a:xfrm>
                <a:off x="3869518" y="5526044"/>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1,4</m:t>
                          </m:r>
                        </m:sub>
                      </m:sSub>
                      <m:r>
                        <a:rPr lang="en-US" altLang="zh-TW" sz="2400" i="1">
                          <a:latin typeface="Cambria Math" panose="02040503050406030204" pitchFamily="18" charset="0"/>
                        </a:rPr>
                        <m:t>=</m:t>
                      </m:r>
                    </m:oMath>
                  </m:oMathPara>
                </a14:m>
                <a:endParaRPr lang="zh-TW" altLang="en-US" sz="2400" dirty="0"/>
              </a:p>
            </p:txBody>
          </p:sp>
        </mc:Choice>
        <mc:Fallback xmlns="">
          <p:sp>
            <p:nvSpPr>
              <p:cNvPr id="182" name="文字方塊 181">
                <a:extLst>
                  <a:ext uri="{FF2B5EF4-FFF2-40B4-BE49-F238E27FC236}">
                    <a16:creationId xmlns:a16="http://schemas.microsoft.com/office/drawing/2014/main" id="{E09021A5-6EC9-417F-BB08-A638444B7FD1}"/>
                  </a:ext>
                </a:extLst>
              </p:cNvPr>
              <p:cNvSpPr txBox="1">
                <a:spLocks noRot="1" noChangeAspect="1" noMove="1" noResize="1" noEditPoints="1" noAdjustHandles="1" noChangeArrowheads="1" noChangeShapeType="1" noTextEdit="1"/>
              </p:cNvSpPr>
              <p:nvPr/>
            </p:nvSpPr>
            <p:spPr>
              <a:xfrm>
                <a:off x="3869518" y="5526044"/>
                <a:ext cx="879793" cy="385555"/>
              </a:xfrm>
              <a:prstGeom prst="rect">
                <a:avLst/>
              </a:prstGeom>
              <a:blipFill>
                <a:blip r:embed="rId30"/>
                <a:stretch>
                  <a:fillRect l="-4286" r="-4286" b="-9677"/>
                </a:stretch>
              </a:blipFill>
            </p:spPr>
            <p:txBody>
              <a:bodyPr/>
              <a:lstStyle/>
              <a:p>
                <a:r>
                  <a:rPr lang="en-DE">
                    <a:noFill/>
                  </a:rPr>
                  <a:t> </a:t>
                </a:r>
              </a:p>
            </p:txBody>
          </p:sp>
        </mc:Fallback>
      </mc:AlternateContent>
      <p:grpSp>
        <p:nvGrpSpPr>
          <p:cNvPr id="183" name="群組 182">
            <a:extLst>
              <a:ext uri="{FF2B5EF4-FFF2-40B4-BE49-F238E27FC236}">
                <a16:creationId xmlns:a16="http://schemas.microsoft.com/office/drawing/2014/main" id="{9ED2D855-6748-4421-874D-BDF59019C35A}"/>
              </a:ext>
            </a:extLst>
          </p:cNvPr>
          <p:cNvGrpSpPr/>
          <p:nvPr/>
        </p:nvGrpSpPr>
        <p:grpSpPr>
          <a:xfrm>
            <a:off x="5376951" y="5440948"/>
            <a:ext cx="715161" cy="540000"/>
            <a:chOff x="7174951" y="3803115"/>
            <a:chExt cx="715161" cy="540000"/>
          </a:xfrm>
        </p:grpSpPr>
        <p:sp>
          <p:nvSpPr>
            <p:cNvPr id="184" name="矩形 183">
              <a:extLst>
                <a:ext uri="{FF2B5EF4-FFF2-40B4-BE49-F238E27FC236}">
                  <a16:creationId xmlns:a16="http://schemas.microsoft.com/office/drawing/2014/main" id="{A05C403F-C017-41FD-96DA-4A21F2D19C7E}"/>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5" name="文字方塊 184">
                  <a:extLst>
                    <a:ext uri="{FF2B5EF4-FFF2-40B4-BE49-F238E27FC236}">
                      <a16:creationId xmlns:a16="http://schemas.microsoft.com/office/drawing/2014/main" id="{EB78D4CE-FA93-4E02-8206-8ED5CD860EF0}"/>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85" name="文字方塊 184">
                  <a:extLst>
                    <a:ext uri="{FF2B5EF4-FFF2-40B4-BE49-F238E27FC236}">
                      <a16:creationId xmlns:a16="http://schemas.microsoft.com/office/drawing/2014/main" id="{EB78D4CE-FA93-4E02-8206-8ED5CD860EF0}"/>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31"/>
                  <a:stretch>
                    <a:fillRect b="-10526"/>
                  </a:stretch>
                </a:blipFill>
              </p:spPr>
              <p:txBody>
                <a:bodyPr/>
                <a:lstStyle/>
                <a:p>
                  <a:r>
                    <a:rPr lang="zh-TW" altLang="en-US">
                      <a:noFill/>
                    </a:rPr>
                    <a:t> </a:t>
                  </a:r>
                </a:p>
              </p:txBody>
            </p:sp>
          </mc:Fallback>
        </mc:AlternateContent>
      </p:grpSp>
      <p:sp>
        <p:nvSpPr>
          <p:cNvPr id="186" name="矩形 185">
            <a:extLst>
              <a:ext uri="{FF2B5EF4-FFF2-40B4-BE49-F238E27FC236}">
                <a16:creationId xmlns:a16="http://schemas.microsoft.com/office/drawing/2014/main" id="{59A23E3B-FAF3-4D8B-92AC-0721560DF7DF}"/>
              </a:ext>
            </a:extLst>
          </p:cNvPr>
          <p:cNvSpPr/>
          <p:nvPr/>
        </p:nvSpPr>
        <p:spPr>
          <a:xfrm rot="5400000">
            <a:off x="5003016" y="542924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7" name="文字方塊 186">
                <a:extLst>
                  <a:ext uri="{FF2B5EF4-FFF2-40B4-BE49-F238E27FC236}">
                    <a16:creationId xmlns:a16="http://schemas.microsoft.com/office/drawing/2014/main" id="{9AD3161D-E3F0-47AB-A97D-4BB4D62B75F7}"/>
                  </a:ext>
                </a:extLst>
              </p:cNvPr>
              <p:cNvSpPr txBox="1"/>
              <p:nvPr/>
            </p:nvSpPr>
            <p:spPr>
              <a:xfrm>
                <a:off x="4819907" y="54712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87" name="文字方塊 186">
                <a:extLst>
                  <a:ext uri="{FF2B5EF4-FFF2-40B4-BE49-F238E27FC236}">
                    <a16:creationId xmlns:a16="http://schemas.microsoft.com/office/drawing/2014/main" id="{9AD3161D-E3F0-47AB-A97D-4BB4D62B75F7}"/>
                  </a:ext>
                </a:extLst>
              </p:cNvPr>
              <p:cNvSpPr txBox="1">
                <a:spLocks noRot="1" noChangeAspect="1" noMove="1" noResize="1" noEditPoints="1" noAdjustHandles="1" noChangeArrowheads="1" noChangeShapeType="1" noTextEdit="1"/>
              </p:cNvSpPr>
              <p:nvPr/>
            </p:nvSpPr>
            <p:spPr>
              <a:xfrm>
                <a:off x="4819907" y="5471263"/>
                <a:ext cx="715161" cy="461665"/>
              </a:xfrm>
              <a:prstGeom prst="rect">
                <a:avLst/>
              </a:prstGeom>
              <a:blipFill>
                <a:blip r:embed="rId32"/>
                <a:stretch>
                  <a:fillRect/>
                </a:stretch>
              </a:blipFill>
            </p:spPr>
            <p:txBody>
              <a:bodyPr/>
              <a:lstStyle/>
              <a:p>
                <a:r>
                  <a:rPr lang="en-DE">
                    <a:noFill/>
                  </a:rPr>
                  <a:t> </a:t>
                </a:r>
              </a:p>
            </p:txBody>
          </p:sp>
        </mc:Fallback>
      </mc:AlternateContent>
      <p:grpSp>
        <p:nvGrpSpPr>
          <p:cNvPr id="188" name="群組 187">
            <a:extLst>
              <a:ext uri="{FF2B5EF4-FFF2-40B4-BE49-F238E27FC236}">
                <a16:creationId xmlns:a16="http://schemas.microsoft.com/office/drawing/2014/main" id="{28F3455D-F158-43F5-947C-C14A7FD92BC6}"/>
              </a:ext>
            </a:extLst>
          </p:cNvPr>
          <p:cNvGrpSpPr/>
          <p:nvPr/>
        </p:nvGrpSpPr>
        <p:grpSpPr>
          <a:xfrm>
            <a:off x="9015082" y="5347093"/>
            <a:ext cx="715161" cy="540000"/>
            <a:chOff x="7174951" y="3803115"/>
            <a:chExt cx="715161" cy="540000"/>
          </a:xfrm>
        </p:grpSpPr>
        <p:sp>
          <p:nvSpPr>
            <p:cNvPr id="189" name="矩形 188">
              <a:extLst>
                <a:ext uri="{FF2B5EF4-FFF2-40B4-BE49-F238E27FC236}">
                  <a16:creationId xmlns:a16="http://schemas.microsoft.com/office/drawing/2014/main" id="{7712C543-3FB7-4DEC-A8E2-D2D87EA2DB89}"/>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0" name="文字方塊 189">
                  <a:extLst>
                    <a:ext uri="{FF2B5EF4-FFF2-40B4-BE49-F238E27FC236}">
                      <a16:creationId xmlns:a16="http://schemas.microsoft.com/office/drawing/2014/main" id="{8E44EA20-EDBF-43C3-A420-CB7F8071AC6B}"/>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90" name="文字方塊 189">
                  <a:extLst>
                    <a:ext uri="{FF2B5EF4-FFF2-40B4-BE49-F238E27FC236}">
                      <a16:creationId xmlns:a16="http://schemas.microsoft.com/office/drawing/2014/main" id="{8E44EA20-EDBF-43C3-A420-CB7F8071AC6B}"/>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33"/>
                  <a:stretch>
                    <a:fillRect b="-9211"/>
                  </a:stretch>
                </a:blipFill>
              </p:spPr>
              <p:txBody>
                <a:bodyPr/>
                <a:lstStyle/>
                <a:p>
                  <a:r>
                    <a:rPr lang="zh-TW" altLang="en-US">
                      <a:noFill/>
                    </a:rPr>
                    <a:t> </a:t>
                  </a:r>
                </a:p>
              </p:txBody>
            </p:sp>
          </mc:Fallback>
        </mc:AlternateContent>
      </p:grpSp>
      <p:grpSp>
        <p:nvGrpSpPr>
          <p:cNvPr id="26" name="群組 25">
            <a:extLst>
              <a:ext uri="{FF2B5EF4-FFF2-40B4-BE49-F238E27FC236}">
                <a16:creationId xmlns:a16="http://schemas.microsoft.com/office/drawing/2014/main" id="{1433F71D-ACBC-4115-A511-480294596E9A}"/>
              </a:ext>
            </a:extLst>
          </p:cNvPr>
          <p:cNvGrpSpPr/>
          <p:nvPr/>
        </p:nvGrpSpPr>
        <p:grpSpPr>
          <a:xfrm>
            <a:off x="8357254" y="4791620"/>
            <a:ext cx="715161" cy="461665"/>
            <a:chOff x="7193535" y="5191659"/>
            <a:chExt cx="715161" cy="461665"/>
          </a:xfrm>
        </p:grpSpPr>
        <p:sp>
          <p:nvSpPr>
            <p:cNvPr id="191" name="矩形 190">
              <a:extLst>
                <a:ext uri="{FF2B5EF4-FFF2-40B4-BE49-F238E27FC236}">
                  <a16:creationId xmlns:a16="http://schemas.microsoft.com/office/drawing/2014/main" id="{073F8935-2456-4F2A-AD7A-447E97209E3F}"/>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2" name="文字方塊 191">
                  <a:extLst>
                    <a:ext uri="{FF2B5EF4-FFF2-40B4-BE49-F238E27FC236}">
                      <a16:creationId xmlns:a16="http://schemas.microsoft.com/office/drawing/2014/main" id="{C252CB0D-5A2D-42F4-B1B7-BEA89291E72B}"/>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92" name="文字方塊 191">
                  <a:extLst>
                    <a:ext uri="{FF2B5EF4-FFF2-40B4-BE49-F238E27FC236}">
                      <a16:creationId xmlns:a16="http://schemas.microsoft.com/office/drawing/2014/main" id="{C252CB0D-5A2D-42F4-B1B7-BEA89291E72B}"/>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4"/>
                  <a:stretch>
                    <a:fillRect/>
                  </a:stretch>
                </a:blipFill>
              </p:spPr>
              <p:txBody>
                <a:bodyPr/>
                <a:lstStyle/>
                <a:p>
                  <a:r>
                    <a:rPr lang="zh-TW" altLang="en-US">
                      <a:noFill/>
                    </a:rPr>
                    <a:t> </a:t>
                  </a:r>
                </a:p>
              </p:txBody>
            </p:sp>
          </mc:Fallback>
        </mc:AlternateContent>
      </p:grpSp>
      <p:grpSp>
        <p:nvGrpSpPr>
          <p:cNvPr id="193" name="群組 192">
            <a:extLst>
              <a:ext uri="{FF2B5EF4-FFF2-40B4-BE49-F238E27FC236}">
                <a16:creationId xmlns:a16="http://schemas.microsoft.com/office/drawing/2014/main" id="{FBBFF1AD-157F-4930-9A6C-077891F51ECE}"/>
              </a:ext>
            </a:extLst>
          </p:cNvPr>
          <p:cNvGrpSpPr/>
          <p:nvPr/>
        </p:nvGrpSpPr>
        <p:grpSpPr>
          <a:xfrm>
            <a:off x="8357254" y="5205195"/>
            <a:ext cx="715161" cy="461665"/>
            <a:chOff x="7193535" y="5191659"/>
            <a:chExt cx="715161" cy="461665"/>
          </a:xfrm>
        </p:grpSpPr>
        <p:sp>
          <p:nvSpPr>
            <p:cNvPr id="194" name="矩形 193">
              <a:extLst>
                <a:ext uri="{FF2B5EF4-FFF2-40B4-BE49-F238E27FC236}">
                  <a16:creationId xmlns:a16="http://schemas.microsoft.com/office/drawing/2014/main" id="{2BC73E29-1F13-40C6-BD92-8B9CF1AD9CB4}"/>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5" name="文字方塊 194">
                  <a:extLst>
                    <a:ext uri="{FF2B5EF4-FFF2-40B4-BE49-F238E27FC236}">
                      <a16:creationId xmlns:a16="http://schemas.microsoft.com/office/drawing/2014/main" id="{0DA6C2FA-F529-417F-A97D-FCB93AC3630F}"/>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95" name="文字方塊 194">
                  <a:extLst>
                    <a:ext uri="{FF2B5EF4-FFF2-40B4-BE49-F238E27FC236}">
                      <a16:creationId xmlns:a16="http://schemas.microsoft.com/office/drawing/2014/main" id="{0DA6C2FA-F529-417F-A97D-FCB93AC3630F}"/>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5"/>
                  <a:stretch>
                    <a:fillRect/>
                  </a:stretch>
                </a:blipFill>
              </p:spPr>
              <p:txBody>
                <a:bodyPr/>
                <a:lstStyle/>
                <a:p>
                  <a:r>
                    <a:rPr lang="zh-TW" altLang="en-US">
                      <a:noFill/>
                    </a:rPr>
                    <a:t> </a:t>
                  </a:r>
                </a:p>
              </p:txBody>
            </p:sp>
          </mc:Fallback>
        </mc:AlternateContent>
      </p:grpSp>
      <p:grpSp>
        <p:nvGrpSpPr>
          <p:cNvPr id="196" name="群組 195">
            <a:extLst>
              <a:ext uri="{FF2B5EF4-FFF2-40B4-BE49-F238E27FC236}">
                <a16:creationId xmlns:a16="http://schemas.microsoft.com/office/drawing/2014/main" id="{B5082BF4-ED1A-4A26-B564-06FA3F1751F7}"/>
              </a:ext>
            </a:extLst>
          </p:cNvPr>
          <p:cNvGrpSpPr/>
          <p:nvPr/>
        </p:nvGrpSpPr>
        <p:grpSpPr>
          <a:xfrm>
            <a:off x="8357254" y="5617094"/>
            <a:ext cx="715161" cy="461665"/>
            <a:chOff x="7193535" y="5191659"/>
            <a:chExt cx="715161" cy="461665"/>
          </a:xfrm>
        </p:grpSpPr>
        <p:sp>
          <p:nvSpPr>
            <p:cNvPr id="197" name="矩形 196">
              <a:extLst>
                <a:ext uri="{FF2B5EF4-FFF2-40B4-BE49-F238E27FC236}">
                  <a16:creationId xmlns:a16="http://schemas.microsoft.com/office/drawing/2014/main" id="{60A6EFFE-B98D-44E8-ADD5-6359EFD03ABA}"/>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8" name="文字方塊 197">
                  <a:extLst>
                    <a:ext uri="{FF2B5EF4-FFF2-40B4-BE49-F238E27FC236}">
                      <a16:creationId xmlns:a16="http://schemas.microsoft.com/office/drawing/2014/main" id="{C96BDFB1-3D53-4109-A999-E8512A5BC44A}"/>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98" name="文字方塊 197">
                  <a:extLst>
                    <a:ext uri="{FF2B5EF4-FFF2-40B4-BE49-F238E27FC236}">
                      <a16:creationId xmlns:a16="http://schemas.microsoft.com/office/drawing/2014/main" id="{C96BDFB1-3D53-4109-A999-E8512A5BC44A}"/>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6"/>
                  <a:stretch>
                    <a:fillRect/>
                  </a:stretch>
                </a:blipFill>
              </p:spPr>
              <p:txBody>
                <a:bodyPr/>
                <a:lstStyle/>
                <a:p>
                  <a:r>
                    <a:rPr lang="zh-TW" altLang="en-US">
                      <a:noFill/>
                    </a:rPr>
                    <a:t> </a:t>
                  </a:r>
                </a:p>
              </p:txBody>
            </p:sp>
          </mc:Fallback>
        </mc:AlternateContent>
      </p:grpSp>
      <p:grpSp>
        <p:nvGrpSpPr>
          <p:cNvPr id="199" name="群組 198">
            <a:extLst>
              <a:ext uri="{FF2B5EF4-FFF2-40B4-BE49-F238E27FC236}">
                <a16:creationId xmlns:a16="http://schemas.microsoft.com/office/drawing/2014/main" id="{9F919A94-EE88-4715-B0F9-5A18D1BD91F2}"/>
              </a:ext>
            </a:extLst>
          </p:cNvPr>
          <p:cNvGrpSpPr/>
          <p:nvPr/>
        </p:nvGrpSpPr>
        <p:grpSpPr>
          <a:xfrm>
            <a:off x="8357254" y="6013526"/>
            <a:ext cx="715161" cy="461665"/>
            <a:chOff x="7193535" y="5191659"/>
            <a:chExt cx="715161" cy="461665"/>
          </a:xfrm>
        </p:grpSpPr>
        <p:sp>
          <p:nvSpPr>
            <p:cNvPr id="200" name="矩形 199">
              <a:extLst>
                <a:ext uri="{FF2B5EF4-FFF2-40B4-BE49-F238E27FC236}">
                  <a16:creationId xmlns:a16="http://schemas.microsoft.com/office/drawing/2014/main" id="{12138F0B-C0BF-4692-951E-37F758C2547D}"/>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1" name="文字方塊 200">
                  <a:extLst>
                    <a:ext uri="{FF2B5EF4-FFF2-40B4-BE49-F238E27FC236}">
                      <a16:creationId xmlns:a16="http://schemas.microsoft.com/office/drawing/2014/main" id="{C9FA8E32-97B0-43FA-BFE4-D8655710C876}"/>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201" name="文字方塊 200">
                  <a:extLst>
                    <a:ext uri="{FF2B5EF4-FFF2-40B4-BE49-F238E27FC236}">
                      <a16:creationId xmlns:a16="http://schemas.microsoft.com/office/drawing/2014/main" id="{C9FA8E32-97B0-43FA-BFE4-D8655710C876}"/>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7"/>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02" name="文字方塊 201">
                <a:extLst>
                  <a:ext uri="{FF2B5EF4-FFF2-40B4-BE49-F238E27FC236}">
                    <a16:creationId xmlns:a16="http://schemas.microsoft.com/office/drawing/2014/main" id="{F2336D0F-8E9E-403A-819C-2BE3A1B24695}"/>
                  </a:ext>
                </a:extLst>
              </p:cNvPr>
              <p:cNvSpPr txBox="1"/>
              <p:nvPr/>
            </p:nvSpPr>
            <p:spPr>
              <a:xfrm>
                <a:off x="7888923" y="5473663"/>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oMath>
                  </m:oMathPara>
                </a14:m>
                <a:endParaRPr lang="zh-TW" altLang="en-US" sz="2400" dirty="0"/>
              </a:p>
            </p:txBody>
          </p:sp>
        </mc:Choice>
        <mc:Fallback xmlns="">
          <p:sp>
            <p:nvSpPr>
              <p:cNvPr id="202" name="文字方塊 201">
                <a:extLst>
                  <a:ext uri="{FF2B5EF4-FFF2-40B4-BE49-F238E27FC236}">
                    <a16:creationId xmlns:a16="http://schemas.microsoft.com/office/drawing/2014/main" id="{F2336D0F-8E9E-403A-819C-2BE3A1B24695}"/>
                  </a:ext>
                </a:extLst>
              </p:cNvPr>
              <p:cNvSpPr txBox="1">
                <a:spLocks noRot="1" noChangeAspect="1" noMove="1" noResize="1" noEditPoints="1" noAdjustHandles="1" noChangeArrowheads="1" noChangeShapeType="1" noTextEdit="1"/>
              </p:cNvSpPr>
              <p:nvPr/>
            </p:nvSpPr>
            <p:spPr>
              <a:xfrm>
                <a:off x="7888923" y="5473663"/>
                <a:ext cx="298159" cy="369332"/>
              </a:xfrm>
              <a:prstGeom prst="rect">
                <a:avLst/>
              </a:prstGeom>
              <a:blipFill>
                <a:blip r:embed="rId38"/>
                <a:stretch>
                  <a:fillRect l="-12500" r="-12500"/>
                </a:stretch>
              </a:blipFill>
            </p:spPr>
            <p:txBody>
              <a:bodyPr/>
              <a:lstStyle/>
              <a:p>
                <a:r>
                  <a:rPr lang="en-DE">
                    <a:noFill/>
                  </a:rPr>
                  <a:t> </a:t>
                </a:r>
              </a:p>
            </p:txBody>
          </p:sp>
        </mc:Fallback>
      </mc:AlternateContent>
      <p:grpSp>
        <p:nvGrpSpPr>
          <p:cNvPr id="29" name="群組 28">
            <a:extLst>
              <a:ext uri="{FF2B5EF4-FFF2-40B4-BE49-F238E27FC236}">
                <a16:creationId xmlns:a16="http://schemas.microsoft.com/office/drawing/2014/main" id="{C6B65D08-154E-4CC6-BF98-A8FECA9A4733}"/>
              </a:ext>
            </a:extLst>
          </p:cNvPr>
          <p:cNvGrpSpPr/>
          <p:nvPr/>
        </p:nvGrpSpPr>
        <p:grpSpPr>
          <a:xfrm>
            <a:off x="7210214" y="4717021"/>
            <a:ext cx="565091" cy="430683"/>
            <a:chOff x="5686213" y="4717020"/>
            <a:chExt cx="565091" cy="430683"/>
          </a:xfrm>
        </p:grpSpPr>
        <p:sp>
          <p:nvSpPr>
            <p:cNvPr id="204" name="矩形 203">
              <a:extLst>
                <a:ext uri="{FF2B5EF4-FFF2-40B4-BE49-F238E27FC236}">
                  <a16:creationId xmlns:a16="http://schemas.microsoft.com/office/drawing/2014/main" id="{D8CE7627-4B5F-47B2-B5BB-8E5E1153B48D}"/>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3" name="文字方塊 202">
                  <a:extLst>
                    <a:ext uri="{FF2B5EF4-FFF2-40B4-BE49-F238E27FC236}">
                      <a16:creationId xmlns:a16="http://schemas.microsoft.com/office/drawing/2014/main" id="{150682AA-20AD-4781-B1E3-DCCB3C1B1B53}"/>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203" name="文字方塊 202">
                  <a:extLst>
                    <a:ext uri="{FF2B5EF4-FFF2-40B4-BE49-F238E27FC236}">
                      <a16:creationId xmlns:a16="http://schemas.microsoft.com/office/drawing/2014/main" id="{150682AA-20AD-4781-B1E3-DCCB3C1B1B53}"/>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39"/>
                  <a:stretch>
                    <a:fillRect l="-7609" r="-5435" b="-11111"/>
                  </a:stretch>
                </a:blipFill>
              </p:spPr>
              <p:txBody>
                <a:bodyPr/>
                <a:lstStyle/>
                <a:p>
                  <a:r>
                    <a:rPr lang="zh-TW" altLang="en-US">
                      <a:noFill/>
                    </a:rPr>
                    <a:t> </a:t>
                  </a:r>
                </a:p>
              </p:txBody>
            </p:sp>
          </mc:Fallback>
        </mc:AlternateContent>
      </p:grpSp>
      <p:grpSp>
        <p:nvGrpSpPr>
          <p:cNvPr id="205" name="群組 204">
            <a:extLst>
              <a:ext uri="{FF2B5EF4-FFF2-40B4-BE49-F238E27FC236}">
                <a16:creationId xmlns:a16="http://schemas.microsoft.com/office/drawing/2014/main" id="{B76C3D2F-EB20-475B-96BB-0FD0ABEC6F7E}"/>
              </a:ext>
            </a:extLst>
          </p:cNvPr>
          <p:cNvGrpSpPr/>
          <p:nvPr/>
        </p:nvGrpSpPr>
        <p:grpSpPr>
          <a:xfrm>
            <a:off x="7218923" y="5147704"/>
            <a:ext cx="565091" cy="430683"/>
            <a:chOff x="5686213" y="4717020"/>
            <a:chExt cx="565091" cy="430683"/>
          </a:xfrm>
        </p:grpSpPr>
        <p:sp>
          <p:nvSpPr>
            <p:cNvPr id="206" name="矩形 205">
              <a:extLst>
                <a:ext uri="{FF2B5EF4-FFF2-40B4-BE49-F238E27FC236}">
                  <a16:creationId xmlns:a16="http://schemas.microsoft.com/office/drawing/2014/main" id="{429A270A-55CB-45E7-B02F-DA1075E99588}"/>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7" name="文字方塊 206">
                  <a:extLst>
                    <a:ext uri="{FF2B5EF4-FFF2-40B4-BE49-F238E27FC236}">
                      <a16:creationId xmlns:a16="http://schemas.microsoft.com/office/drawing/2014/main" id="{24093C6C-E1F7-4049-B5E5-D0BEDECEF784}"/>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207" name="文字方塊 206">
                  <a:extLst>
                    <a:ext uri="{FF2B5EF4-FFF2-40B4-BE49-F238E27FC236}">
                      <a16:creationId xmlns:a16="http://schemas.microsoft.com/office/drawing/2014/main" id="{24093C6C-E1F7-4049-B5E5-D0BEDECEF784}"/>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40"/>
                  <a:stretch>
                    <a:fillRect l="-6452" r="-4301" b="-9375"/>
                  </a:stretch>
                </a:blipFill>
              </p:spPr>
              <p:txBody>
                <a:bodyPr/>
                <a:lstStyle/>
                <a:p>
                  <a:r>
                    <a:rPr lang="zh-TW" altLang="en-US">
                      <a:noFill/>
                    </a:rPr>
                    <a:t> </a:t>
                  </a:r>
                </a:p>
              </p:txBody>
            </p:sp>
          </mc:Fallback>
        </mc:AlternateContent>
      </p:grpSp>
      <p:grpSp>
        <p:nvGrpSpPr>
          <p:cNvPr id="208" name="群組 207">
            <a:extLst>
              <a:ext uri="{FF2B5EF4-FFF2-40B4-BE49-F238E27FC236}">
                <a16:creationId xmlns:a16="http://schemas.microsoft.com/office/drawing/2014/main" id="{8C7637A3-6148-4FD1-B0AD-2B9A114A2001}"/>
              </a:ext>
            </a:extLst>
          </p:cNvPr>
          <p:cNvGrpSpPr/>
          <p:nvPr/>
        </p:nvGrpSpPr>
        <p:grpSpPr>
          <a:xfrm>
            <a:off x="7219291" y="5580618"/>
            <a:ext cx="565091" cy="430683"/>
            <a:chOff x="5686213" y="4717020"/>
            <a:chExt cx="565091" cy="430683"/>
          </a:xfrm>
        </p:grpSpPr>
        <p:sp>
          <p:nvSpPr>
            <p:cNvPr id="209" name="矩形 208">
              <a:extLst>
                <a:ext uri="{FF2B5EF4-FFF2-40B4-BE49-F238E27FC236}">
                  <a16:creationId xmlns:a16="http://schemas.microsoft.com/office/drawing/2014/main" id="{51B7E750-9EA5-4BCB-9756-757C55C8B6B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0" name="文字方塊 209">
                  <a:extLst>
                    <a:ext uri="{FF2B5EF4-FFF2-40B4-BE49-F238E27FC236}">
                      <a16:creationId xmlns:a16="http://schemas.microsoft.com/office/drawing/2014/main" id="{E64EBE73-BBE1-4C59-89E9-13ED8A4054AA}"/>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210" name="文字方塊 209">
                  <a:extLst>
                    <a:ext uri="{FF2B5EF4-FFF2-40B4-BE49-F238E27FC236}">
                      <a16:creationId xmlns:a16="http://schemas.microsoft.com/office/drawing/2014/main" id="{E64EBE73-BBE1-4C59-89E9-13ED8A4054AA}"/>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41"/>
                  <a:stretch>
                    <a:fillRect l="-6452" r="-4301" b="-9375"/>
                  </a:stretch>
                </a:blipFill>
              </p:spPr>
              <p:txBody>
                <a:bodyPr/>
                <a:lstStyle/>
                <a:p>
                  <a:r>
                    <a:rPr lang="zh-TW" altLang="en-US">
                      <a:noFill/>
                    </a:rPr>
                    <a:t> </a:t>
                  </a:r>
                </a:p>
              </p:txBody>
            </p:sp>
          </mc:Fallback>
        </mc:AlternateContent>
      </p:grpSp>
      <p:grpSp>
        <p:nvGrpSpPr>
          <p:cNvPr id="211" name="群組 210">
            <a:extLst>
              <a:ext uri="{FF2B5EF4-FFF2-40B4-BE49-F238E27FC236}">
                <a16:creationId xmlns:a16="http://schemas.microsoft.com/office/drawing/2014/main" id="{773F522B-EADA-4972-A73C-1AFBAD3DDAF5}"/>
              </a:ext>
            </a:extLst>
          </p:cNvPr>
          <p:cNvGrpSpPr/>
          <p:nvPr/>
        </p:nvGrpSpPr>
        <p:grpSpPr>
          <a:xfrm>
            <a:off x="7219627" y="6008844"/>
            <a:ext cx="565091" cy="430683"/>
            <a:chOff x="5686213" y="4717020"/>
            <a:chExt cx="565091" cy="430683"/>
          </a:xfrm>
        </p:grpSpPr>
        <p:sp>
          <p:nvSpPr>
            <p:cNvPr id="212" name="矩形 211">
              <a:extLst>
                <a:ext uri="{FF2B5EF4-FFF2-40B4-BE49-F238E27FC236}">
                  <a16:creationId xmlns:a16="http://schemas.microsoft.com/office/drawing/2014/main" id="{FF7760E7-EEDA-453F-A05F-DB232FF59BD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3" name="文字方塊 212">
                  <a:extLst>
                    <a:ext uri="{FF2B5EF4-FFF2-40B4-BE49-F238E27FC236}">
                      <a16:creationId xmlns:a16="http://schemas.microsoft.com/office/drawing/2014/main" id="{3437F765-4524-45C8-A97C-584B5281428C}"/>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213" name="文字方塊 212">
                  <a:extLst>
                    <a:ext uri="{FF2B5EF4-FFF2-40B4-BE49-F238E27FC236}">
                      <a16:creationId xmlns:a16="http://schemas.microsoft.com/office/drawing/2014/main" id="{3437F765-4524-45C8-A97C-584B5281428C}"/>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42"/>
                  <a:stretch>
                    <a:fillRect l="-6452" r="-4301" b="-11111"/>
                  </a:stretch>
                </a:blipFill>
              </p:spPr>
              <p:txBody>
                <a:bodyPr/>
                <a:lstStyle/>
                <a:p>
                  <a:r>
                    <a:rPr lang="zh-TW" altLang="en-US">
                      <a:noFill/>
                    </a:rPr>
                    <a:t> </a:t>
                  </a:r>
                </a:p>
              </p:txBody>
            </p:sp>
          </mc:Fallback>
        </mc:AlternateContent>
      </p:grpSp>
      <p:sp>
        <p:nvSpPr>
          <p:cNvPr id="140" name="矩形 139">
            <a:extLst>
              <a:ext uri="{FF2B5EF4-FFF2-40B4-BE49-F238E27FC236}">
                <a16:creationId xmlns:a16="http://schemas.microsoft.com/office/drawing/2014/main" id="{ACF233B8-07F6-4B09-A479-5E1022C5FE82}"/>
              </a:ext>
            </a:extLst>
          </p:cNvPr>
          <p:cNvSpPr/>
          <p:nvPr/>
        </p:nvSpPr>
        <p:spPr>
          <a:xfrm>
            <a:off x="1997262" y="3697231"/>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A0108722-60D5-144F-4263-AE0F58F08FE7}"/>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2572375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66" grpId="0" animBg="1"/>
      <p:bldP spid="167" grpId="0"/>
      <p:bldP spid="170" grpId="0"/>
      <p:bldP spid="174" grpId="0" animBg="1"/>
      <p:bldP spid="175" grpId="0"/>
      <p:bldP spid="176" grpId="0"/>
      <p:bldP spid="180" grpId="0" animBg="1"/>
      <p:bldP spid="181" grpId="0"/>
      <p:bldP spid="182" grpId="0"/>
      <p:bldP spid="186" grpId="0" animBg="1"/>
      <p:bldP spid="187" grpId="0"/>
      <p:bldP spid="20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p:cNvCxnSpPr>
          <p:nvPr/>
        </p:nvCxnSpPr>
        <p:spPr>
          <a:xfrm flipH="1" flipV="1">
            <a:off x="4829669" y="2797540"/>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a:endCxn id="8" idx="5"/>
          </p:cNvCxnSpPr>
          <p:nvPr/>
        </p:nvCxnSpPr>
        <p:spPr>
          <a:xfrm flipH="1" flipV="1">
            <a:off x="2620318" y="2761336"/>
            <a:ext cx="1939394" cy="106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endCxn id="114" idx="4"/>
          </p:cNvCxnSpPr>
          <p:nvPr/>
        </p:nvCxnSpPr>
        <p:spPr>
          <a:xfrm flipV="1">
            <a:off x="4527616" y="2830421"/>
            <a:ext cx="4783108" cy="9485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endCxn id="111" idx="4"/>
          </p:cNvCxnSpPr>
          <p:nvPr/>
        </p:nvCxnSpPr>
        <p:spPr>
          <a:xfrm flipV="1">
            <a:off x="4527616" y="2805021"/>
            <a:ext cx="2532148" cy="9739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endCxn id="108" idx="4"/>
          </p:cNvCxnSpPr>
          <p:nvPr/>
        </p:nvCxnSpPr>
        <p:spPr>
          <a:xfrm flipV="1">
            <a:off x="4527617" y="2796163"/>
            <a:ext cx="326739" cy="98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endCxn id="8" idx="4"/>
          </p:cNvCxnSpPr>
          <p:nvPr/>
        </p:nvCxnSpPr>
        <p:spPr>
          <a:xfrm flipH="1" flipV="1">
            <a:off x="2556678" y="2787695"/>
            <a:ext cx="248650" cy="922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2390594"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2390594" y="2189235"/>
                <a:ext cx="572208" cy="385555"/>
              </a:xfrm>
              <a:prstGeom prst="rect">
                <a:avLst/>
              </a:prstGeom>
              <a:blipFill>
                <a:blip r:embed="rId3"/>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4663192"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4663192" y="2189235"/>
                <a:ext cx="572208" cy="385555"/>
              </a:xfrm>
              <a:prstGeom prst="rect">
                <a:avLst/>
              </a:prstGeom>
              <a:blipFill>
                <a:blip r:embed="rId4"/>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6814390"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6814390" y="2189235"/>
                <a:ext cx="572208" cy="385555"/>
              </a:xfrm>
              <a:prstGeom prst="rect">
                <a:avLst/>
              </a:prstGeom>
              <a:blipFill>
                <a:blip r:embed="rId5"/>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9170255" y="2205458"/>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9170255" y="2205458"/>
                <a:ext cx="572208" cy="385555"/>
              </a:xfrm>
              <a:prstGeom prst="rect">
                <a:avLst/>
              </a:prstGeom>
              <a:blipFill>
                <a:blip r:embed="rId6"/>
                <a:stretch>
                  <a:fillRect l="-4255" t="-12500" r="-2128" b="-9375"/>
                </a:stretch>
              </a:blipFill>
            </p:spPr>
            <p:txBody>
              <a:bodyPr/>
              <a:lstStyle/>
              <a:p>
                <a:r>
                  <a:rPr lang="en-DE">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4749912" y="1277297"/>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3384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3235639" y="2567445"/>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5647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5498218" y="2575023"/>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7908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7759641" y="2591013"/>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10138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9989741" y="2607696"/>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3393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5647304" y="1598272"/>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7906507" y="1544949"/>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10137577" y="1564946"/>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2679002"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4972692"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7203004"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9407673"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5326339" y="1564945"/>
            <a:ext cx="48112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7089776" y="168705"/>
                <a:ext cx="2407647"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2</m:t>
                          </m:r>
                        </m:sup>
                      </m:sSup>
                      <m:r>
                        <a:rPr lang="en-US" altLang="zh-TW" sz="2800" i="1">
                          <a:latin typeface="Cambria Math" panose="02040503050406030204" pitchFamily="18" charset="0"/>
                        </a:rPr>
                        <m:t>=</m:t>
                      </m:r>
                      <m:nary>
                        <m:naryPr>
                          <m:chr m:val="∑"/>
                          <m:supHide m:val="on"/>
                          <m:ctrlPr>
                            <a:rPr lang="en-US" altLang="zh-TW" sz="2800" i="1">
                              <a:latin typeface="Cambria Math" panose="02040503050406030204" pitchFamily="18" charset="0"/>
                            </a:rPr>
                          </m:ctrlPr>
                        </m:naryPr>
                        <m:sub>
                          <m:r>
                            <m:rPr>
                              <m:brk m:alnAt="7"/>
                            </m:rPr>
                            <a:rPr lang="en-US" altLang="zh-TW" sz="2800" i="1">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i="1">
                                  <a:latin typeface="Cambria Math" panose="02040503050406030204" pitchFamily="18" charset="0"/>
                                </a:rPr>
                                <m:t>2,</m:t>
                              </m:r>
                              <m:r>
                                <a:rPr lang="en-US" altLang="zh-TW" sz="2800" i="1">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i="1">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7089776" y="168705"/>
                <a:ext cx="2407647" cy="1045543"/>
              </a:xfrm>
              <a:prstGeom prst="rect">
                <a:avLst/>
              </a:prstGeom>
              <a:blipFill>
                <a:blip r:embed="rId8"/>
                <a:stretch>
                  <a:fillRect l="-19474" t="-146988" r="-5263" b="-202410"/>
                </a:stretch>
              </a:blipFill>
            </p:spPr>
            <p:txBody>
              <a:bodyPr/>
              <a:lstStyle/>
              <a:p>
                <a:r>
                  <a:rPr lang="en-DE">
                    <a:noFill/>
                  </a:rPr>
                  <a:t> </a:t>
                </a:r>
              </a:p>
            </p:txBody>
          </p:sp>
        </mc:Fallback>
      </mc:AlternateContent>
      <p:cxnSp>
        <p:nvCxnSpPr>
          <p:cNvPr id="140" name="直線單箭頭接點 139">
            <a:extLst>
              <a:ext uri="{FF2B5EF4-FFF2-40B4-BE49-F238E27FC236}">
                <a16:creationId xmlns:a16="http://schemas.microsoft.com/office/drawing/2014/main" id="{3D7CAA45-5381-499E-A008-FC5C2B7AE63A}"/>
              </a:ext>
            </a:extLst>
          </p:cNvPr>
          <p:cNvCxnSpPr>
            <a:cxnSpLocks/>
          </p:cNvCxnSpPr>
          <p:nvPr/>
        </p:nvCxnSpPr>
        <p:spPr>
          <a:xfrm>
            <a:off x="3385007" y="1564945"/>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矩形 124">
            <a:extLst>
              <a:ext uri="{FF2B5EF4-FFF2-40B4-BE49-F238E27FC236}">
                <a16:creationId xmlns:a16="http://schemas.microsoft.com/office/drawing/2014/main" id="{A8A57BA2-4899-45E4-AA78-0CACE71829E8}"/>
              </a:ext>
            </a:extLst>
          </p:cNvPr>
          <p:cNvSpPr/>
          <p:nvPr/>
        </p:nvSpPr>
        <p:spPr>
          <a:xfrm>
            <a:off x="3241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C498D48F-F1E5-4DAC-81C0-0A670AAAC9E7}"/>
                  </a:ext>
                </a:extLst>
              </p:cNvPr>
              <p:cNvSpPr txBox="1"/>
              <p:nvPr/>
            </p:nvSpPr>
            <p:spPr>
              <a:xfrm>
                <a:off x="3050127" y="38334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26" name="文字方塊 125">
                <a:extLst>
                  <a:ext uri="{FF2B5EF4-FFF2-40B4-BE49-F238E27FC236}">
                    <a16:creationId xmlns:a16="http://schemas.microsoft.com/office/drawing/2014/main" id="{C498D48F-F1E5-4DAC-81C0-0A670AAAC9E7}"/>
                  </a:ext>
                </a:extLst>
              </p:cNvPr>
              <p:cNvSpPr txBox="1">
                <a:spLocks noRot="1" noChangeAspect="1" noMove="1" noResize="1" noEditPoints="1" noAdjustHandles="1" noChangeArrowheads="1" noChangeShapeType="1" noTextEdit="1"/>
              </p:cNvSpPr>
              <p:nvPr/>
            </p:nvSpPr>
            <p:spPr>
              <a:xfrm>
                <a:off x="3050127" y="3833407"/>
                <a:ext cx="715161" cy="461665"/>
              </a:xfrm>
              <a:prstGeom prst="rect">
                <a:avLst/>
              </a:prstGeom>
              <a:blipFill>
                <a:blip r:embed="rId9"/>
                <a:stretch>
                  <a:fillRect/>
                </a:stretch>
              </a:blipFill>
            </p:spPr>
            <p:txBody>
              <a:bodyPr/>
              <a:lstStyle/>
              <a:p>
                <a:r>
                  <a:rPr lang="en-DE">
                    <a:noFill/>
                  </a:rPr>
                  <a:t> </a:t>
                </a:r>
              </a:p>
            </p:txBody>
          </p:sp>
        </mc:Fallback>
      </mc:AlternateContent>
      <p:sp>
        <p:nvSpPr>
          <p:cNvPr id="127" name="矩形 126">
            <a:extLst>
              <a:ext uri="{FF2B5EF4-FFF2-40B4-BE49-F238E27FC236}">
                <a16:creationId xmlns:a16="http://schemas.microsoft.com/office/drawing/2014/main" id="{6C03518B-CB82-49F1-A27C-7FC4A67D7D07}"/>
              </a:ext>
            </a:extLst>
          </p:cNvPr>
          <p:cNvSpPr/>
          <p:nvPr/>
        </p:nvSpPr>
        <p:spPr>
          <a:xfrm>
            <a:off x="2669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28D59FBD-E3BC-42FB-A29A-38A872CCCFA4}"/>
                  </a:ext>
                </a:extLst>
              </p:cNvPr>
              <p:cNvSpPr txBox="1"/>
              <p:nvPr/>
            </p:nvSpPr>
            <p:spPr>
              <a:xfrm>
                <a:off x="2488023"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28D59FBD-E3BC-42FB-A29A-38A872CCCFA4}"/>
                  </a:ext>
                </a:extLst>
              </p:cNvPr>
              <p:cNvSpPr txBox="1">
                <a:spLocks noRot="1" noChangeAspect="1" noMove="1" noResize="1" noEditPoints="1" noAdjustHandles="1" noChangeArrowheads="1" noChangeShapeType="1" noTextEdit="1"/>
              </p:cNvSpPr>
              <p:nvPr/>
            </p:nvSpPr>
            <p:spPr>
              <a:xfrm>
                <a:off x="2488023" y="3843681"/>
                <a:ext cx="715161" cy="461665"/>
              </a:xfrm>
              <a:prstGeom prst="rect">
                <a:avLst/>
              </a:prstGeom>
              <a:blipFill>
                <a:blip r:embed="rId10"/>
                <a:stretch>
                  <a:fillRect/>
                </a:stretch>
              </a:blipFill>
            </p:spPr>
            <p:txBody>
              <a:bodyPr/>
              <a:lstStyle/>
              <a:p>
                <a:r>
                  <a:rPr lang="en-DE">
                    <a:noFill/>
                  </a:rPr>
                  <a:t> </a:t>
                </a:r>
              </a:p>
            </p:txBody>
          </p:sp>
        </mc:Fallback>
      </mc:AlternateContent>
      <p:sp>
        <p:nvSpPr>
          <p:cNvPr id="131" name="矩形 130">
            <a:extLst>
              <a:ext uri="{FF2B5EF4-FFF2-40B4-BE49-F238E27FC236}">
                <a16:creationId xmlns:a16="http://schemas.microsoft.com/office/drawing/2014/main" id="{4F25357E-792D-4107-A691-AABF0BF91A1E}"/>
              </a:ext>
            </a:extLst>
          </p:cNvPr>
          <p:cNvSpPr/>
          <p:nvPr/>
        </p:nvSpPr>
        <p:spPr>
          <a:xfrm>
            <a:off x="2107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5" name="文字方塊 164">
                <a:extLst>
                  <a:ext uri="{FF2B5EF4-FFF2-40B4-BE49-F238E27FC236}">
                    <a16:creationId xmlns:a16="http://schemas.microsoft.com/office/drawing/2014/main" id="{8D39E76D-0585-45E3-B93E-D046035D8D7C}"/>
                  </a:ext>
                </a:extLst>
              </p:cNvPr>
              <p:cNvSpPr txBox="1"/>
              <p:nvPr/>
            </p:nvSpPr>
            <p:spPr>
              <a:xfrm>
                <a:off x="1925920"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65" name="文字方塊 164">
                <a:extLst>
                  <a:ext uri="{FF2B5EF4-FFF2-40B4-BE49-F238E27FC236}">
                    <a16:creationId xmlns:a16="http://schemas.microsoft.com/office/drawing/2014/main" id="{8D39E76D-0585-45E3-B93E-D046035D8D7C}"/>
                  </a:ext>
                </a:extLst>
              </p:cNvPr>
              <p:cNvSpPr txBox="1">
                <a:spLocks noRot="1" noChangeAspect="1" noMove="1" noResize="1" noEditPoints="1" noAdjustHandles="1" noChangeArrowheads="1" noChangeShapeType="1" noTextEdit="1"/>
              </p:cNvSpPr>
              <p:nvPr/>
            </p:nvSpPr>
            <p:spPr>
              <a:xfrm>
                <a:off x="1925920" y="3843681"/>
                <a:ext cx="715161" cy="461665"/>
              </a:xfrm>
              <a:prstGeom prst="rect">
                <a:avLst/>
              </a:prstGeom>
              <a:blipFill>
                <a:blip r:embed="rId11"/>
                <a:stretch>
                  <a:fillRect b="-10811"/>
                </a:stretch>
              </a:blipFill>
            </p:spPr>
            <p:txBody>
              <a:bodyPr/>
              <a:lstStyle/>
              <a:p>
                <a:r>
                  <a:rPr lang="en-DE">
                    <a:noFill/>
                  </a:rPr>
                  <a:t> </a:t>
                </a:r>
              </a:p>
            </p:txBody>
          </p:sp>
        </mc:Fallback>
      </mc:AlternateContent>
      <p:sp>
        <p:nvSpPr>
          <p:cNvPr id="166" name="矩形 165">
            <a:extLst>
              <a:ext uri="{FF2B5EF4-FFF2-40B4-BE49-F238E27FC236}">
                <a16:creationId xmlns:a16="http://schemas.microsoft.com/office/drawing/2014/main" id="{2D8F76F1-503F-48F4-B124-31EB9777CBCC}"/>
              </a:ext>
            </a:extLst>
          </p:cNvPr>
          <p:cNvSpPr/>
          <p:nvPr/>
        </p:nvSpPr>
        <p:spPr>
          <a:xfrm>
            <a:off x="5518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581900A0-2A24-44E5-928C-8753BAD80789}"/>
                  </a:ext>
                </a:extLst>
              </p:cNvPr>
              <p:cNvSpPr txBox="1"/>
              <p:nvPr/>
            </p:nvSpPr>
            <p:spPr>
              <a:xfrm>
                <a:off x="5326339" y="381647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581900A0-2A24-44E5-928C-8753BAD80789}"/>
                  </a:ext>
                </a:extLst>
              </p:cNvPr>
              <p:cNvSpPr txBox="1">
                <a:spLocks noRot="1" noChangeAspect="1" noMove="1" noResize="1" noEditPoints="1" noAdjustHandles="1" noChangeArrowheads="1" noChangeShapeType="1" noTextEdit="1"/>
              </p:cNvSpPr>
              <p:nvPr/>
            </p:nvSpPr>
            <p:spPr>
              <a:xfrm>
                <a:off x="5326339" y="3816477"/>
                <a:ext cx="715161" cy="461665"/>
              </a:xfrm>
              <a:prstGeom prst="rect">
                <a:avLst/>
              </a:prstGeom>
              <a:blipFill>
                <a:blip r:embed="rId12"/>
                <a:stretch>
                  <a:fillRect/>
                </a:stretch>
              </a:blipFill>
            </p:spPr>
            <p:txBody>
              <a:bodyPr/>
              <a:lstStyle/>
              <a:p>
                <a:r>
                  <a:rPr lang="en-DE">
                    <a:noFill/>
                  </a:rPr>
                  <a:t> </a:t>
                </a:r>
              </a:p>
            </p:txBody>
          </p:sp>
        </mc:Fallback>
      </mc:AlternateContent>
      <p:sp>
        <p:nvSpPr>
          <p:cNvPr id="168" name="矩形 167">
            <a:extLst>
              <a:ext uri="{FF2B5EF4-FFF2-40B4-BE49-F238E27FC236}">
                <a16:creationId xmlns:a16="http://schemas.microsoft.com/office/drawing/2014/main" id="{489558E0-D7DE-49E8-92AF-3E284976B230}"/>
              </a:ext>
            </a:extLst>
          </p:cNvPr>
          <p:cNvSpPr/>
          <p:nvPr/>
        </p:nvSpPr>
        <p:spPr>
          <a:xfrm>
            <a:off x="4945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9" name="文字方塊 168">
                <a:extLst>
                  <a:ext uri="{FF2B5EF4-FFF2-40B4-BE49-F238E27FC236}">
                    <a16:creationId xmlns:a16="http://schemas.microsoft.com/office/drawing/2014/main" id="{AA66187E-270D-425E-BB8C-6B5503A0B26F}"/>
                  </a:ext>
                </a:extLst>
              </p:cNvPr>
              <p:cNvSpPr txBox="1"/>
              <p:nvPr/>
            </p:nvSpPr>
            <p:spPr>
              <a:xfrm>
                <a:off x="4764235"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69" name="文字方塊 168">
                <a:extLst>
                  <a:ext uri="{FF2B5EF4-FFF2-40B4-BE49-F238E27FC236}">
                    <a16:creationId xmlns:a16="http://schemas.microsoft.com/office/drawing/2014/main" id="{AA66187E-270D-425E-BB8C-6B5503A0B26F}"/>
                  </a:ext>
                </a:extLst>
              </p:cNvPr>
              <p:cNvSpPr txBox="1">
                <a:spLocks noRot="1" noChangeAspect="1" noMove="1" noResize="1" noEditPoints="1" noAdjustHandles="1" noChangeArrowheads="1" noChangeShapeType="1" noTextEdit="1"/>
              </p:cNvSpPr>
              <p:nvPr/>
            </p:nvSpPr>
            <p:spPr>
              <a:xfrm>
                <a:off x="4764235" y="3826751"/>
                <a:ext cx="715161" cy="461665"/>
              </a:xfrm>
              <a:prstGeom prst="rect">
                <a:avLst/>
              </a:prstGeom>
              <a:blipFill>
                <a:blip r:embed="rId13"/>
                <a:stretch>
                  <a:fillRect/>
                </a:stretch>
              </a:blipFill>
            </p:spPr>
            <p:txBody>
              <a:bodyPr/>
              <a:lstStyle/>
              <a:p>
                <a:r>
                  <a:rPr lang="en-DE">
                    <a:noFill/>
                  </a:rPr>
                  <a:t> </a:t>
                </a:r>
              </a:p>
            </p:txBody>
          </p:sp>
        </mc:Fallback>
      </mc:AlternateContent>
      <p:sp>
        <p:nvSpPr>
          <p:cNvPr id="170" name="矩形 169">
            <a:extLst>
              <a:ext uri="{FF2B5EF4-FFF2-40B4-BE49-F238E27FC236}">
                <a16:creationId xmlns:a16="http://schemas.microsoft.com/office/drawing/2014/main" id="{24FEE5EC-40B3-4BDE-ABD0-508D8973FDB2}"/>
              </a:ext>
            </a:extLst>
          </p:cNvPr>
          <p:cNvSpPr/>
          <p:nvPr/>
        </p:nvSpPr>
        <p:spPr>
          <a:xfrm>
            <a:off x="4383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1" name="文字方塊 170">
                <a:extLst>
                  <a:ext uri="{FF2B5EF4-FFF2-40B4-BE49-F238E27FC236}">
                    <a16:creationId xmlns:a16="http://schemas.microsoft.com/office/drawing/2014/main" id="{51EF13B0-E442-4CBF-A736-BFBAC9E30CFC}"/>
                  </a:ext>
                </a:extLst>
              </p:cNvPr>
              <p:cNvSpPr txBox="1"/>
              <p:nvPr/>
            </p:nvSpPr>
            <p:spPr>
              <a:xfrm>
                <a:off x="4202132"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71" name="文字方塊 170">
                <a:extLst>
                  <a:ext uri="{FF2B5EF4-FFF2-40B4-BE49-F238E27FC236}">
                    <a16:creationId xmlns:a16="http://schemas.microsoft.com/office/drawing/2014/main" id="{51EF13B0-E442-4CBF-A736-BFBAC9E30CFC}"/>
                  </a:ext>
                </a:extLst>
              </p:cNvPr>
              <p:cNvSpPr txBox="1">
                <a:spLocks noRot="1" noChangeAspect="1" noMove="1" noResize="1" noEditPoints="1" noAdjustHandles="1" noChangeArrowheads="1" noChangeShapeType="1" noTextEdit="1"/>
              </p:cNvSpPr>
              <p:nvPr/>
            </p:nvSpPr>
            <p:spPr>
              <a:xfrm>
                <a:off x="4202132" y="3826751"/>
                <a:ext cx="715161" cy="461665"/>
              </a:xfrm>
              <a:prstGeom prst="rect">
                <a:avLst/>
              </a:prstGeom>
              <a:blipFill>
                <a:blip r:embed="rId14"/>
                <a:stretch>
                  <a:fillRect b="-10811"/>
                </a:stretch>
              </a:blipFill>
            </p:spPr>
            <p:txBody>
              <a:bodyPr/>
              <a:lstStyle/>
              <a:p>
                <a:r>
                  <a:rPr lang="en-DE">
                    <a:noFill/>
                  </a:rPr>
                  <a:t> </a:t>
                </a:r>
              </a:p>
            </p:txBody>
          </p:sp>
        </mc:Fallback>
      </mc:AlternateContent>
      <p:sp>
        <p:nvSpPr>
          <p:cNvPr id="172" name="矩形 171">
            <a:extLst>
              <a:ext uri="{FF2B5EF4-FFF2-40B4-BE49-F238E27FC236}">
                <a16:creationId xmlns:a16="http://schemas.microsoft.com/office/drawing/2014/main" id="{6B9C4549-506D-4921-8C01-87F39CE9C1A7}"/>
              </a:ext>
            </a:extLst>
          </p:cNvPr>
          <p:cNvSpPr/>
          <p:nvPr/>
        </p:nvSpPr>
        <p:spPr>
          <a:xfrm>
            <a:off x="7762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E829B031-8443-4252-B42B-569360A0578E}"/>
                  </a:ext>
                </a:extLst>
              </p:cNvPr>
              <p:cNvSpPr txBox="1"/>
              <p:nvPr/>
            </p:nvSpPr>
            <p:spPr>
              <a:xfrm>
                <a:off x="7570455" y="38270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E829B031-8443-4252-B42B-569360A0578E}"/>
                  </a:ext>
                </a:extLst>
              </p:cNvPr>
              <p:cNvSpPr txBox="1">
                <a:spLocks noRot="1" noChangeAspect="1" noMove="1" noResize="1" noEditPoints="1" noAdjustHandles="1" noChangeArrowheads="1" noChangeShapeType="1" noTextEdit="1"/>
              </p:cNvSpPr>
              <p:nvPr/>
            </p:nvSpPr>
            <p:spPr>
              <a:xfrm>
                <a:off x="7570455" y="3827071"/>
                <a:ext cx="715161" cy="461665"/>
              </a:xfrm>
              <a:prstGeom prst="rect">
                <a:avLst/>
              </a:prstGeom>
              <a:blipFill>
                <a:blip r:embed="rId15"/>
                <a:stretch>
                  <a:fillRect/>
                </a:stretch>
              </a:blipFill>
            </p:spPr>
            <p:txBody>
              <a:bodyPr/>
              <a:lstStyle/>
              <a:p>
                <a:r>
                  <a:rPr lang="en-DE">
                    <a:noFill/>
                  </a:rPr>
                  <a:t> </a:t>
                </a:r>
              </a:p>
            </p:txBody>
          </p:sp>
        </mc:Fallback>
      </mc:AlternateContent>
      <p:sp>
        <p:nvSpPr>
          <p:cNvPr id="174" name="矩形 173">
            <a:extLst>
              <a:ext uri="{FF2B5EF4-FFF2-40B4-BE49-F238E27FC236}">
                <a16:creationId xmlns:a16="http://schemas.microsoft.com/office/drawing/2014/main" id="{5C613E91-2B51-4A93-A171-8D3FA276ACEB}"/>
              </a:ext>
            </a:extLst>
          </p:cNvPr>
          <p:cNvSpPr/>
          <p:nvPr/>
        </p:nvSpPr>
        <p:spPr>
          <a:xfrm>
            <a:off x="7189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76E32E36-88F8-4442-8DDC-0D4DD4B94ADC}"/>
                  </a:ext>
                </a:extLst>
              </p:cNvPr>
              <p:cNvSpPr txBox="1"/>
              <p:nvPr/>
            </p:nvSpPr>
            <p:spPr>
              <a:xfrm>
                <a:off x="7008351"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76E32E36-88F8-4442-8DDC-0D4DD4B94ADC}"/>
                  </a:ext>
                </a:extLst>
              </p:cNvPr>
              <p:cNvSpPr txBox="1">
                <a:spLocks noRot="1" noChangeAspect="1" noMove="1" noResize="1" noEditPoints="1" noAdjustHandles="1" noChangeArrowheads="1" noChangeShapeType="1" noTextEdit="1"/>
              </p:cNvSpPr>
              <p:nvPr/>
            </p:nvSpPr>
            <p:spPr>
              <a:xfrm>
                <a:off x="7008351" y="3837345"/>
                <a:ext cx="715161" cy="461665"/>
              </a:xfrm>
              <a:prstGeom prst="rect">
                <a:avLst/>
              </a:prstGeom>
              <a:blipFill>
                <a:blip r:embed="rId16"/>
                <a:stretch>
                  <a:fillRect/>
                </a:stretch>
              </a:blipFill>
            </p:spPr>
            <p:txBody>
              <a:bodyPr/>
              <a:lstStyle/>
              <a:p>
                <a:r>
                  <a:rPr lang="en-DE">
                    <a:noFill/>
                  </a:rPr>
                  <a:t> </a:t>
                </a:r>
              </a:p>
            </p:txBody>
          </p:sp>
        </mc:Fallback>
      </mc:AlternateContent>
      <p:sp>
        <p:nvSpPr>
          <p:cNvPr id="176" name="矩形 175">
            <a:extLst>
              <a:ext uri="{FF2B5EF4-FFF2-40B4-BE49-F238E27FC236}">
                <a16:creationId xmlns:a16="http://schemas.microsoft.com/office/drawing/2014/main" id="{14772534-C991-406B-8C00-EDADD56F964B}"/>
              </a:ext>
            </a:extLst>
          </p:cNvPr>
          <p:cNvSpPr/>
          <p:nvPr/>
        </p:nvSpPr>
        <p:spPr>
          <a:xfrm>
            <a:off x="6627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7" name="文字方塊 176">
                <a:extLst>
                  <a:ext uri="{FF2B5EF4-FFF2-40B4-BE49-F238E27FC236}">
                    <a16:creationId xmlns:a16="http://schemas.microsoft.com/office/drawing/2014/main" id="{E788EF0A-3F1E-427F-9867-EFFC0DA54AB6}"/>
                  </a:ext>
                </a:extLst>
              </p:cNvPr>
              <p:cNvSpPr txBox="1"/>
              <p:nvPr/>
            </p:nvSpPr>
            <p:spPr>
              <a:xfrm>
                <a:off x="6446248"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77" name="文字方塊 176">
                <a:extLst>
                  <a:ext uri="{FF2B5EF4-FFF2-40B4-BE49-F238E27FC236}">
                    <a16:creationId xmlns:a16="http://schemas.microsoft.com/office/drawing/2014/main" id="{E788EF0A-3F1E-427F-9867-EFFC0DA54AB6}"/>
                  </a:ext>
                </a:extLst>
              </p:cNvPr>
              <p:cNvSpPr txBox="1">
                <a:spLocks noRot="1" noChangeAspect="1" noMove="1" noResize="1" noEditPoints="1" noAdjustHandles="1" noChangeArrowheads="1" noChangeShapeType="1" noTextEdit="1"/>
              </p:cNvSpPr>
              <p:nvPr/>
            </p:nvSpPr>
            <p:spPr>
              <a:xfrm>
                <a:off x="6446248" y="3837345"/>
                <a:ext cx="715161" cy="461665"/>
              </a:xfrm>
              <a:prstGeom prst="rect">
                <a:avLst/>
              </a:prstGeom>
              <a:blipFill>
                <a:blip r:embed="rId17"/>
                <a:stretch>
                  <a:fillRect b="-7895"/>
                </a:stretch>
              </a:blipFill>
            </p:spPr>
            <p:txBody>
              <a:bodyPr/>
              <a:lstStyle/>
              <a:p>
                <a:r>
                  <a:rPr lang="en-DE">
                    <a:noFill/>
                  </a:rPr>
                  <a:t> </a:t>
                </a:r>
              </a:p>
            </p:txBody>
          </p:sp>
        </mc:Fallback>
      </mc:AlternateContent>
      <p:sp>
        <p:nvSpPr>
          <p:cNvPr id="178" name="矩形 177">
            <a:extLst>
              <a:ext uri="{FF2B5EF4-FFF2-40B4-BE49-F238E27FC236}">
                <a16:creationId xmlns:a16="http://schemas.microsoft.com/office/drawing/2014/main" id="{F0545D61-D960-464A-8BBA-9362F7791528}"/>
              </a:ext>
            </a:extLst>
          </p:cNvPr>
          <p:cNvSpPr/>
          <p:nvPr/>
        </p:nvSpPr>
        <p:spPr>
          <a:xfrm>
            <a:off x="10014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9" name="文字方塊 178">
                <a:extLst>
                  <a:ext uri="{FF2B5EF4-FFF2-40B4-BE49-F238E27FC236}">
                    <a16:creationId xmlns:a16="http://schemas.microsoft.com/office/drawing/2014/main" id="{573E02FE-EDF7-46DE-BAA5-3B47291AA057}"/>
                  </a:ext>
                </a:extLst>
              </p:cNvPr>
              <p:cNvSpPr txBox="1"/>
              <p:nvPr/>
            </p:nvSpPr>
            <p:spPr>
              <a:xfrm>
                <a:off x="9823159" y="3840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79" name="文字方塊 178">
                <a:extLst>
                  <a:ext uri="{FF2B5EF4-FFF2-40B4-BE49-F238E27FC236}">
                    <a16:creationId xmlns:a16="http://schemas.microsoft.com/office/drawing/2014/main" id="{573E02FE-EDF7-46DE-BAA5-3B47291AA057}"/>
                  </a:ext>
                </a:extLst>
              </p:cNvPr>
              <p:cNvSpPr txBox="1">
                <a:spLocks noRot="1" noChangeAspect="1" noMove="1" noResize="1" noEditPoints="1" noAdjustHandles="1" noChangeArrowheads="1" noChangeShapeType="1" noTextEdit="1"/>
              </p:cNvSpPr>
              <p:nvPr/>
            </p:nvSpPr>
            <p:spPr>
              <a:xfrm>
                <a:off x="9823159" y="3840659"/>
                <a:ext cx="715161" cy="461665"/>
              </a:xfrm>
              <a:prstGeom prst="rect">
                <a:avLst/>
              </a:prstGeom>
              <a:blipFill>
                <a:blip r:embed="rId18"/>
                <a:stretch>
                  <a:fillRect/>
                </a:stretch>
              </a:blipFill>
            </p:spPr>
            <p:txBody>
              <a:bodyPr/>
              <a:lstStyle/>
              <a:p>
                <a:r>
                  <a:rPr lang="en-DE">
                    <a:noFill/>
                  </a:rPr>
                  <a:t> </a:t>
                </a:r>
              </a:p>
            </p:txBody>
          </p:sp>
        </mc:Fallback>
      </mc:AlternateContent>
      <p:sp>
        <p:nvSpPr>
          <p:cNvPr id="180" name="矩形 179">
            <a:extLst>
              <a:ext uri="{FF2B5EF4-FFF2-40B4-BE49-F238E27FC236}">
                <a16:creationId xmlns:a16="http://schemas.microsoft.com/office/drawing/2014/main" id="{8FC5FE51-5BCF-4ABF-87BC-EB77C3B0798F}"/>
              </a:ext>
            </a:extLst>
          </p:cNvPr>
          <p:cNvSpPr/>
          <p:nvPr/>
        </p:nvSpPr>
        <p:spPr>
          <a:xfrm>
            <a:off x="9442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53E09230-8F52-4028-BEFC-CAA77CB73312}"/>
                  </a:ext>
                </a:extLst>
              </p:cNvPr>
              <p:cNvSpPr txBox="1"/>
              <p:nvPr/>
            </p:nvSpPr>
            <p:spPr>
              <a:xfrm>
                <a:off x="9261055"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53E09230-8F52-4028-BEFC-CAA77CB73312}"/>
                  </a:ext>
                </a:extLst>
              </p:cNvPr>
              <p:cNvSpPr txBox="1">
                <a:spLocks noRot="1" noChangeAspect="1" noMove="1" noResize="1" noEditPoints="1" noAdjustHandles="1" noChangeArrowheads="1" noChangeShapeType="1" noTextEdit="1"/>
              </p:cNvSpPr>
              <p:nvPr/>
            </p:nvSpPr>
            <p:spPr>
              <a:xfrm>
                <a:off x="9261055" y="3850933"/>
                <a:ext cx="715161" cy="461665"/>
              </a:xfrm>
              <a:prstGeom prst="rect">
                <a:avLst/>
              </a:prstGeom>
              <a:blipFill>
                <a:blip r:embed="rId19"/>
                <a:stretch>
                  <a:fillRect/>
                </a:stretch>
              </a:blipFill>
            </p:spPr>
            <p:txBody>
              <a:bodyPr/>
              <a:lstStyle/>
              <a:p>
                <a:r>
                  <a:rPr lang="en-DE">
                    <a:noFill/>
                  </a:rPr>
                  <a:t> </a:t>
                </a:r>
              </a:p>
            </p:txBody>
          </p:sp>
        </mc:Fallback>
      </mc:AlternateContent>
      <p:sp>
        <p:nvSpPr>
          <p:cNvPr id="182" name="矩形 181">
            <a:extLst>
              <a:ext uri="{FF2B5EF4-FFF2-40B4-BE49-F238E27FC236}">
                <a16:creationId xmlns:a16="http://schemas.microsoft.com/office/drawing/2014/main" id="{AE66A1AB-0C9F-41F2-8BE8-E6E2BCD01351}"/>
              </a:ext>
            </a:extLst>
          </p:cNvPr>
          <p:cNvSpPr/>
          <p:nvPr/>
        </p:nvSpPr>
        <p:spPr>
          <a:xfrm>
            <a:off x="8880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3" name="文字方塊 182">
                <a:extLst>
                  <a:ext uri="{FF2B5EF4-FFF2-40B4-BE49-F238E27FC236}">
                    <a16:creationId xmlns:a16="http://schemas.microsoft.com/office/drawing/2014/main" id="{3BFA6C9D-B465-4999-B04D-2DF6594A1C17}"/>
                  </a:ext>
                </a:extLst>
              </p:cNvPr>
              <p:cNvSpPr txBox="1"/>
              <p:nvPr/>
            </p:nvSpPr>
            <p:spPr>
              <a:xfrm>
                <a:off x="8698952"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83" name="文字方塊 182">
                <a:extLst>
                  <a:ext uri="{FF2B5EF4-FFF2-40B4-BE49-F238E27FC236}">
                    <a16:creationId xmlns:a16="http://schemas.microsoft.com/office/drawing/2014/main" id="{3BFA6C9D-B465-4999-B04D-2DF6594A1C17}"/>
                  </a:ext>
                </a:extLst>
              </p:cNvPr>
              <p:cNvSpPr txBox="1">
                <a:spLocks noRot="1" noChangeAspect="1" noMove="1" noResize="1" noEditPoints="1" noAdjustHandles="1" noChangeArrowheads="1" noChangeShapeType="1" noTextEdit="1"/>
              </p:cNvSpPr>
              <p:nvPr/>
            </p:nvSpPr>
            <p:spPr>
              <a:xfrm>
                <a:off x="8698952" y="3850933"/>
                <a:ext cx="715161" cy="461665"/>
              </a:xfrm>
              <a:prstGeom prst="rect">
                <a:avLst/>
              </a:prstGeom>
              <a:blipFill>
                <a:blip r:embed="rId20"/>
                <a:stretch>
                  <a:fillRect b="-10811"/>
                </a:stretch>
              </a:blipFill>
            </p:spPr>
            <p:txBody>
              <a:bodyPr/>
              <a:lstStyle/>
              <a:p>
                <a:r>
                  <a:rPr lang="en-DE">
                    <a:noFill/>
                  </a:rPr>
                  <a:t> </a:t>
                </a:r>
              </a:p>
            </p:txBody>
          </p:sp>
        </mc:Fallback>
      </mc:AlternateContent>
      <p:grpSp>
        <p:nvGrpSpPr>
          <p:cNvPr id="184" name="群組 183">
            <a:extLst>
              <a:ext uri="{FF2B5EF4-FFF2-40B4-BE49-F238E27FC236}">
                <a16:creationId xmlns:a16="http://schemas.microsoft.com/office/drawing/2014/main" id="{3A067D6E-4259-4E11-AD46-E11D077CBA35}"/>
              </a:ext>
            </a:extLst>
          </p:cNvPr>
          <p:cNvGrpSpPr/>
          <p:nvPr/>
        </p:nvGrpSpPr>
        <p:grpSpPr>
          <a:xfrm>
            <a:off x="8545722" y="5205916"/>
            <a:ext cx="715161" cy="540000"/>
            <a:chOff x="7174951" y="3803115"/>
            <a:chExt cx="715161" cy="540000"/>
          </a:xfrm>
        </p:grpSpPr>
        <p:sp>
          <p:nvSpPr>
            <p:cNvPr id="185" name="矩形 184">
              <a:extLst>
                <a:ext uri="{FF2B5EF4-FFF2-40B4-BE49-F238E27FC236}">
                  <a16:creationId xmlns:a16="http://schemas.microsoft.com/office/drawing/2014/main" id="{0D080B20-83FE-4A2F-8E3F-40BA01E0B50F}"/>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6" name="文字方塊 185">
                  <a:extLst>
                    <a:ext uri="{FF2B5EF4-FFF2-40B4-BE49-F238E27FC236}">
                      <a16:creationId xmlns:a16="http://schemas.microsoft.com/office/drawing/2014/main" id="{E6D535BA-B46D-4F18-8EE2-5B9F7DBBA93B}"/>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86" name="文字方塊 185">
                  <a:extLst>
                    <a:ext uri="{FF2B5EF4-FFF2-40B4-BE49-F238E27FC236}">
                      <a16:creationId xmlns:a16="http://schemas.microsoft.com/office/drawing/2014/main" id="{E6D535BA-B46D-4F18-8EE2-5B9F7DBBA93B}"/>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1"/>
                  <a:stretch>
                    <a:fillRect b="-10667"/>
                  </a:stretch>
                </a:blipFill>
              </p:spPr>
              <p:txBody>
                <a:bodyPr/>
                <a:lstStyle/>
                <a:p>
                  <a:r>
                    <a:rPr lang="zh-TW" altLang="en-US">
                      <a:noFill/>
                    </a:rPr>
                    <a:t> </a:t>
                  </a:r>
                </a:p>
              </p:txBody>
            </p:sp>
          </mc:Fallback>
        </mc:AlternateContent>
      </p:grpSp>
      <p:grpSp>
        <p:nvGrpSpPr>
          <p:cNvPr id="187" name="群組 186">
            <a:extLst>
              <a:ext uri="{FF2B5EF4-FFF2-40B4-BE49-F238E27FC236}">
                <a16:creationId xmlns:a16="http://schemas.microsoft.com/office/drawing/2014/main" id="{AD8CEDA7-1FC3-4862-9F3A-DA2DF91BACC7}"/>
              </a:ext>
            </a:extLst>
          </p:cNvPr>
          <p:cNvGrpSpPr/>
          <p:nvPr/>
        </p:nvGrpSpPr>
        <p:grpSpPr>
          <a:xfrm>
            <a:off x="7900868" y="4657807"/>
            <a:ext cx="715161" cy="461665"/>
            <a:chOff x="7193535" y="5191659"/>
            <a:chExt cx="715161" cy="461665"/>
          </a:xfrm>
        </p:grpSpPr>
        <p:sp>
          <p:nvSpPr>
            <p:cNvPr id="188" name="矩形 187">
              <a:extLst>
                <a:ext uri="{FF2B5EF4-FFF2-40B4-BE49-F238E27FC236}">
                  <a16:creationId xmlns:a16="http://schemas.microsoft.com/office/drawing/2014/main" id="{83D289E5-940C-48FB-AA2C-B2E0396A661C}"/>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9" name="文字方塊 188">
                  <a:extLst>
                    <a:ext uri="{FF2B5EF4-FFF2-40B4-BE49-F238E27FC236}">
                      <a16:creationId xmlns:a16="http://schemas.microsoft.com/office/drawing/2014/main" id="{B496837E-DDE5-41FB-8DB8-868A957DBEB8}"/>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89" name="文字方塊 188">
                  <a:extLst>
                    <a:ext uri="{FF2B5EF4-FFF2-40B4-BE49-F238E27FC236}">
                      <a16:creationId xmlns:a16="http://schemas.microsoft.com/office/drawing/2014/main" id="{B496837E-DDE5-41FB-8DB8-868A957DBEB8}"/>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2"/>
                  <a:stretch>
                    <a:fillRect/>
                  </a:stretch>
                </a:blipFill>
              </p:spPr>
              <p:txBody>
                <a:bodyPr/>
                <a:lstStyle/>
                <a:p>
                  <a:r>
                    <a:rPr lang="zh-TW" altLang="en-US">
                      <a:noFill/>
                    </a:rPr>
                    <a:t> </a:t>
                  </a:r>
                </a:p>
              </p:txBody>
            </p:sp>
          </mc:Fallback>
        </mc:AlternateContent>
      </p:grpSp>
      <p:grpSp>
        <p:nvGrpSpPr>
          <p:cNvPr id="190" name="群組 189">
            <a:extLst>
              <a:ext uri="{FF2B5EF4-FFF2-40B4-BE49-F238E27FC236}">
                <a16:creationId xmlns:a16="http://schemas.microsoft.com/office/drawing/2014/main" id="{F4CEF948-73ED-438E-81FA-49AE930D3E26}"/>
              </a:ext>
            </a:extLst>
          </p:cNvPr>
          <p:cNvGrpSpPr/>
          <p:nvPr/>
        </p:nvGrpSpPr>
        <p:grpSpPr>
          <a:xfrm>
            <a:off x="7900868" y="5071382"/>
            <a:ext cx="715161" cy="461665"/>
            <a:chOff x="7193535" y="5191659"/>
            <a:chExt cx="715161" cy="461665"/>
          </a:xfrm>
        </p:grpSpPr>
        <p:sp>
          <p:nvSpPr>
            <p:cNvPr id="191" name="矩形 190">
              <a:extLst>
                <a:ext uri="{FF2B5EF4-FFF2-40B4-BE49-F238E27FC236}">
                  <a16:creationId xmlns:a16="http://schemas.microsoft.com/office/drawing/2014/main" id="{3CADDDCA-CC86-46E9-A145-927521D4D1B6}"/>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2" name="文字方塊 191">
                  <a:extLst>
                    <a:ext uri="{FF2B5EF4-FFF2-40B4-BE49-F238E27FC236}">
                      <a16:creationId xmlns:a16="http://schemas.microsoft.com/office/drawing/2014/main" id="{D4F38831-DDA5-4F6E-A6C4-9F2E48FF0106}"/>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92" name="文字方塊 191">
                  <a:extLst>
                    <a:ext uri="{FF2B5EF4-FFF2-40B4-BE49-F238E27FC236}">
                      <a16:creationId xmlns:a16="http://schemas.microsoft.com/office/drawing/2014/main" id="{D4F38831-DDA5-4F6E-A6C4-9F2E48FF0106}"/>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3"/>
                  <a:stretch>
                    <a:fillRect/>
                  </a:stretch>
                </a:blipFill>
              </p:spPr>
              <p:txBody>
                <a:bodyPr/>
                <a:lstStyle/>
                <a:p>
                  <a:r>
                    <a:rPr lang="zh-TW" altLang="en-US">
                      <a:noFill/>
                    </a:rPr>
                    <a:t> </a:t>
                  </a:r>
                </a:p>
              </p:txBody>
            </p:sp>
          </mc:Fallback>
        </mc:AlternateContent>
      </p:grpSp>
      <p:grpSp>
        <p:nvGrpSpPr>
          <p:cNvPr id="193" name="群組 192">
            <a:extLst>
              <a:ext uri="{FF2B5EF4-FFF2-40B4-BE49-F238E27FC236}">
                <a16:creationId xmlns:a16="http://schemas.microsoft.com/office/drawing/2014/main" id="{41BE7CDB-D5E6-451D-85FF-4ECC8FEA795E}"/>
              </a:ext>
            </a:extLst>
          </p:cNvPr>
          <p:cNvGrpSpPr/>
          <p:nvPr/>
        </p:nvGrpSpPr>
        <p:grpSpPr>
          <a:xfrm>
            <a:off x="7900868" y="5483281"/>
            <a:ext cx="715161" cy="461665"/>
            <a:chOff x="7193535" y="5191659"/>
            <a:chExt cx="715161" cy="461665"/>
          </a:xfrm>
        </p:grpSpPr>
        <p:sp>
          <p:nvSpPr>
            <p:cNvPr id="194" name="矩形 193">
              <a:extLst>
                <a:ext uri="{FF2B5EF4-FFF2-40B4-BE49-F238E27FC236}">
                  <a16:creationId xmlns:a16="http://schemas.microsoft.com/office/drawing/2014/main" id="{F14FBC58-89E5-4AF4-AA77-713873081D2F}"/>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5" name="文字方塊 194">
                  <a:extLst>
                    <a:ext uri="{FF2B5EF4-FFF2-40B4-BE49-F238E27FC236}">
                      <a16:creationId xmlns:a16="http://schemas.microsoft.com/office/drawing/2014/main" id="{1C208ACF-1655-47A0-BA31-64FC7DB86385}"/>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95" name="文字方塊 194">
                  <a:extLst>
                    <a:ext uri="{FF2B5EF4-FFF2-40B4-BE49-F238E27FC236}">
                      <a16:creationId xmlns:a16="http://schemas.microsoft.com/office/drawing/2014/main" id="{1C208ACF-1655-47A0-BA31-64FC7DB86385}"/>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4"/>
                  <a:stretch>
                    <a:fillRect/>
                  </a:stretch>
                </a:blipFill>
              </p:spPr>
              <p:txBody>
                <a:bodyPr/>
                <a:lstStyle/>
                <a:p>
                  <a:r>
                    <a:rPr lang="zh-TW" altLang="en-US">
                      <a:noFill/>
                    </a:rPr>
                    <a:t> </a:t>
                  </a:r>
                </a:p>
              </p:txBody>
            </p:sp>
          </mc:Fallback>
        </mc:AlternateContent>
      </p:grpSp>
      <p:grpSp>
        <p:nvGrpSpPr>
          <p:cNvPr id="196" name="群組 195">
            <a:extLst>
              <a:ext uri="{FF2B5EF4-FFF2-40B4-BE49-F238E27FC236}">
                <a16:creationId xmlns:a16="http://schemas.microsoft.com/office/drawing/2014/main" id="{F2AAF516-226F-4783-A3D0-D860946B341F}"/>
              </a:ext>
            </a:extLst>
          </p:cNvPr>
          <p:cNvGrpSpPr/>
          <p:nvPr/>
        </p:nvGrpSpPr>
        <p:grpSpPr>
          <a:xfrm>
            <a:off x="7900868" y="5879713"/>
            <a:ext cx="715161" cy="461665"/>
            <a:chOff x="7193535" y="5191659"/>
            <a:chExt cx="715161" cy="461665"/>
          </a:xfrm>
        </p:grpSpPr>
        <p:sp>
          <p:nvSpPr>
            <p:cNvPr id="197" name="矩形 196">
              <a:extLst>
                <a:ext uri="{FF2B5EF4-FFF2-40B4-BE49-F238E27FC236}">
                  <a16:creationId xmlns:a16="http://schemas.microsoft.com/office/drawing/2014/main" id="{93208E78-1DB8-4840-83D5-E69AE8206E23}"/>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8" name="文字方塊 197">
                  <a:extLst>
                    <a:ext uri="{FF2B5EF4-FFF2-40B4-BE49-F238E27FC236}">
                      <a16:creationId xmlns:a16="http://schemas.microsoft.com/office/drawing/2014/main" id="{F3EF312D-2998-4632-AB96-0DEEEE18487E}"/>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98" name="文字方塊 197">
                  <a:extLst>
                    <a:ext uri="{FF2B5EF4-FFF2-40B4-BE49-F238E27FC236}">
                      <a16:creationId xmlns:a16="http://schemas.microsoft.com/office/drawing/2014/main" id="{F3EF312D-2998-4632-AB96-0DEEEE18487E}"/>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5"/>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99" name="文字方塊 198">
                <a:extLst>
                  <a:ext uri="{FF2B5EF4-FFF2-40B4-BE49-F238E27FC236}">
                    <a16:creationId xmlns:a16="http://schemas.microsoft.com/office/drawing/2014/main" id="{A1724F84-FFEC-4C85-8BE6-F355A4CE8460}"/>
                  </a:ext>
                </a:extLst>
              </p:cNvPr>
              <p:cNvSpPr txBox="1"/>
              <p:nvPr/>
            </p:nvSpPr>
            <p:spPr>
              <a:xfrm>
                <a:off x="7432537" y="5339850"/>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oMath>
                  </m:oMathPara>
                </a14:m>
                <a:endParaRPr lang="zh-TW" altLang="en-US" sz="2400" dirty="0"/>
              </a:p>
            </p:txBody>
          </p:sp>
        </mc:Choice>
        <mc:Fallback xmlns="">
          <p:sp>
            <p:nvSpPr>
              <p:cNvPr id="199" name="文字方塊 198">
                <a:extLst>
                  <a:ext uri="{FF2B5EF4-FFF2-40B4-BE49-F238E27FC236}">
                    <a16:creationId xmlns:a16="http://schemas.microsoft.com/office/drawing/2014/main" id="{A1724F84-FFEC-4C85-8BE6-F355A4CE8460}"/>
                  </a:ext>
                </a:extLst>
              </p:cNvPr>
              <p:cNvSpPr txBox="1">
                <a:spLocks noRot="1" noChangeAspect="1" noMove="1" noResize="1" noEditPoints="1" noAdjustHandles="1" noChangeArrowheads="1" noChangeShapeType="1" noTextEdit="1"/>
              </p:cNvSpPr>
              <p:nvPr/>
            </p:nvSpPr>
            <p:spPr>
              <a:xfrm>
                <a:off x="7432537" y="5339850"/>
                <a:ext cx="298159" cy="369332"/>
              </a:xfrm>
              <a:prstGeom prst="rect">
                <a:avLst/>
              </a:prstGeom>
              <a:blipFill>
                <a:blip r:embed="rId26"/>
                <a:stretch>
                  <a:fillRect l="-12500" r="-12500"/>
                </a:stretch>
              </a:blipFill>
            </p:spPr>
            <p:txBody>
              <a:bodyPr/>
              <a:lstStyle/>
              <a:p>
                <a:r>
                  <a:rPr lang="en-DE">
                    <a:noFill/>
                  </a:rPr>
                  <a:t> </a:t>
                </a:r>
              </a:p>
            </p:txBody>
          </p:sp>
        </mc:Fallback>
      </mc:AlternateContent>
      <p:grpSp>
        <p:nvGrpSpPr>
          <p:cNvPr id="200" name="群組 199">
            <a:extLst>
              <a:ext uri="{FF2B5EF4-FFF2-40B4-BE49-F238E27FC236}">
                <a16:creationId xmlns:a16="http://schemas.microsoft.com/office/drawing/2014/main" id="{A051C2BF-9219-4172-BFB2-D968287D0C5D}"/>
              </a:ext>
            </a:extLst>
          </p:cNvPr>
          <p:cNvGrpSpPr/>
          <p:nvPr/>
        </p:nvGrpSpPr>
        <p:grpSpPr>
          <a:xfrm>
            <a:off x="4966301" y="4537329"/>
            <a:ext cx="565091" cy="430683"/>
            <a:chOff x="5686213" y="4717020"/>
            <a:chExt cx="565091" cy="430683"/>
          </a:xfrm>
        </p:grpSpPr>
        <p:sp>
          <p:nvSpPr>
            <p:cNvPr id="201" name="矩形 200">
              <a:extLst>
                <a:ext uri="{FF2B5EF4-FFF2-40B4-BE49-F238E27FC236}">
                  <a16:creationId xmlns:a16="http://schemas.microsoft.com/office/drawing/2014/main" id="{C8B367E6-85FF-4617-9C88-23D1FDC3AE3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2" name="文字方塊 201">
                  <a:extLst>
                    <a:ext uri="{FF2B5EF4-FFF2-40B4-BE49-F238E27FC236}">
                      <a16:creationId xmlns:a16="http://schemas.microsoft.com/office/drawing/2014/main" id="{61E0D0A6-3C62-48FA-B107-74BE0EC66163}"/>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202" name="文字方塊 201">
                  <a:extLst>
                    <a:ext uri="{FF2B5EF4-FFF2-40B4-BE49-F238E27FC236}">
                      <a16:creationId xmlns:a16="http://schemas.microsoft.com/office/drawing/2014/main" id="{61E0D0A6-3C62-48FA-B107-74BE0EC66163}"/>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7"/>
                  <a:stretch>
                    <a:fillRect l="-7609" r="-5435" b="-11111"/>
                  </a:stretch>
                </a:blipFill>
              </p:spPr>
              <p:txBody>
                <a:bodyPr/>
                <a:lstStyle/>
                <a:p>
                  <a:r>
                    <a:rPr lang="zh-TW" altLang="en-US">
                      <a:noFill/>
                    </a:rPr>
                    <a:t> </a:t>
                  </a:r>
                </a:p>
              </p:txBody>
            </p:sp>
          </mc:Fallback>
        </mc:AlternateContent>
      </p:grpSp>
      <p:grpSp>
        <p:nvGrpSpPr>
          <p:cNvPr id="203" name="群組 202">
            <a:extLst>
              <a:ext uri="{FF2B5EF4-FFF2-40B4-BE49-F238E27FC236}">
                <a16:creationId xmlns:a16="http://schemas.microsoft.com/office/drawing/2014/main" id="{B946CFED-5D07-4543-9436-8702BD1DCF65}"/>
              </a:ext>
            </a:extLst>
          </p:cNvPr>
          <p:cNvGrpSpPr/>
          <p:nvPr/>
        </p:nvGrpSpPr>
        <p:grpSpPr>
          <a:xfrm>
            <a:off x="4975010" y="4968012"/>
            <a:ext cx="565091" cy="430683"/>
            <a:chOff x="5686213" y="4717020"/>
            <a:chExt cx="565091" cy="430683"/>
          </a:xfrm>
        </p:grpSpPr>
        <p:sp>
          <p:nvSpPr>
            <p:cNvPr id="204" name="矩形 203">
              <a:extLst>
                <a:ext uri="{FF2B5EF4-FFF2-40B4-BE49-F238E27FC236}">
                  <a16:creationId xmlns:a16="http://schemas.microsoft.com/office/drawing/2014/main" id="{669173A6-9A5C-4D93-9B07-FE6E7EC1829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5" name="文字方塊 204">
                  <a:extLst>
                    <a:ext uri="{FF2B5EF4-FFF2-40B4-BE49-F238E27FC236}">
                      <a16:creationId xmlns:a16="http://schemas.microsoft.com/office/drawing/2014/main" id="{17C59726-E86A-4B5C-AD2C-B5D62461277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205" name="文字方塊 204">
                  <a:extLst>
                    <a:ext uri="{FF2B5EF4-FFF2-40B4-BE49-F238E27FC236}">
                      <a16:creationId xmlns:a16="http://schemas.microsoft.com/office/drawing/2014/main" id="{17C59726-E86A-4B5C-AD2C-B5D62461277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8"/>
                  <a:stretch>
                    <a:fillRect l="-6452" r="-4301" b="-11111"/>
                  </a:stretch>
                </a:blipFill>
              </p:spPr>
              <p:txBody>
                <a:bodyPr/>
                <a:lstStyle/>
                <a:p>
                  <a:r>
                    <a:rPr lang="zh-TW" altLang="en-US">
                      <a:noFill/>
                    </a:rPr>
                    <a:t> </a:t>
                  </a:r>
                </a:p>
              </p:txBody>
            </p:sp>
          </mc:Fallback>
        </mc:AlternateContent>
      </p:grpSp>
      <p:grpSp>
        <p:nvGrpSpPr>
          <p:cNvPr id="206" name="群組 205">
            <a:extLst>
              <a:ext uri="{FF2B5EF4-FFF2-40B4-BE49-F238E27FC236}">
                <a16:creationId xmlns:a16="http://schemas.microsoft.com/office/drawing/2014/main" id="{E689F411-604E-41FF-92FD-0C8BFA8EE045}"/>
              </a:ext>
            </a:extLst>
          </p:cNvPr>
          <p:cNvGrpSpPr/>
          <p:nvPr/>
        </p:nvGrpSpPr>
        <p:grpSpPr>
          <a:xfrm>
            <a:off x="4975378" y="5400926"/>
            <a:ext cx="565091" cy="430683"/>
            <a:chOff x="5686213" y="4717020"/>
            <a:chExt cx="565091" cy="430683"/>
          </a:xfrm>
        </p:grpSpPr>
        <p:sp>
          <p:nvSpPr>
            <p:cNvPr id="207" name="矩形 206">
              <a:extLst>
                <a:ext uri="{FF2B5EF4-FFF2-40B4-BE49-F238E27FC236}">
                  <a16:creationId xmlns:a16="http://schemas.microsoft.com/office/drawing/2014/main" id="{321C23DB-9AB9-44EF-BC02-F5B5B0850578}"/>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8" name="文字方塊 207">
                  <a:extLst>
                    <a:ext uri="{FF2B5EF4-FFF2-40B4-BE49-F238E27FC236}">
                      <a16:creationId xmlns:a16="http://schemas.microsoft.com/office/drawing/2014/main" id="{294E108D-6BD3-479B-9DF0-1023321015F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208" name="文字方塊 207">
                  <a:extLst>
                    <a:ext uri="{FF2B5EF4-FFF2-40B4-BE49-F238E27FC236}">
                      <a16:creationId xmlns:a16="http://schemas.microsoft.com/office/drawing/2014/main" id="{294E108D-6BD3-479B-9DF0-1023321015F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9"/>
                  <a:stretch>
                    <a:fillRect l="-6452" r="-4301" b="-11111"/>
                  </a:stretch>
                </a:blipFill>
              </p:spPr>
              <p:txBody>
                <a:bodyPr/>
                <a:lstStyle/>
                <a:p>
                  <a:r>
                    <a:rPr lang="zh-TW" altLang="en-US">
                      <a:noFill/>
                    </a:rPr>
                    <a:t> </a:t>
                  </a:r>
                </a:p>
              </p:txBody>
            </p:sp>
          </mc:Fallback>
        </mc:AlternateContent>
      </p:grpSp>
      <p:grpSp>
        <p:nvGrpSpPr>
          <p:cNvPr id="209" name="群組 208">
            <a:extLst>
              <a:ext uri="{FF2B5EF4-FFF2-40B4-BE49-F238E27FC236}">
                <a16:creationId xmlns:a16="http://schemas.microsoft.com/office/drawing/2014/main" id="{23859274-A036-4ACC-9629-16817A16EF7F}"/>
              </a:ext>
            </a:extLst>
          </p:cNvPr>
          <p:cNvGrpSpPr/>
          <p:nvPr/>
        </p:nvGrpSpPr>
        <p:grpSpPr>
          <a:xfrm>
            <a:off x="4975714" y="5829152"/>
            <a:ext cx="565091" cy="430683"/>
            <a:chOff x="5686213" y="4717020"/>
            <a:chExt cx="565091" cy="430683"/>
          </a:xfrm>
        </p:grpSpPr>
        <p:sp>
          <p:nvSpPr>
            <p:cNvPr id="210" name="矩形 209">
              <a:extLst>
                <a:ext uri="{FF2B5EF4-FFF2-40B4-BE49-F238E27FC236}">
                  <a16:creationId xmlns:a16="http://schemas.microsoft.com/office/drawing/2014/main" id="{791A98A3-2991-4C7F-B396-D5465E38CF9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1" name="文字方塊 210">
                  <a:extLst>
                    <a:ext uri="{FF2B5EF4-FFF2-40B4-BE49-F238E27FC236}">
                      <a16:creationId xmlns:a16="http://schemas.microsoft.com/office/drawing/2014/main" id="{89F3B038-3917-4476-B584-6E092FE2BC7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211" name="文字方塊 210">
                  <a:extLst>
                    <a:ext uri="{FF2B5EF4-FFF2-40B4-BE49-F238E27FC236}">
                      <a16:creationId xmlns:a16="http://schemas.microsoft.com/office/drawing/2014/main" id="{89F3B038-3917-4476-B584-6E092FE2BC7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30"/>
                  <a:stretch>
                    <a:fillRect l="-6452" r="-4301" b="-11111"/>
                  </a:stretch>
                </a:blipFill>
              </p:spPr>
              <p:txBody>
                <a:bodyPr/>
                <a:lstStyle/>
                <a:p>
                  <a:r>
                    <a:rPr lang="zh-TW" altLang="en-US">
                      <a:noFill/>
                    </a:rPr>
                    <a:t> </a:t>
                  </a:r>
                </a:p>
              </p:txBody>
            </p:sp>
          </mc:Fallback>
        </mc:AlternateContent>
      </p:grpSp>
      <p:grpSp>
        <p:nvGrpSpPr>
          <p:cNvPr id="212" name="群組 211">
            <a:extLst>
              <a:ext uri="{FF2B5EF4-FFF2-40B4-BE49-F238E27FC236}">
                <a16:creationId xmlns:a16="http://schemas.microsoft.com/office/drawing/2014/main" id="{2388E83A-4B87-4C10-B7E4-6222980131CC}"/>
              </a:ext>
            </a:extLst>
          </p:cNvPr>
          <p:cNvGrpSpPr/>
          <p:nvPr/>
        </p:nvGrpSpPr>
        <p:grpSpPr>
          <a:xfrm>
            <a:off x="9000607" y="5213280"/>
            <a:ext cx="715161" cy="540000"/>
            <a:chOff x="7174951" y="3803115"/>
            <a:chExt cx="715161" cy="540000"/>
          </a:xfrm>
        </p:grpSpPr>
        <p:sp>
          <p:nvSpPr>
            <p:cNvPr id="213" name="矩形 212">
              <a:extLst>
                <a:ext uri="{FF2B5EF4-FFF2-40B4-BE49-F238E27FC236}">
                  <a16:creationId xmlns:a16="http://schemas.microsoft.com/office/drawing/2014/main" id="{E947518A-038B-4D1B-989B-258FEA56F452}"/>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4" name="文字方塊 213">
                  <a:extLst>
                    <a:ext uri="{FF2B5EF4-FFF2-40B4-BE49-F238E27FC236}">
                      <a16:creationId xmlns:a16="http://schemas.microsoft.com/office/drawing/2014/main" id="{ACA262D8-C4DF-4E3E-9C0B-D5F8415868F7}"/>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214" name="文字方塊 213">
                  <a:extLst>
                    <a:ext uri="{FF2B5EF4-FFF2-40B4-BE49-F238E27FC236}">
                      <a16:creationId xmlns:a16="http://schemas.microsoft.com/office/drawing/2014/main" id="{ACA262D8-C4DF-4E3E-9C0B-D5F8415868F7}"/>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31"/>
                  <a:stretch>
                    <a:fillRect b="-9211"/>
                  </a:stretch>
                </a:blipFill>
              </p:spPr>
              <p:txBody>
                <a:bodyPr/>
                <a:lstStyle/>
                <a:p>
                  <a:r>
                    <a:rPr lang="zh-TW" altLang="en-US">
                      <a:noFill/>
                    </a:rPr>
                    <a:t> </a:t>
                  </a:r>
                </a:p>
              </p:txBody>
            </p:sp>
          </mc:Fallback>
        </mc:AlternateContent>
      </p:grpSp>
      <p:grpSp>
        <p:nvGrpSpPr>
          <p:cNvPr id="215" name="群組 214">
            <a:extLst>
              <a:ext uri="{FF2B5EF4-FFF2-40B4-BE49-F238E27FC236}">
                <a16:creationId xmlns:a16="http://schemas.microsoft.com/office/drawing/2014/main" id="{BD5F5BEB-1F95-43BD-A93A-C55EE4F996E7}"/>
              </a:ext>
            </a:extLst>
          </p:cNvPr>
          <p:cNvGrpSpPr/>
          <p:nvPr/>
        </p:nvGrpSpPr>
        <p:grpSpPr>
          <a:xfrm>
            <a:off x="5539407" y="4552223"/>
            <a:ext cx="572208" cy="430683"/>
            <a:chOff x="5686213" y="4717020"/>
            <a:chExt cx="572208" cy="430683"/>
          </a:xfrm>
        </p:grpSpPr>
        <p:sp>
          <p:nvSpPr>
            <p:cNvPr id="216" name="矩形 215">
              <a:extLst>
                <a:ext uri="{FF2B5EF4-FFF2-40B4-BE49-F238E27FC236}">
                  <a16:creationId xmlns:a16="http://schemas.microsoft.com/office/drawing/2014/main" id="{6D246F7F-7147-40B4-9F2F-F06F85D59CF4}"/>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7" name="文字方塊 216">
                  <a:extLst>
                    <a:ext uri="{FF2B5EF4-FFF2-40B4-BE49-F238E27FC236}">
                      <a16:creationId xmlns:a16="http://schemas.microsoft.com/office/drawing/2014/main" id="{59787C86-7D95-438E-AA5B-F461ECB52B3A}"/>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217" name="文字方塊 216">
                  <a:extLst>
                    <a:ext uri="{FF2B5EF4-FFF2-40B4-BE49-F238E27FC236}">
                      <a16:creationId xmlns:a16="http://schemas.microsoft.com/office/drawing/2014/main" id="{59787C86-7D95-438E-AA5B-F461ECB52B3A}"/>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2"/>
                  <a:stretch>
                    <a:fillRect l="-7447" r="-4255" b="-11111"/>
                  </a:stretch>
                </a:blipFill>
              </p:spPr>
              <p:txBody>
                <a:bodyPr/>
                <a:lstStyle/>
                <a:p>
                  <a:r>
                    <a:rPr lang="zh-TW" altLang="en-US">
                      <a:noFill/>
                    </a:rPr>
                    <a:t> </a:t>
                  </a:r>
                </a:p>
              </p:txBody>
            </p:sp>
          </mc:Fallback>
        </mc:AlternateContent>
      </p:grpSp>
      <p:grpSp>
        <p:nvGrpSpPr>
          <p:cNvPr id="218" name="群組 217">
            <a:extLst>
              <a:ext uri="{FF2B5EF4-FFF2-40B4-BE49-F238E27FC236}">
                <a16:creationId xmlns:a16="http://schemas.microsoft.com/office/drawing/2014/main" id="{08AFD238-DD25-43E4-877C-E0937FED0A81}"/>
              </a:ext>
            </a:extLst>
          </p:cNvPr>
          <p:cNvGrpSpPr/>
          <p:nvPr/>
        </p:nvGrpSpPr>
        <p:grpSpPr>
          <a:xfrm>
            <a:off x="5548116" y="4982906"/>
            <a:ext cx="572208" cy="430683"/>
            <a:chOff x="5686213" y="4717020"/>
            <a:chExt cx="572208" cy="430683"/>
          </a:xfrm>
        </p:grpSpPr>
        <p:sp>
          <p:nvSpPr>
            <p:cNvPr id="219" name="矩形 218">
              <a:extLst>
                <a:ext uri="{FF2B5EF4-FFF2-40B4-BE49-F238E27FC236}">
                  <a16:creationId xmlns:a16="http://schemas.microsoft.com/office/drawing/2014/main" id="{683D67AA-3D12-448C-97AF-5BCCBB92A7D3}"/>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0" name="文字方塊 219">
                  <a:extLst>
                    <a:ext uri="{FF2B5EF4-FFF2-40B4-BE49-F238E27FC236}">
                      <a16:creationId xmlns:a16="http://schemas.microsoft.com/office/drawing/2014/main" id="{7E1E2F14-38D6-49F5-BEB3-7F6A4E17698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220" name="文字方塊 219">
                  <a:extLst>
                    <a:ext uri="{FF2B5EF4-FFF2-40B4-BE49-F238E27FC236}">
                      <a16:creationId xmlns:a16="http://schemas.microsoft.com/office/drawing/2014/main" id="{7E1E2F14-38D6-49F5-BEB3-7F6A4E17698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3"/>
                  <a:stretch>
                    <a:fillRect l="-6383" r="-4255" b="-11111"/>
                  </a:stretch>
                </a:blipFill>
              </p:spPr>
              <p:txBody>
                <a:bodyPr/>
                <a:lstStyle/>
                <a:p>
                  <a:r>
                    <a:rPr lang="zh-TW" altLang="en-US">
                      <a:noFill/>
                    </a:rPr>
                    <a:t> </a:t>
                  </a:r>
                </a:p>
              </p:txBody>
            </p:sp>
          </mc:Fallback>
        </mc:AlternateContent>
      </p:grpSp>
      <p:grpSp>
        <p:nvGrpSpPr>
          <p:cNvPr id="221" name="群組 220">
            <a:extLst>
              <a:ext uri="{FF2B5EF4-FFF2-40B4-BE49-F238E27FC236}">
                <a16:creationId xmlns:a16="http://schemas.microsoft.com/office/drawing/2014/main" id="{0C7CB887-2DEF-45BD-AE3A-B5E6DC9DEAF0}"/>
              </a:ext>
            </a:extLst>
          </p:cNvPr>
          <p:cNvGrpSpPr/>
          <p:nvPr/>
        </p:nvGrpSpPr>
        <p:grpSpPr>
          <a:xfrm>
            <a:off x="5548484" y="5415820"/>
            <a:ext cx="572208" cy="430683"/>
            <a:chOff x="5686213" y="4717020"/>
            <a:chExt cx="572208" cy="430683"/>
          </a:xfrm>
        </p:grpSpPr>
        <p:sp>
          <p:nvSpPr>
            <p:cNvPr id="222" name="矩形 221">
              <a:extLst>
                <a:ext uri="{FF2B5EF4-FFF2-40B4-BE49-F238E27FC236}">
                  <a16:creationId xmlns:a16="http://schemas.microsoft.com/office/drawing/2014/main" id="{B003D30B-1187-463D-8826-43F0A44E19C4}"/>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3" name="文字方塊 222">
                  <a:extLst>
                    <a:ext uri="{FF2B5EF4-FFF2-40B4-BE49-F238E27FC236}">
                      <a16:creationId xmlns:a16="http://schemas.microsoft.com/office/drawing/2014/main" id="{C9C02927-198F-464C-9B39-7881357DF86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2,3</m:t>
                            </m:r>
                          </m:sub>
                        </m:sSub>
                      </m:oMath>
                    </m:oMathPara>
                  </a14:m>
                  <a:endParaRPr lang="zh-TW" altLang="en-US" sz="2400" dirty="0"/>
                </a:p>
              </p:txBody>
            </p:sp>
          </mc:Choice>
          <mc:Fallback xmlns="">
            <p:sp>
              <p:nvSpPr>
                <p:cNvPr id="223" name="文字方塊 222">
                  <a:extLst>
                    <a:ext uri="{FF2B5EF4-FFF2-40B4-BE49-F238E27FC236}">
                      <a16:creationId xmlns:a16="http://schemas.microsoft.com/office/drawing/2014/main" id="{C9C02927-198F-464C-9B39-7881357DF86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4"/>
                  <a:stretch>
                    <a:fillRect l="-6383" r="-4255" b="-11111"/>
                  </a:stretch>
                </a:blipFill>
              </p:spPr>
              <p:txBody>
                <a:bodyPr/>
                <a:lstStyle/>
                <a:p>
                  <a:r>
                    <a:rPr lang="zh-TW" altLang="en-US">
                      <a:noFill/>
                    </a:rPr>
                    <a:t> </a:t>
                  </a:r>
                </a:p>
              </p:txBody>
            </p:sp>
          </mc:Fallback>
        </mc:AlternateContent>
      </p:grpSp>
      <p:grpSp>
        <p:nvGrpSpPr>
          <p:cNvPr id="224" name="群組 223">
            <a:extLst>
              <a:ext uri="{FF2B5EF4-FFF2-40B4-BE49-F238E27FC236}">
                <a16:creationId xmlns:a16="http://schemas.microsoft.com/office/drawing/2014/main" id="{770093F9-EF51-49BF-9BFD-0BE979BBBAB0}"/>
              </a:ext>
            </a:extLst>
          </p:cNvPr>
          <p:cNvGrpSpPr/>
          <p:nvPr/>
        </p:nvGrpSpPr>
        <p:grpSpPr>
          <a:xfrm>
            <a:off x="5548820" y="5844046"/>
            <a:ext cx="572208" cy="430683"/>
            <a:chOff x="5686213" y="4717020"/>
            <a:chExt cx="572208" cy="430683"/>
          </a:xfrm>
        </p:grpSpPr>
        <p:sp>
          <p:nvSpPr>
            <p:cNvPr id="225" name="矩形 224">
              <a:extLst>
                <a:ext uri="{FF2B5EF4-FFF2-40B4-BE49-F238E27FC236}">
                  <a16:creationId xmlns:a16="http://schemas.microsoft.com/office/drawing/2014/main" id="{AA7BCA10-7528-4AEF-B161-F890A4BB253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6" name="文字方塊 225">
                  <a:extLst>
                    <a:ext uri="{FF2B5EF4-FFF2-40B4-BE49-F238E27FC236}">
                      <a16:creationId xmlns:a16="http://schemas.microsoft.com/office/drawing/2014/main" id="{0C102C06-BC16-4867-BB08-1207685B7D1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2,4</m:t>
                            </m:r>
                          </m:sub>
                        </m:sSub>
                      </m:oMath>
                    </m:oMathPara>
                  </a14:m>
                  <a:endParaRPr lang="zh-TW" altLang="en-US" sz="2400" dirty="0"/>
                </a:p>
              </p:txBody>
            </p:sp>
          </mc:Choice>
          <mc:Fallback xmlns="">
            <p:sp>
              <p:nvSpPr>
                <p:cNvPr id="226" name="文字方塊 225">
                  <a:extLst>
                    <a:ext uri="{FF2B5EF4-FFF2-40B4-BE49-F238E27FC236}">
                      <a16:creationId xmlns:a16="http://schemas.microsoft.com/office/drawing/2014/main" id="{0C102C06-BC16-4867-BB08-1207685B7D1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5"/>
                  <a:stretch>
                    <a:fillRect l="-6383" r="-4255" b="-9375"/>
                  </a:stretch>
                </a:blipFill>
              </p:spPr>
              <p:txBody>
                <a:bodyPr/>
                <a:lstStyle/>
                <a:p>
                  <a:r>
                    <a:rPr lang="zh-TW" altLang="en-US">
                      <a:noFill/>
                    </a:rPr>
                    <a:t> </a:t>
                  </a:r>
                </a:p>
              </p:txBody>
            </p:sp>
          </mc:Fallback>
        </mc:AlternateContent>
      </p:grpSp>
      <p:grpSp>
        <p:nvGrpSpPr>
          <p:cNvPr id="227" name="群組 226">
            <a:extLst>
              <a:ext uri="{FF2B5EF4-FFF2-40B4-BE49-F238E27FC236}">
                <a16:creationId xmlns:a16="http://schemas.microsoft.com/office/drawing/2014/main" id="{1197E9EB-D115-4EAB-A8DB-ABEDDE5B2022}"/>
              </a:ext>
            </a:extLst>
          </p:cNvPr>
          <p:cNvGrpSpPr/>
          <p:nvPr/>
        </p:nvGrpSpPr>
        <p:grpSpPr>
          <a:xfrm>
            <a:off x="6115387" y="4537329"/>
            <a:ext cx="572208" cy="430683"/>
            <a:chOff x="5686213" y="4717020"/>
            <a:chExt cx="572208" cy="430683"/>
          </a:xfrm>
        </p:grpSpPr>
        <p:sp>
          <p:nvSpPr>
            <p:cNvPr id="228" name="矩形 227">
              <a:extLst>
                <a:ext uri="{FF2B5EF4-FFF2-40B4-BE49-F238E27FC236}">
                  <a16:creationId xmlns:a16="http://schemas.microsoft.com/office/drawing/2014/main" id="{77958DAA-348C-4D4F-8F25-63E3F131A94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9" name="文字方塊 228">
                  <a:extLst>
                    <a:ext uri="{FF2B5EF4-FFF2-40B4-BE49-F238E27FC236}">
                      <a16:creationId xmlns:a16="http://schemas.microsoft.com/office/drawing/2014/main" id="{FF0B4BC3-FB1E-4F2E-84CF-D596B2D627AA}"/>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3,1</m:t>
                            </m:r>
                          </m:sub>
                        </m:sSub>
                      </m:oMath>
                    </m:oMathPara>
                  </a14:m>
                  <a:endParaRPr lang="zh-TW" altLang="en-US" sz="2400" dirty="0"/>
                </a:p>
              </p:txBody>
            </p:sp>
          </mc:Choice>
          <mc:Fallback xmlns="">
            <p:sp>
              <p:nvSpPr>
                <p:cNvPr id="229" name="文字方塊 228">
                  <a:extLst>
                    <a:ext uri="{FF2B5EF4-FFF2-40B4-BE49-F238E27FC236}">
                      <a16:creationId xmlns:a16="http://schemas.microsoft.com/office/drawing/2014/main" id="{FF0B4BC3-FB1E-4F2E-84CF-D596B2D627AA}"/>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6"/>
                  <a:stretch>
                    <a:fillRect l="-6383" r="-4255" b="-11111"/>
                  </a:stretch>
                </a:blipFill>
              </p:spPr>
              <p:txBody>
                <a:bodyPr/>
                <a:lstStyle/>
                <a:p>
                  <a:r>
                    <a:rPr lang="zh-TW" altLang="en-US">
                      <a:noFill/>
                    </a:rPr>
                    <a:t> </a:t>
                  </a:r>
                </a:p>
              </p:txBody>
            </p:sp>
          </mc:Fallback>
        </mc:AlternateContent>
      </p:grpSp>
      <p:grpSp>
        <p:nvGrpSpPr>
          <p:cNvPr id="230" name="群組 229">
            <a:extLst>
              <a:ext uri="{FF2B5EF4-FFF2-40B4-BE49-F238E27FC236}">
                <a16:creationId xmlns:a16="http://schemas.microsoft.com/office/drawing/2014/main" id="{56DFFC3C-8483-4BBF-BB85-D9EC2D8AE4E0}"/>
              </a:ext>
            </a:extLst>
          </p:cNvPr>
          <p:cNvGrpSpPr/>
          <p:nvPr/>
        </p:nvGrpSpPr>
        <p:grpSpPr>
          <a:xfrm>
            <a:off x="6124096" y="4968012"/>
            <a:ext cx="572208" cy="430683"/>
            <a:chOff x="5686213" y="4717020"/>
            <a:chExt cx="572208" cy="430683"/>
          </a:xfrm>
        </p:grpSpPr>
        <p:sp>
          <p:nvSpPr>
            <p:cNvPr id="231" name="矩形 230">
              <a:extLst>
                <a:ext uri="{FF2B5EF4-FFF2-40B4-BE49-F238E27FC236}">
                  <a16:creationId xmlns:a16="http://schemas.microsoft.com/office/drawing/2014/main" id="{4A77E211-2FA1-4CB1-B73F-DE8B812A535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2" name="文字方塊 231">
                  <a:extLst>
                    <a:ext uri="{FF2B5EF4-FFF2-40B4-BE49-F238E27FC236}">
                      <a16:creationId xmlns:a16="http://schemas.microsoft.com/office/drawing/2014/main" id="{31F03D20-8891-472B-91EF-BB42E674269D}"/>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3,2</m:t>
                            </m:r>
                          </m:sub>
                        </m:sSub>
                      </m:oMath>
                    </m:oMathPara>
                  </a14:m>
                  <a:endParaRPr lang="zh-TW" altLang="en-US" sz="2400" dirty="0"/>
                </a:p>
              </p:txBody>
            </p:sp>
          </mc:Choice>
          <mc:Fallback xmlns="">
            <p:sp>
              <p:nvSpPr>
                <p:cNvPr id="232" name="文字方塊 231">
                  <a:extLst>
                    <a:ext uri="{FF2B5EF4-FFF2-40B4-BE49-F238E27FC236}">
                      <a16:creationId xmlns:a16="http://schemas.microsoft.com/office/drawing/2014/main" id="{31F03D20-8891-472B-91EF-BB42E674269D}"/>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7"/>
                  <a:stretch>
                    <a:fillRect l="-7527" r="-5376" b="-11111"/>
                  </a:stretch>
                </a:blipFill>
              </p:spPr>
              <p:txBody>
                <a:bodyPr/>
                <a:lstStyle/>
                <a:p>
                  <a:r>
                    <a:rPr lang="zh-TW" altLang="en-US">
                      <a:noFill/>
                    </a:rPr>
                    <a:t> </a:t>
                  </a:r>
                </a:p>
              </p:txBody>
            </p:sp>
          </mc:Fallback>
        </mc:AlternateContent>
      </p:grpSp>
      <p:grpSp>
        <p:nvGrpSpPr>
          <p:cNvPr id="233" name="群組 232">
            <a:extLst>
              <a:ext uri="{FF2B5EF4-FFF2-40B4-BE49-F238E27FC236}">
                <a16:creationId xmlns:a16="http://schemas.microsoft.com/office/drawing/2014/main" id="{5B3638B3-7D49-4E65-81AB-24418E821FED}"/>
              </a:ext>
            </a:extLst>
          </p:cNvPr>
          <p:cNvGrpSpPr/>
          <p:nvPr/>
        </p:nvGrpSpPr>
        <p:grpSpPr>
          <a:xfrm>
            <a:off x="6124464" y="5400926"/>
            <a:ext cx="572208" cy="430683"/>
            <a:chOff x="5686213" y="4717020"/>
            <a:chExt cx="572208" cy="430683"/>
          </a:xfrm>
        </p:grpSpPr>
        <p:sp>
          <p:nvSpPr>
            <p:cNvPr id="234" name="矩形 233">
              <a:extLst>
                <a:ext uri="{FF2B5EF4-FFF2-40B4-BE49-F238E27FC236}">
                  <a16:creationId xmlns:a16="http://schemas.microsoft.com/office/drawing/2014/main" id="{45E605AD-5D4B-4E1C-BBCB-F93BAA89858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5" name="文字方塊 234">
                  <a:extLst>
                    <a:ext uri="{FF2B5EF4-FFF2-40B4-BE49-F238E27FC236}">
                      <a16:creationId xmlns:a16="http://schemas.microsoft.com/office/drawing/2014/main" id="{74CB9112-6F0A-4AA8-9888-99CC2E918C4E}"/>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3,3</m:t>
                            </m:r>
                          </m:sub>
                        </m:sSub>
                      </m:oMath>
                    </m:oMathPara>
                  </a14:m>
                  <a:endParaRPr lang="zh-TW" altLang="en-US" sz="2400" dirty="0"/>
                </a:p>
              </p:txBody>
            </p:sp>
          </mc:Choice>
          <mc:Fallback xmlns="">
            <p:sp>
              <p:nvSpPr>
                <p:cNvPr id="235" name="文字方塊 234">
                  <a:extLst>
                    <a:ext uri="{FF2B5EF4-FFF2-40B4-BE49-F238E27FC236}">
                      <a16:creationId xmlns:a16="http://schemas.microsoft.com/office/drawing/2014/main" id="{74CB9112-6F0A-4AA8-9888-99CC2E918C4E}"/>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8"/>
                  <a:stretch>
                    <a:fillRect l="-7447" r="-4255" b="-11111"/>
                  </a:stretch>
                </a:blipFill>
              </p:spPr>
              <p:txBody>
                <a:bodyPr/>
                <a:lstStyle/>
                <a:p>
                  <a:r>
                    <a:rPr lang="zh-TW" altLang="en-US">
                      <a:noFill/>
                    </a:rPr>
                    <a:t> </a:t>
                  </a:r>
                </a:p>
              </p:txBody>
            </p:sp>
          </mc:Fallback>
        </mc:AlternateContent>
      </p:grpSp>
      <p:grpSp>
        <p:nvGrpSpPr>
          <p:cNvPr id="236" name="群組 235">
            <a:extLst>
              <a:ext uri="{FF2B5EF4-FFF2-40B4-BE49-F238E27FC236}">
                <a16:creationId xmlns:a16="http://schemas.microsoft.com/office/drawing/2014/main" id="{CF1C5AA2-112A-4F0B-AF83-28DA4E37E41E}"/>
              </a:ext>
            </a:extLst>
          </p:cNvPr>
          <p:cNvGrpSpPr/>
          <p:nvPr/>
        </p:nvGrpSpPr>
        <p:grpSpPr>
          <a:xfrm>
            <a:off x="6124800" y="5829152"/>
            <a:ext cx="572208" cy="430683"/>
            <a:chOff x="5686213" y="4717020"/>
            <a:chExt cx="572208" cy="430683"/>
          </a:xfrm>
        </p:grpSpPr>
        <p:sp>
          <p:nvSpPr>
            <p:cNvPr id="237" name="矩形 236">
              <a:extLst>
                <a:ext uri="{FF2B5EF4-FFF2-40B4-BE49-F238E27FC236}">
                  <a16:creationId xmlns:a16="http://schemas.microsoft.com/office/drawing/2014/main" id="{9FEC108F-21BD-4B6C-8227-9E5251E8FA0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8" name="文字方塊 237">
                  <a:extLst>
                    <a:ext uri="{FF2B5EF4-FFF2-40B4-BE49-F238E27FC236}">
                      <a16:creationId xmlns:a16="http://schemas.microsoft.com/office/drawing/2014/main" id="{1CB96246-4D96-4A0F-BF61-44F7AFF907A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3,4</m:t>
                            </m:r>
                          </m:sub>
                        </m:sSub>
                      </m:oMath>
                    </m:oMathPara>
                  </a14:m>
                  <a:endParaRPr lang="zh-TW" altLang="en-US" sz="2400" dirty="0"/>
                </a:p>
              </p:txBody>
            </p:sp>
          </mc:Choice>
          <mc:Fallback xmlns="">
            <p:sp>
              <p:nvSpPr>
                <p:cNvPr id="238" name="文字方塊 237">
                  <a:extLst>
                    <a:ext uri="{FF2B5EF4-FFF2-40B4-BE49-F238E27FC236}">
                      <a16:creationId xmlns:a16="http://schemas.microsoft.com/office/drawing/2014/main" id="{1CB96246-4D96-4A0F-BF61-44F7AFF907A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9"/>
                  <a:stretch>
                    <a:fillRect l="-7447" r="-4255" b="-11111"/>
                  </a:stretch>
                </a:blipFill>
              </p:spPr>
              <p:txBody>
                <a:bodyPr/>
                <a:lstStyle/>
                <a:p>
                  <a:r>
                    <a:rPr lang="zh-TW" altLang="en-US">
                      <a:noFill/>
                    </a:rPr>
                    <a:t> </a:t>
                  </a:r>
                </a:p>
              </p:txBody>
            </p:sp>
          </mc:Fallback>
        </mc:AlternateContent>
      </p:grpSp>
      <p:grpSp>
        <p:nvGrpSpPr>
          <p:cNvPr id="239" name="群組 238">
            <a:extLst>
              <a:ext uri="{FF2B5EF4-FFF2-40B4-BE49-F238E27FC236}">
                <a16:creationId xmlns:a16="http://schemas.microsoft.com/office/drawing/2014/main" id="{A7EE5422-22FD-4F0F-969A-554BB277CF22}"/>
              </a:ext>
            </a:extLst>
          </p:cNvPr>
          <p:cNvGrpSpPr/>
          <p:nvPr/>
        </p:nvGrpSpPr>
        <p:grpSpPr>
          <a:xfrm>
            <a:off x="6672180" y="4563440"/>
            <a:ext cx="572208" cy="430683"/>
            <a:chOff x="5686213" y="4717020"/>
            <a:chExt cx="572208" cy="430683"/>
          </a:xfrm>
        </p:grpSpPr>
        <p:sp>
          <p:nvSpPr>
            <p:cNvPr id="240" name="矩形 239">
              <a:extLst>
                <a:ext uri="{FF2B5EF4-FFF2-40B4-BE49-F238E27FC236}">
                  <a16:creationId xmlns:a16="http://schemas.microsoft.com/office/drawing/2014/main" id="{40C01F55-AF96-4C52-A438-9C6615A9F9AC}"/>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1" name="文字方塊 240">
                  <a:extLst>
                    <a:ext uri="{FF2B5EF4-FFF2-40B4-BE49-F238E27FC236}">
                      <a16:creationId xmlns:a16="http://schemas.microsoft.com/office/drawing/2014/main" id="{B8A08B94-3F25-4E4B-89A5-928047E8714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4,1</m:t>
                            </m:r>
                          </m:sub>
                        </m:sSub>
                      </m:oMath>
                    </m:oMathPara>
                  </a14:m>
                  <a:endParaRPr lang="zh-TW" altLang="en-US" sz="2400" dirty="0"/>
                </a:p>
              </p:txBody>
            </p:sp>
          </mc:Choice>
          <mc:Fallback xmlns="">
            <p:sp>
              <p:nvSpPr>
                <p:cNvPr id="241" name="文字方塊 240">
                  <a:extLst>
                    <a:ext uri="{FF2B5EF4-FFF2-40B4-BE49-F238E27FC236}">
                      <a16:creationId xmlns:a16="http://schemas.microsoft.com/office/drawing/2014/main" id="{B8A08B94-3F25-4E4B-89A5-928047E8714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0"/>
                  <a:stretch>
                    <a:fillRect l="-7527" r="-5376" b="-9375"/>
                  </a:stretch>
                </a:blipFill>
              </p:spPr>
              <p:txBody>
                <a:bodyPr/>
                <a:lstStyle/>
                <a:p>
                  <a:r>
                    <a:rPr lang="zh-TW" altLang="en-US">
                      <a:noFill/>
                    </a:rPr>
                    <a:t> </a:t>
                  </a:r>
                </a:p>
              </p:txBody>
            </p:sp>
          </mc:Fallback>
        </mc:AlternateContent>
      </p:grpSp>
      <p:grpSp>
        <p:nvGrpSpPr>
          <p:cNvPr id="242" name="群組 241">
            <a:extLst>
              <a:ext uri="{FF2B5EF4-FFF2-40B4-BE49-F238E27FC236}">
                <a16:creationId xmlns:a16="http://schemas.microsoft.com/office/drawing/2014/main" id="{E823225D-DA50-45A6-9BB1-E406D2E53BFB}"/>
              </a:ext>
            </a:extLst>
          </p:cNvPr>
          <p:cNvGrpSpPr/>
          <p:nvPr/>
        </p:nvGrpSpPr>
        <p:grpSpPr>
          <a:xfrm>
            <a:off x="6680889" y="4994123"/>
            <a:ext cx="572208" cy="430683"/>
            <a:chOff x="5686213" y="4717020"/>
            <a:chExt cx="572208" cy="430683"/>
          </a:xfrm>
        </p:grpSpPr>
        <p:sp>
          <p:nvSpPr>
            <p:cNvPr id="243" name="矩形 242">
              <a:extLst>
                <a:ext uri="{FF2B5EF4-FFF2-40B4-BE49-F238E27FC236}">
                  <a16:creationId xmlns:a16="http://schemas.microsoft.com/office/drawing/2014/main" id="{089B26F3-680F-4AD0-A978-45CFC2DACA0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4" name="文字方塊 243">
                  <a:extLst>
                    <a:ext uri="{FF2B5EF4-FFF2-40B4-BE49-F238E27FC236}">
                      <a16:creationId xmlns:a16="http://schemas.microsoft.com/office/drawing/2014/main" id="{7C45C3CF-1E04-4319-BA4B-1F73444D5AA0}"/>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4,2</m:t>
                            </m:r>
                          </m:sub>
                        </m:sSub>
                      </m:oMath>
                    </m:oMathPara>
                  </a14:m>
                  <a:endParaRPr lang="zh-TW" altLang="en-US" sz="2400" dirty="0"/>
                </a:p>
              </p:txBody>
            </p:sp>
          </mc:Choice>
          <mc:Fallback xmlns="">
            <p:sp>
              <p:nvSpPr>
                <p:cNvPr id="244" name="文字方塊 243">
                  <a:extLst>
                    <a:ext uri="{FF2B5EF4-FFF2-40B4-BE49-F238E27FC236}">
                      <a16:creationId xmlns:a16="http://schemas.microsoft.com/office/drawing/2014/main" id="{7C45C3CF-1E04-4319-BA4B-1F73444D5AA0}"/>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1"/>
                  <a:stretch>
                    <a:fillRect l="-7447" r="-4255" b="-11111"/>
                  </a:stretch>
                </a:blipFill>
              </p:spPr>
              <p:txBody>
                <a:bodyPr/>
                <a:lstStyle/>
                <a:p>
                  <a:r>
                    <a:rPr lang="zh-TW" altLang="en-US">
                      <a:noFill/>
                    </a:rPr>
                    <a:t> </a:t>
                  </a:r>
                </a:p>
              </p:txBody>
            </p:sp>
          </mc:Fallback>
        </mc:AlternateContent>
      </p:grpSp>
      <p:grpSp>
        <p:nvGrpSpPr>
          <p:cNvPr id="245" name="群組 244">
            <a:extLst>
              <a:ext uri="{FF2B5EF4-FFF2-40B4-BE49-F238E27FC236}">
                <a16:creationId xmlns:a16="http://schemas.microsoft.com/office/drawing/2014/main" id="{DE4D1741-EBFA-439D-AA33-2A80E5D0E3B6}"/>
              </a:ext>
            </a:extLst>
          </p:cNvPr>
          <p:cNvGrpSpPr/>
          <p:nvPr/>
        </p:nvGrpSpPr>
        <p:grpSpPr>
          <a:xfrm>
            <a:off x="6681257" y="5427037"/>
            <a:ext cx="572208" cy="430683"/>
            <a:chOff x="5686213" y="4717020"/>
            <a:chExt cx="572208" cy="430683"/>
          </a:xfrm>
        </p:grpSpPr>
        <p:sp>
          <p:nvSpPr>
            <p:cNvPr id="246" name="矩形 245">
              <a:extLst>
                <a:ext uri="{FF2B5EF4-FFF2-40B4-BE49-F238E27FC236}">
                  <a16:creationId xmlns:a16="http://schemas.microsoft.com/office/drawing/2014/main" id="{F78DF670-D629-4416-8F10-CC31BEB0A8F3}"/>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7" name="文字方塊 246">
                  <a:extLst>
                    <a:ext uri="{FF2B5EF4-FFF2-40B4-BE49-F238E27FC236}">
                      <a16:creationId xmlns:a16="http://schemas.microsoft.com/office/drawing/2014/main" id="{8A6C3B5D-AC3C-45C3-A70F-57BB03D9793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4,3</m:t>
                            </m:r>
                          </m:sub>
                        </m:sSub>
                      </m:oMath>
                    </m:oMathPara>
                  </a14:m>
                  <a:endParaRPr lang="zh-TW" altLang="en-US" sz="2400" dirty="0"/>
                </a:p>
              </p:txBody>
            </p:sp>
          </mc:Choice>
          <mc:Fallback xmlns="">
            <p:sp>
              <p:nvSpPr>
                <p:cNvPr id="247" name="文字方塊 246">
                  <a:extLst>
                    <a:ext uri="{FF2B5EF4-FFF2-40B4-BE49-F238E27FC236}">
                      <a16:creationId xmlns:a16="http://schemas.microsoft.com/office/drawing/2014/main" id="{8A6C3B5D-AC3C-45C3-A70F-57BB03D9793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2"/>
                  <a:stretch>
                    <a:fillRect l="-6383" r="-4255" b="-11111"/>
                  </a:stretch>
                </a:blipFill>
              </p:spPr>
              <p:txBody>
                <a:bodyPr/>
                <a:lstStyle/>
                <a:p>
                  <a:r>
                    <a:rPr lang="zh-TW" altLang="en-US">
                      <a:noFill/>
                    </a:rPr>
                    <a:t> </a:t>
                  </a:r>
                </a:p>
              </p:txBody>
            </p:sp>
          </mc:Fallback>
        </mc:AlternateContent>
      </p:grpSp>
      <p:grpSp>
        <p:nvGrpSpPr>
          <p:cNvPr id="248" name="群組 247">
            <a:extLst>
              <a:ext uri="{FF2B5EF4-FFF2-40B4-BE49-F238E27FC236}">
                <a16:creationId xmlns:a16="http://schemas.microsoft.com/office/drawing/2014/main" id="{3210AE8C-4962-4B5C-95CB-7588EA511410}"/>
              </a:ext>
            </a:extLst>
          </p:cNvPr>
          <p:cNvGrpSpPr/>
          <p:nvPr/>
        </p:nvGrpSpPr>
        <p:grpSpPr>
          <a:xfrm>
            <a:off x="6681593" y="5855263"/>
            <a:ext cx="572208" cy="430683"/>
            <a:chOff x="5686213" y="4717020"/>
            <a:chExt cx="572208" cy="430683"/>
          </a:xfrm>
        </p:grpSpPr>
        <p:sp>
          <p:nvSpPr>
            <p:cNvPr id="249" name="矩形 248">
              <a:extLst>
                <a:ext uri="{FF2B5EF4-FFF2-40B4-BE49-F238E27FC236}">
                  <a16:creationId xmlns:a16="http://schemas.microsoft.com/office/drawing/2014/main" id="{8D260FF3-FAB1-46CA-B9E9-34941DC3941A}"/>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50" name="文字方塊 249">
                  <a:extLst>
                    <a:ext uri="{FF2B5EF4-FFF2-40B4-BE49-F238E27FC236}">
                      <a16:creationId xmlns:a16="http://schemas.microsoft.com/office/drawing/2014/main" id="{61C14693-DD39-414B-B523-393F92E9B13D}"/>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4,4</m:t>
                            </m:r>
                          </m:sub>
                        </m:sSub>
                      </m:oMath>
                    </m:oMathPara>
                  </a14:m>
                  <a:endParaRPr lang="zh-TW" altLang="en-US" sz="2400" dirty="0"/>
                </a:p>
              </p:txBody>
            </p:sp>
          </mc:Choice>
          <mc:Fallback xmlns="">
            <p:sp>
              <p:nvSpPr>
                <p:cNvPr id="250" name="文字方塊 249">
                  <a:extLst>
                    <a:ext uri="{FF2B5EF4-FFF2-40B4-BE49-F238E27FC236}">
                      <a16:creationId xmlns:a16="http://schemas.microsoft.com/office/drawing/2014/main" id="{61C14693-DD39-414B-B523-393F92E9B13D}"/>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3"/>
                  <a:stretch>
                    <a:fillRect l="-6383" r="-4255" b="-937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51" name="文字方塊 250">
                <a:extLst>
                  <a:ext uri="{FF2B5EF4-FFF2-40B4-BE49-F238E27FC236}">
                    <a16:creationId xmlns:a16="http://schemas.microsoft.com/office/drawing/2014/main" id="{C729E611-09CE-4D71-864B-3B3D2D9CB42B}"/>
                  </a:ext>
                </a:extLst>
              </p:cNvPr>
              <p:cNvSpPr txBox="1"/>
              <p:nvPr/>
            </p:nvSpPr>
            <p:spPr>
              <a:xfrm>
                <a:off x="8058561" y="6290248"/>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𝐾</m:t>
                          </m:r>
                        </m:e>
                        <m:sup>
                          <m:r>
                            <a:rPr lang="en-US" altLang="zh-TW" sz="2800" i="1">
                              <a:latin typeface="Cambria Math" panose="02040503050406030204" pitchFamily="18" charset="0"/>
                            </a:rPr>
                            <m:t>𝑇</m:t>
                          </m:r>
                        </m:sup>
                      </m:sSup>
                    </m:oMath>
                  </m:oMathPara>
                </a14:m>
                <a:endParaRPr lang="zh-TW" altLang="en-US" sz="2800" dirty="0"/>
              </a:p>
            </p:txBody>
          </p:sp>
        </mc:Choice>
        <mc:Fallback xmlns="">
          <p:sp>
            <p:nvSpPr>
              <p:cNvPr id="251" name="文字方塊 250">
                <a:extLst>
                  <a:ext uri="{FF2B5EF4-FFF2-40B4-BE49-F238E27FC236}">
                    <a16:creationId xmlns:a16="http://schemas.microsoft.com/office/drawing/2014/main" id="{C729E611-09CE-4D71-864B-3B3D2D9CB42B}"/>
                  </a:ext>
                </a:extLst>
              </p:cNvPr>
              <p:cNvSpPr txBox="1">
                <a:spLocks noRot="1" noChangeAspect="1" noMove="1" noResize="1" noEditPoints="1" noAdjustHandles="1" noChangeArrowheads="1" noChangeShapeType="1" noTextEdit="1"/>
              </p:cNvSpPr>
              <p:nvPr/>
            </p:nvSpPr>
            <p:spPr>
              <a:xfrm>
                <a:off x="8058561" y="6290248"/>
                <a:ext cx="334322" cy="430887"/>
              </a:xfrm>
              <a:prstGeom prst="rect">
                <a:avLst/>
              </a:prstGeom>
              <a:blipFill>
                <a:blip r:embed="rId44"/>
                <a:stretch>
                  <a:fillRect l="-37037" t="-2857" r="-51852" b="-285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52" name="文字方塊 251">
                <a:extLst>
                  <a:ext uri="{FF2B5EF4-FFF2-40B4-BE49-F238E27FC236}">
                    <a16:creationId xmlns:a16="http://schemas.microsoft.com/office/drawing/2014/main" id="{EB7F88C0-EE68-4D14-B4AA-E3CB51899DFF}"/>
                  </a:ext>
                </a:extLst>
              </p:cNvPr>
              <p:cNvSpPr txBox="1"/>
              <p:nvPr/>
            </p:nvSpPr>
            <p:spPr>
              <a:xfrm>
                <a:off x="5949857" y="6290247"/>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𝐴</m:t>
                      </m:r>
                    </m:oMath>
                  </m:oMathPara>
                </a14:m>
                <a:endParaRPr lang="zh-TW" altLang="en-US" sz="2800" dirty="0"/>
              </a:p>
            </p:txBody>
          </p:sp>
        </mc:Choice>
        <mc:Fallback xmlns="">
          <p:sp>
            <p:nvSpPr>
              <p:cNvPr id="252" name="文字方塊 251">
                <a:extLst>
                  <a:ext uri="{FF2B5EF4-FFF2-40B4-BE49-F238E27FC236}">
                    <a16:creationId xmlns:a16="http://schemas.microsoft.com/office/drawing/2014/main" id="{EB7F88C0-EE68-4D14-B4AA-E3CB51899DFF}"/>
                  </a:ext>
                </a:extLst>
              </p:cNvPr>
              <p:cNvSpPr txBox="1">
                <a:spLocks noRot="1" noChangeAspect="1" noMove="1" noResize="1" noEditPoints="1" noAdjustHandles="1" noChangeArrowheads="1" noChangeShapeType="1" noTextEdit="1"/>
              </p:cNvSpPr>
              <p:nvPr/>
            </p:nvSpPr>
            <p:spPr>
              <a:xfrm>
                <a:off x="5949857" y="6290247"/>
                <a:ext cx="334322" cy="430887"/>
              </a:xfrm>
              <a:prstGeom prst="rect">
                <a:avLst/>
              </a:prstGeom>
              <a:blipFill>
                <a:blip r:embed="rId45"/>
                <a:stretch>
                  <a:fillRect l="-22222" r="-22222" b="-285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53" name="文字方塊 252">
                <a:extLst>
                  <a:ext uri="{FF2B5EF4-FFF2-40B4-BE49-F238E27FC236}">
                    <a16:creationId xmlns:a16="http://schemas.microsoft.com/office/drawing/2014/main" id="{90FE3C2C-8697-4DAD-AC8F-B8D4A0596BF4}"/>
                  </a:ext>
                </a:extLst>
              </p:cNvPr>
              <p:cNvSpPr txBox="1"/>
              <p:nvPr/>
            </p:nvSpPr>
            <p:spPr>
              <a:xfrm>
                <a:off x="9318534" y="5798714"/>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𝑄</m:t>
                      </m:r>
                    </m:oMath>
                  </m:oMathPara>
                </a14:m>
                <a:endParaRPr lang="zh-TW" altLang="en-US" sz="2800" dirty="0"/>
              </a:p>
            </p:txBody>
          </p:sp>
        </mc:Choice>
        <mc:Fallback xmlns="">
          <p:sp>
            <p:nvSpPr>
              <p:cNvPr id="253" name="文字方塊 252">
                <a:extLst>
                  <a:ext uri="{FF2B5EF4-FFF2-40B4-BE49-F238E27FC236}">
                    <a16:creationId xmlns:a16="http://schemas.microsoft.com/office/drawing/2014/main" id="{90FE3C2C-8697-4DAD-AC8F-B8D4A0596BF4}"/>
                  </a:ext>
                </a:extLst>
              </p:cNvPr>
              <p:cNvSpPr txBox="1">
                <a:spLocks noRot="1" noChangeAspect="1" noMove="1" noResize="1" noEditPoints="1" noAdjustHandles="1" noChangeArrowheads="1" noChangeShapeType="1" noTextEdit="1"/>
              </p:cNvSpPr>
              <p:nvPr/>
            </p:nvSpPr>
            <p:spPr>
              <a:xfrm>
                <a:off x="9318534" y="5798714"/>
                <a:ext cx="334322" cy="430887"/>
              </a:xfrm>
              <a:prstGeom prst="rect">
                <a:avLst/>
              </a:prstGeom>
              <a:blipFill>
                <a:blip r:embed="rId46"/>
                <a:stretch>
                  <a:fillRect l="-33333" r="-29630" b="-25714"/>
                </a:stretch>
              </a:blipFill>
            </p:spPr>
            <p:txBody>
              <a:bodyPr/>
              <a:lstStyle/>
              <a:p>
                <a:r>
                  <a:rPr lang="en-DE">
                    <a:noFill/>
                  </a:rPr>
                  <a:t> </a:t>
                </a:r>
              </a:p>
            </p:txBody>
          </p:sp>
        </mc:Fallback>
      </mc:AlternateContent>
      <p:grpSp>
        <p:nvGrpSpPr>
          <p:cNvPr id="254" name="群組 253">
            <a:extLst>
              <a:ext uri="{FF2B5EF4-FFF2-40B4-BE49-F238E27FC236}">
                <a16:creationId xmlns:a16="http://schemas.microsoft.com/office/drawing/2014/main" id="{65B421E7-A40D-4237-80D9-456A64F73CB4}"/>
              </a:ext>
            </a:extLst>
          </p:cNvPr>
          <p:cNvGrpSpPr/>
          <p:nvPr/>
        </p:nvGrpSpPr>
        <p:grpSpPr>
          <a:xfrm>
            <a:off x="9440672" y="5213893"/>
            <a:ext cx="715161" cy="540000"/>
            <a:chOff x="7174951" y="3803115"/>
            <a:chExt cx="715161" cy="540000"/>
          </a:xfrm>
        </p:grpSpPr>
        <p:sp>
          <p:nvSpPr>
            <p:cNvPr id="255" name="矩形 254">
              <a:extLst>
                <a:ext uri="{FF2B5EF4-FFF2-40B4-BE49-F238E27FC236}">
                  <a16:creationId xmlns:a16="http://schemas.microsoft.com/office/drawing/2014/main" id="{8C8882ED-7465-4F2E-B6FE-025CCFBC001B}"/>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56" name="文字方塊 255">
                  <a:extLst>
                    <a:ext uri="{FF2B5EF4-FFF2-40B4-BE49-F238E27FC236}">
                      <a16:creationId xmlns:a16="http://schemas.microsoft.com/office/drawing/2014/main" id="{8AE6D7F6-C5BB-46B5-B600-D5C3C53A58FD}"/>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256" name="文字方塊 255">
                  <a:extLst>
                    <a:ext uri="{FF2B5EF4-FFF2-40B4-BE49-F238E27FC236}">
                      <a16:creationId xmlns:a16="http://schemas.microsoft.com/office/drawing/2014/main" id="{8AE6D7F6-C5BB-46B5-B600-D5C3C53A58FD}"/>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47"/>
                  <a:stretch>
                    <a:fillRect b="-9211"/>
                  </a:stretch>
                </a:blipFill>
              </p:spPr>
              <p:txBody>
                <a:bodyPr/>
                <a:lstStyle/>
                <a:p>
                  <a:r>
                    <a:rPr lang="zh-TW" altLang="en-US">
                      <a:noFill/>
                    </a:rPr>
                    <a:t> </a:t>
                  </a:r>
                </a:p>
              </p:txBody>
            </p:sp>
          </mc:Fallback>
        </mc:AlternateContent>
      </p:grpSp>
      <p:grpSp>
        <p:nvGrpSpPr>
          <p:cNvPr id="257" name="群組 256">
            <a:extLst>
              <a:ext uri="{FF2B5EF4-FFF2-40B4-BE49-F238E27FC236}">
                <a16:creationId xmlns:a16="http://schemas.microsoft.com/office/drawing/2014/main" id="{B0CCADAD-91A1-46D6-BBD5-6D7070B7C3F7}"/>
              </a:ext>
            </a:extLst>
          </p:cNvPr>
          <p:cNvGrpSpPr/>
          <p:nvPr/>
        </p:nvGrpSpPr>
        <p:grpSpPr>
          <a:xfrm>
            <a:off x="9895557" y="5221257"/>
            <a:ext cx="715161" cy="540000"/>
            <a:chOff x="7174951" y="3803115"/>
            <a:chExt cx="715161" cy="540000"/>
          </a:xfrm>
        </p:grpSpPr>
        <p:sp>
          <p:nvSpPr>
            <p:cNvPr id="258" name="矩形 257">
              <a:extLst>
                <a:ext uri="{FF2B5EF4-FFF2-40B4-BE49-F238E27FC236}">
                  <a16:creationId xmlns:a16="http://schemas.microsoft.com/office/drawing/2014/main" id="{69884CDC-7394-4014-A848-239957B6BBD1}"/>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59" name="文字方塊 258">
                  <a:extLst>
                    <a:ext uri="{FF2B5EF4-FFF2-40B4-BE49-F238E27FC236}">
                      <a16:creationId xmlns:a16="http://schemas.microsoft.com/office/drawing/2014/main" id="{D10EC73F-CAB7-4A6B-B5C2-B8ADAFBD07B0}"/>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259" name="文字方塊 258">
                  <a:extLst>
                    <a:ext uri="{FF2B5EF4-FFF2-40B4-BE49-F238E27FC236}">
                      <a16:creationId xmlns:a16="http://schemas.microsoft.com/office/drawing/2014/main" id="{D10EC73F-CAB7-4A6B-B5C2-B8ADAFBD07B0}"/>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48"/>
                  <a:stretch>
                    <a:fillRect b="-10526"/>
                  </a:stretch>
                </a:blipFill>
              </p:spPr>
              <p:txBody>
                <a:bodyPr/>
                <a:lstStyle/>
                <a:p>
                  <a:r>
                    <a:rPr lang="zh-TW" altLang="en-US">
                      <a:noFill/>
                    </a:rPr>
                    <a:t> </a:t>
                  </a:r>
                </a:p>
              </p:txBody>
            </p:sp>
          </mc:Fallback>
        </mc:AlternateContent>
      </p:grpSp>
      <p:sp>
        <p:nvSpPr>
          <p:cNvPr id="9" name="箭號: 向右 8">
            <a:extLst>
              <a:ext uri="{FF2B5EF4-FFF2-40B4-BE49-F238E27FC236}">
                <a16:creationId xmlns:a16="http://schemas.microsoft.com/office/drawing/2014/main" id="{CDF6358C-1B64-4397-BD23-23BAD4969642}"/>
              </a:ext>
            </a:extLst>
          </p:cNvPr>
          <p:cNvSpPr/>
          <p:nvPr/>
        </p:nvSpPr>
        <p:spPr>
          <a:xfrm flipH="1">
            <a:off x="4356698" y="5082391"/>
            <a:ext cx="515279" cy="6931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nvGrpSpPr>
          <p:cNvPr id="260" name="群組 259">
            <a:extLst>
              <a:ext uri="{FF2B5EF4-FFF2-40B4-BE49-F238E27FC236}">
                <a16:creationId xmlns:a16="http://schemas.microsoft.com/office/drawing/2014/main" id="{4D731875-22A8-4404-BD13-2B29959EBBAF}"/>
              </a:ext>
            </a:extLst>
          </p:cNvPr>
          <p:cNvGrpSpPr/>
          <p:nvPr/>
        </p:nvGrpSpPr>
        <p:grpSpPr>
          <a:xfrm>
            <a:off x="1990234" y="4509121"/>
            <a:ext cx="565090" cy="430683"/>
            <a:chOff x="5686213" y="4717020"/>
            <a:chExt cx="565090" cy="430683"/>
          </a:xfrm>
        </p:grpSpPr>
        <p:sp>
          <p:nvSpPr>
            <p:cNvPr id="261" name="矩形 260">
              <a:extLst>
                <a:ext uri="{FF2B5EF4-FFF2-40B4-BE49-F238E27FC236}">
                  <a16:creationId xmlns:a16="http://schemas.microsoft.com/office/drawing/2014/main" id="{27D03E16-0745-4C61-99BB-CF4D59FFFA9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2" name="文字方塊 261">
                  <a:extLst>
                    <a:ext uri="{FF2B5EF4-FFF2-40B4-BE49-F238E27FC236}">
                      <a16:creationId xmlns:a16="http://schemas.microsoft.com/office/drawing/2014/main" id="{2230713A-0279-4B8B-8AF5-074BAFA77D8E}"/>
                    </a:ext>
                  </a:extLst>
                </p:cNvPr>
                <p:cNvSpPr txBox="1"/>
                <p:nvPr/>
              </p:nvSpPr>
              <p:spPr>
                <a:xfrm>
                  <a:off x="5686213" y="4717020"/>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262" name="文字方塊 261">
                  <a:extLst>
                    <a:ext uri="{FF2B5EF4-FFF2-40B4-BE49-F238E27FC236}">
                      <a16:creationId xmlns:a16="http://schemas.microsoft.com/office/drawing/2014/main" id="{2230713A-0279-4B8B-8AF5-074BAFA77D8E}"/>
                    </a:ext>
                  </a:extLst>
                </p:cNvPr>
                <p:cNvSpPr txBox="1">
                  <a:spLocks noRot="1" noChangeAspect="1" noMove="1" noResize="1" noEditPoints="1" noAdjustHandles="1" noChangeArrowheads="1" noChangeShapeType="1" noTextEdit="1"/>
                </p:cNvSpPr>
                <p:nvPr/>
              </p:nvSpPr>
              <p:spPr>
                <a:xfrm>
                  <a:off x="5686213" y="4717020"/>
                  <a:ext cx="565090" cy="385555"/>
                </a:xfrm>
                <a:prstGeom prst="rect">
                  <a:avLst/>
                </a:prstGeom>
                <a:blipFill>
                  <a:blip r:embed="rId49"/>
                  <a:stretch>
                    <a:fillRect l="-6452" t="-14063" r="-26882" b="-9375"/>
                  </a:stretch>
                </a:blipFill>
              </p:spPr>
              <p:txBody>
                <a:bodyPr/>
                <a:lstStyle/>
                <a:p>
                  <a:r>
                    <a:rPr lang="zh-TW" altLang="en-US">
                      <a:noFill/>
                    </a:rPr>
                    <a:t> </a:t>
                  </a:r>
                </a:p>
              </p:txBody>
            </p:sp>
          </mc:Fallback>
        </mc:AlternateContent>
      </p:grpSp>
      <p:grpSp>
        <p:nvGrpSpPr>
          <p:cNvPr id="263" name="群組 262">
            <a:extLst>
              <a:ext uri="{FF2B5EF4-FFF2-40B4-BE49-F238E27FC236}">
                <a16:creationId xmlns:a16="http://schemas.microsoft.com/office/drawing/2014/main" id="{1017C076-CB95-4C23-96D8-2D1C84883D37}"/>
              </a:ext>
            </a:extLst>
          </p:cNvPr>
          <p:cNvGrpSpPr/>
          <p:nvPr/>
        </p:nvGrpSpPr>
        <p:grpSpPr>
          <a:xfrm>
            <a:off x="1998944" y="4939804"/>
            <a:ext cx="565091" cy="430683"/>
            <a:chOff x="5686213" y="4717020"/>
            <a:chExt cx="565091" cy="430683"/>
          </a:xfrm>
        </p:grpSpPr>
        <p:sp>
          <p:nvSpPr>
            <p:cNvPr id="264" name="矩形 263">
              <a:extLst>
                <a:ext uri="{FF2B5EF4-FFF2-40B4-BE49-F238E27FC236}">
                  <a16:creationId xmlns:a16="http://schemas.microsoft.com/office/drawing/2014/main" id="{6130DA64-729C-47F4-8D7B-60C738C5A88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5" name="文字方塊 264">
                  <a:extLst>
                    <a:ext uri="{FF2B5EF4-FFF2-40B4-BE49-F238E27FC236}">
                      <a16:creationId xmlns:a16="http://schemas.microsoft.com/office/drawing/2014/main" id="{8ABCA2F8-E407-47F4-B7EA-FA62F8BE3F9B}"/>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265" name="文字方塊 264">
                  <a:extLst>
                    <a:ext uri="{FF2B5EF4-FFF2-40B4-BE49-F238E27FC236}">
                      <a16:creationId xmlns:a16="http://schemas.microsoft.com/office/drawing/2014/main" id="{8ABCA2F8-E407-47F4-B7EA-FA62F8BE3F9B}"/>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50"/>
                  <a:stretch>
                    <a:fillRect l="-7527" t="-14286" r="-25806" b="-11111"/>
                  </a:stretch>
                </a:blipFill>
              </p:spPr>
              <p:txBody>
                <a:bodyPr/>
                <a:lstStyle/>
                <a:p>
                  <a:r>
                    <a:rPr lang="zh-TW" altLang="en-US">
                      <a:noFill/>
                    </a:rPr>
                    <a:t> </a:t>
                  </a:r>
                </a:p>
              </p:txBody>
            </p:sp>
          </mc:Fallback>
        </mc:AlternateContent>
      </p:grpSp>
      <p:grpSp>
        <p:nvGrpSpPr>
          <p:cNvPr id="266" name="群組 265">
            <a:extLst>
              <a:ext uri="{FF2B5EF4-FFF2-40B4-BE49-F238E27FC236}">
                <a16:creationId xmlns:a16="http://schemas.microsoft.com/office/drawing/2014/main" id="{DDF842BA-8BEB-461B-9328-DFEAD4D70A82}"/>
              </a:ext>
            </a:extLst>
          </p:cNvPr>
          <p:cNvGrpSpPr/>
          <p:nvPr/>
        </p:nvGrpSpPr>
        <p:grpSpPr>
          <a:xfrm>
            <a:off x="1999312" y="5372718"/>
            <a:ext cx="565091" cy="430683"/>
            <a:chOff x="5686213" y="4717020"/>
            <a:chExt cx="565091" cy="430683"/>
          </a:xfrm>
        </p:grpSpPr>
        <p:sp>
          <p:nvSpPr>
            <p:cNvPr id="267" name="矩形 266">
              <a:extLst>
                <a:ext uri="{FF2B5EF4-FFF2-40B4-BE49-F238E27FC236}">
                  <a16:creationId xmlns:a16="http://schemas.microsoft.com/office/drawing/2014/main" id="{F2F03E4D-6A71-485E-81C8-B1E118AFF55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8" name="文字方塊 267">
                  <a:extLst>
                    <a:ext uri="{FF2B5EF4-FFF2-40B4-BE49-F238E27FC236}">
                      <a16:creationId xmlns:a16="http://schemas.microsoft.com/office/drawing/2014/main" id="{9A81DEB5-1607-41A9-B458-055E57B6C851}"/>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268" name="文字方塊 267">
                  <a:extLst>
                    <a:ext uri="{FF2B5EF4-FFF2-40B4-BE49-F238E27FC236}">
                      <a16:creationId xmlns:a16="http://schemas.microsoft.com/office/drawing/2014/main" id="{9A81DEB5-1607-41A9-B458-055E57B6C851}"/>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51"/>
                  <a:stretch>
                    <a:fillRect l="-7527" t="-14286" r="-25806" b="-11111"/>
                  </a:stretch>
                </a:blipFill>
              </p:spPr>
              <p:txBody>
                <a:bodyPr/>
                <a:lstStyle/>
                <a:p>
                  <a:r>
                    <a:rPr lang="zh-TW" altLang="en-US">
                      <a:noFill/>
                    </a:rPr>
                    <a:t> </a:t>
                  </a:r>
                </a:p>
              </p:txBody>
            </p:sp>
          </mc:Fallback>
        </mc:AlternateContent>
      </p:grpSp>
      <p:grpSp>
        <p:nvGrpSpPr>
          <p:cNvPr id="269" name="群組 268">
            <a:extLst>
              <a:ext uri="{FF2B5EF4-FFF2-40B4-BE49-F238E27FC236}">
                <a16:creationId xmlns:a16="http://schemas.microsoft.com/office/drawing/2014/main" id="{920F006B-9365-4C68-9C11-782EA435D651}"/>
              </a:ext>
            </a:extLst>
          </p:cNvPr>
          <p:cNvGrpSpPr/>
          <p:nvPr/>
        </p:nvGrpSpPr>
        <p:grpSpPr>
          <a:xfrm>
            <a:off x="1999648" y="5800944"/>
            <a:ext cx="565091" cy="430683"/>
            <a:chOff x="5686213" y="4717020"/>
            <a:chExt cx="565091" cy="430683"/>
          </a:xfrm>
        </p:grpSpPr>
        <p:sp>
          <p:nvSpPr>
            <p:cNvPr id="270" name="矩形 269">
              <a:extLst>
                <a:ext uri="{FF2B5EF4-FFF2-40B4-BE49-F238E27FC236}">
                  <a16:creationId xmlns:a16="http://schemas.microsoft.com/office/drawing/2014/main" id="{6A52DFFF-40C2-40C5-9EDD-C19772FF212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1" name="文字方塊 270">
                  <a:extLst>
                    <a:ext uri="{FF2B5EF4-FFF2-40B4-BE49-F238E27FC236}">
                      <a16:creationId xmlns:a16="http://schemas.microsoft.com/office/drawing/2014/main" id="{0B818BFE-7F88-4294-A527-966D7E4869E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271" name="文字方塊 270">
                  <a:extLst>
                    <a:ext uri="{FF2B5EF4-FFF2-40B4-BE49-F238E27FC236}">
                      <a16:creationId xmlns:a16="http://schemas.microsoft.com/office/drawing/2014/main" id="{0B818BFE-7F88-4294-A527-966D7E4869E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52"/>
                  <a:stretch>
                    <a:fillRect l="-6452" t="-14063" r="-26882" b="-9375"/>
                  </a:stretch>
                </a:blipFill>
              </p:spPr>
              <p:txBody>
                <a:bodyPr/>
                <a:lstStyle/>
                <a:p>
                  <a:r>
                    <a:rPr lang="zh-TW" altLang="en-US">
                      <a:noFill/>
                    </a:rPr>
                    <a:t> </a:t>
                  </a:r>
                </a:p>
              </p:txBody>
            </p:sp>
          </mc:Fallback>
        </mc:AlternateContent>
      </p:grpSp>
      <p:grpSp>
        <p:nvGrpSpPr>
          <p:cNvPr id="272" name="群組 271">
            <a:extLst>
              <a:ext uri="{FF2B5EF4-FFF2-40B4-BE49-F238E27FC236}">
                <a16:creationId xmlns:a16="http://schemas.microsoft.com/office/drawing/2014/main" id="{26FB575F-7BB2-4F74-893E-75E2245053D9}"/>
              </a:ext>
            </a:extLst>
          </p:cNvPr>
          <p:cNvGrpSpPr/>
          <p:nvPr/>
        </p:nvGrpSpPr>
        <p:grpSpPr>
          <a:xfrm>
            <a:off x="2563341" y="4524015"/>
            <a:ext cx="572208" cy="430683"/>
            <a:chOff x="5686213" y="4717020"/>
            <a:chExt cx="572208" cy="430683"/>
          </a:xfrm>
        </p:grpSpPr>
        <p:sp>
          <p:nvSpPr>
            <p:cNvPr id="273" name="矩形 272">
              <a:extLst>
                <a:ext uri="{FF2B5EF4-FFF2-40B4-BE49-F238E27FC236}">
                  <a16:creationId xmlns:a16="http://schemas.microsoft.com/office/drawing/2014/main" id="{B9E20F3C-6B2E-4B69-BE07-BC8DF122327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4" name="文字方塊 273">
                  <a:extLst>
                    <a:ext uri="{FF2B5EF4-FFF2-40B4-BE49-F238E27FC236}">
                      <a16:creationId xmlns:a16="http://schemas.microsoft.com/office/drawing/2014/main" id="{88F6A0E3-EE5E-4D13-B172-9CDA97593E4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274" name="文字方塊 273">
                  <a:extLst>
                    <a:ext uri="{FF2B5EF4-FFF2-40B4-BE49-F238E27FC236}">
                      <a16:creationId xmlns:a16="http://schemas.microsoft.com/office/drawing/2014/main" id="{88F6A0E3-EE5E-4D13-B172-9CDA97593E4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3"/>
                  <a:stretch>
                    <a:fillRect l="-6383" t="-15873" r="-25532" b="-11111"/>
                  </a:stretch>
                </a:blipFill>
              </p:spPr>
              <p:txBody>
                <a:bodyPr/>
                <a:lstStyle/>
                <a:p>
                  <a:r>
                    <a:rPr lang="zh-TW" altLang="en-US">
                      <a:noFill/>
                    </a:rPr>
                    <a:t> </a:t>
                  </a:r>
                </a:p>
              </p:txBody>
            </p:sp>
          </mc:Fallback>
        </mc:AlternateContent>
      </p:grpSp>
      <p:grpSp>
        <p:nvGrpSpPr>
          <p:cNvPr id="275" name="群組 274">
            <a:extLst>
              <a:ext uri="{FF2B5EF4-FFF2-40B4-BE49-F238E27FC236}">
                <a16:creationId xmlns:a16="http://schemas.microsoft.com/office/drawing/2014/main" id="{CBEEB759-E85D-4373-BAB3-AA990E7F9C86}"/>
              </a:ext>
            </a:extLst>
          </p:cNvPr>
          <p:cNvGrpSpPr/>
          <p:nvPr/>
        </p:nvGrpSpPr>
        <p:grpSpPr>
          <a:xfrm>
            <a:off x="2572050" y="4954698"/>
            <a:ext cx="572208" cy="430683"/>
            <a:chOff x="5686213" y="4717020"/>
            <a:chExt cx="572208" cy="430683"/>
          </a:xfrm>
        </p:grpSpPr>
        <p:sp>
          <p:nvSpPr>
            <p:cNvPr id="276" name="矩形 275">
              <a:extLst>
                <a:ext uri="{FF2B5EF4-FFF2-40B4-BE49-F238E27FC236}">
                  <a16:creationId xmlns:a16="http://schemas.microsoft.com/office/drawing/2014/main" id="{7111B8A4-E1FC-494F-BB89-C7EA9ADCB9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7" name="文字方塊 276">
                  <a:extLst>
                    <a:ext uri="{FF2B5EF4-FFF2-40B4-BE49-F238E27FC236}">
                      <a16:creationId xmlns:a16="http://schemas.microsoft.com/office/drawing/2014/main" id="{FB82C5AB-0977-4953-A433-C5CAE15703B5}"/>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277" name="文字方塊 276">
                  <a:extLst>
                    <a:ext uri="{FF2B5EF4-FFF2-40B4-BE49-F238E27FC236}">
                      <a16:creationId xmlns:a16="http://schemas.microsoft.com/office/drawing/2014/main" id="{FB82C5AB-0977-4953-A433-C5CAE15703B5}"/>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4"/>
                  <a:stretch>
                    <a:fillRect l="-7447" t="-15873" r="-24468" b="-11111"/>
                  </a:stretch>
                </a:blipFill>
              </p:spPr>
              <p:txBody>
                <a:bodyPr/>
                <a:lstStyle/>
                <a:p>
                  <a:r>
                    <a:rPr lang="zh-TW" altLang="en-US">
                      <a:noFill/>
                    </a:rPr>
                    <a:t> </a:t>
                  </a:r>
                </a:p>
              </p:txBody>
            </p:sp>
          </mc:Fallback>
        </mc:AlternateContent>
      </p:grpSp>
      <p:grpSp>
        <p:nvGrpSpPr>
          <p:cNvPr id="278" name="群組 277">
            <a:extLst>
              <a:ext uri="{FF2B5EF4-FFF2-40B4-BE49-F238E27FC236}">
                <a16:creationId xmlns:a16="http://schemas.microsoft.com/office/drawing/2014/main" id="{2192E5C2-B089-4464-807A-325A07BCF9E5}"/>
              </a:ext>
            </a:extLst>
          </p:cNvPr>
          <p:cNvGrpSpPr/>
          <p:nvPr/>
        </p:nvGrpSpPr>
        <p:grpSpPr>
          <a:xfrm>
            <a:off x="2572418" y="5387612"/>
            <a:ext cx="572208" cy="430683"/>
            <a:chOff x="5686213" y="4717020"/>
            <a:chExt cx="572208" cy="430683"/>
          </a:xfrm>
        </p:grpSpPr>
        <p:sp>
          <p:nvSpPr>
            <p:cNvPr id="279" name="矩形 278">
              <a:extLst>
                <a:ext uri="{FF2B5EF4-FFF2-40B4-BE49-F238E27FC236}">
                  <a16:creationId xmlns:a16="http://schemas.microsoft.com/office/drawing/2014/main" id="{28AABCA9-EA4E-4F55-967B-5F28369109CB}"/>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0" name="文字方塊 279">
                  <a:extLst>
                    <a:ext uri="{FF2B5EF4-FFF2-40B4-BE49-F238E27FC236}">
                      <a16:creationId xmlns:a16="http://schemas.microsoft.com/office/drawing/2014/main" id="{013A88F1-396A-4043-ADAF-B252DEC9E12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2,3</m:t>
                            </m:r>
                          </m:sub>
                        </m:sSub>
                      </m:oMath>
                    </m:oMathPara>
                  </a14:m>
                  <a:endParaRPr lang="zh-TW" altLang="en-US" sz="2400" dirty="0"/>
                </a:p>
              </p:txBody>
            </p:sp>
          </mc:Choice>
          <mc:Fallback xmlns="">
            <p:sp>
              <p:nvSpPr>
                <p:cNvPr id="280" name="文字方塊 279">
                  <a:extLst>
                    <a:ext uri="{FF2B5EF4-FFF2-40B4-BE49-F238E27FC236}">
                      <a16:creationId xmlns:a16="http://schemas.microsoft.com/office/drawing/2014/main" id="{013A88F1-396A-4043-ADAF-B252DEC9E12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5"/>
                  <a:stretch>
                    <a:fillRect l="-7447" t="-15873" r="-24468" b="-11111"/>
                  </a:stretch>
                </a:blipFill>
              </p:spPr>
              <p:txBody>
                <a:bodyPr/>
                <a:lstStyle/>
                <a:p>
                  <a:r>
                    <a:rPr lang="zh-TW" altLang="en-US">
                      <a:noFill/>
                    </a:rPr>
                    <a:t> </a:t>
                  </a:r>
                </a:p>
              </p:txBody>
            </p:sp>
          </mc:Fallback>
        </mc:AlternateContent>
      </p:grpSp>
      <p:grpSp>
        <p:nvGrpSpPr>
          <p:cNvPr id="281" name="群組 280">
            <a:extLst>
              <a:ext uri="{FF2B5EF4-FFF2-40B4-BE49-F238E27FC236}">
                <a16:creationId xmlns:a16="http://schemas.microsoft.com/office/drawing/2014/main" id="{5ABF2D0A-EA5A-42AE-B722-ABD69FDC79D1}"/>
              </a:ext>
            </a:extLst>
          </p:cNvPr>
          <p:cNvGrpSpPr/>
          <p:nvPr/>
        </p:nvGrpSpPr>
        <p:grpSpPr>
          <a:xfrm>
            <a:off x="2572754" y="5815838"/>
            <a:ext cx="572208" cy="430683"/>
            <a:chOff x="5686213" y="4717020"/>
            <a:chExt cx="572208" cy="430683"/>
          </a:xfrm>
        </p:grpSpPr>
        <p:sp>
          <p:nvSpPr>
            <p:cNvPr id="282" name="矩形 281">
              <a:extLst>
                <a:ext uri="{FF2B5EF4-FFF2-40B4-BE49-F238E27FC236}">
                  <a16:creationId xmlns:a16="http://schemas.microsoft.com/office/drawing/2014/main" id="{17B1D922-685A-4BEB-AD6C-7DD71A0268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3" name="文字方塊 282">
                  <a:extLst>
                    <a:ext uri="{FF2B5EF4-FFF2-40B4-BE49-F238E27FC236}">
                      <a16:creationId xmlns:a16="http://schemas.microsoft.com/office/drawing/2014/main" id="{A85D3605-93FC-48E7-B084-4D33CFCBF07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2,4</m:t>
                            </m:r>
                          </m:sub>
                        </m:sSub>
                      </m:oMath>
                    </m:oMathPara>
                  </a14:m>
                  <a:endParaRPr lang="zh-TW" altLang="en-US" sz="2400" dirty="0"/>
                </a:p>
              </p:txBody>
            </p:sp>
          </mc:Choice>
          <mc:Fallback xmlns="">
            <p:sp>
              <p:nvSpPr>
                <p:cNvPr id="283" name="文字方塊 282">
                  <a:extLst>
                    <a:ext uri="{FF2B5EF4-FFF2-40B4-BE49-F238E27FC236}">
                      <a16:creationId xmlns:a16="http://schemas.microsoft.com/office/drawing/2014/main" id="{A85D3605-93FC-48E7-B084-4D33CFCBF07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6"/>
                  <a:stretch>
                    <a:fillRect l="-6383" t="-15873" r="-25532" b="-11111"/>
                  </a:stretch>
                </a:blipFill>
              </p:spPr>
              <p:txBody>
                <a:bodyPr/>
                <a:lstStyle/>
                <a:p>
                  <a:r>
                    <a:rPr lang="zh-TW" altLang="en-US">
                      <a:noFill/>
                    </a:rPr>
                    <a:t> </a:t>
                  </a:r>
                </a:p>
              </p:txBody>
            </p:sp>
          </mc:Fallback>
        </mc:AlternateContent>
      </p:grpSp>
      <p:grpSp>
        <p:nvGrpSpPr>
          <p:cNvPr id="284" name="群組 283">
            <a:extLst>
              <a:ext uri="{FF2B5EF4-FFF2-40B4-BE49-F238E27FC236}">
                <a16:creationId xmlns:a16="http://schemas.microsoft.com/office/drawing/2014/main" id="{025CBAA7-0F1E-4B64-9265-91AA6FCF5A8E}"/>
              </a:ext>
            </a:extLst>
          </p:cNvPr>
          <p:cNvGrpSpPr/>
          <p:nvPr/>
        </p:nvGrpSpPr>
        <p:grpSpPr>
          <a:xfrm>
            <a:off x="3139321" y="4509121"/>
            <a:ext cx="572208" cy="430683"/>
            <a:chOff x="5686213" y="4717020"/>
            <a:chExt cx="572208" cy="430683"/>
          </a:xfrm>
        </p:grpSpPr>
        <p:sp>
          <p:nvSpPr>
            <p:cNvPr id="285" name="矩形 284">
              <a:extLst>
                <a:ext uri="{FF2B5EF4-FFF2-40B4-BE49-F238E27FC236}">
                  <a16:creationId xmlns:a16="http://schemas.microsoft.com/office/drawing/2014/main" id="{CEACD89C-9A13-44E1-850A-B1DE2CDC4CC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6" name="文字方塊 285">
                  <a:extLst>
                    <a:ext uri="{FF2B5EF4-FFF2-40B4-BE49-F238E27FC236}">
                      <a16:creationId xmlns:a16="http://schemas.microsoft.com/office/drawing/2014/main" id="{4303DBAB-FBB6-4426-8BD9-DE2BE566FBA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3,1</m:t>
                            </m:r>
                          </m:sub>
                        </m:sSub>
                      </m:oMath>
                    </m:oMathPara>
                  </a14:m>
                  <a:endParaRPr lang="zh-TW" altLang="en-US" sz="2400" dirty="0"/>
                </a:p>
              </p:txBody>
            </p:sp>
          </mc:Choice>
          <mc:Fallback xmlns="">
            <p:sp>
              <p:nvSpPr>
                <p:cNvPr id="286" name="文字方塊 285">
                  <a:extLst>
                    <a:ext uri="{FF2B5EF4-FFF2-40B4-BE49-F238E27FC236}">
                      <a16:creationId xmlns:a16="http://schemas.microsoft.com/office/drawing/2014/main" id="{4303DBAB-FBB6-4426-8BD9-DE2BE566FBA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7"/>
                  <a:stretch>
                    <a:fillRect l="-7447" t="-14063" r="-24468" b="-9375"/>
                  </a:stretch>
                </a:blipFill>
              </p:spPr>
              <p:txBody>
                <a:bodyPr/>
                <a:lstStyle/>
                <a:p>
                  <a:r>
                    <a:rPr lang="zh-TW" altLang="en-US">
                      <a:noFill/>
                    </a:rPr>
                    <a:t> </a:t>
                  </a:r>
                </a:p>
              </p:txBody>
            </p:sp>
          </mc:Fallback>
        </mc:AlternateContent>
      </p:grpSp>
      <p:grpSp>
        <p:nvGrpSpPr>
          <p:cNvPr id="287" name="群組 286">
            <a:extLst>
              <a:ext uri="{FF2B5EF4-FFF2-40B4-BE49-F238E27FC236}">
                <a16:creationId xmlns:a16="http://schemas.microsoft.com/office/drawing/2014/main" id="{6746C3F2-9D39-4A74-8A2D-CEA9879AFD7B}"/>
              </a:ext>
            </a:extLst>
          </p:cNvPr>
          <p:cNvGrpSpPr/>
          <p:nvPr/>
        </p:nvGrpSpPr>
        <p:grpSpPr>
          <a:xfrm>
            <a:off x="3148030" y="4939804"/>
            <a:ext cx="572208" cy="430683"/>
            <a:chOff x="5686213" y="4717020"/>
            <a:chExt cx="572208" cy="430683"/>
          </a:xfrm>
        </p:grpSpPr>
        <p:sp>
          <p:nvSpPr>
            <p:cNvPr id="288" name="矩形 287">
              <a:extLst>
                <a:ext uri="{FF2B5EF4-FFF2-40B4-BE49-F238E27FC236}">
                  <a16:creationId xmlns:a16="http://schemas.microsoft.com/office/drawing/2014/main" id="{B0FFA815-DC7B-465A-8578-4961FC239C1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9" name="文字方塊 288">
                  <a:extLst>
                    <a:ext uri="{FF2B5EF4-FFF2-40B4-BE49-F238E27FC236}">
                      <a16:creationId xmlns:a16="http://schemas.microsoft.com/office/drawing/2014/main" id="{2437486D-CE51-411B-B47E-CA2617EAE73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3,2</m:t>
                            </m:r>
                          </m:sub>
                        </m:sSub>
                      </m:oMath>
                    </m:oMathPara>
                  </a14:m>
                  <a:endParaRPr lang="zh-TW" altLang="en-US" sz="2400" dirty="0"/>
                </a:p>
              </p:txBody>
            </p:sp>
          </mc:Choice>
          <mc:Fallback xmlns="">
            <p:sp>
              <p:nvSpPr>
                <p:cNvPr id="289" name="文字方塊 288">
                  <a:extLst>
                    <a:ext uri="{FF2B5EF4-FFF2-40B4-BE49-F238E27FC236}">
                      <a16:creationId xmlns:a16="http://schemas.microsoft.com/office/drawing/2014/main" id="{2437486D-CE51-411B-B47E-CA2617EAE73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8"/>
                  <a:stretch>
                    <a:fillRect l="-6383" t="-14286" r="-25532" b="-11111"/>
                  </a:stretch>
                </a:blipFill>
              </p:spPr>
              <p:txBody>
                <a:bodyPr/>
                <a:lstStyle/>
                <a:p>
                  <a:r>
                    <a:rPr lang="zh-TW" altLang="en-US">
                      <a:noFill/>
                    </a:rPr>
                    <a:t> </a:t>
                  </a:r>
                </a:p>
              </p:txBody>
            </p:sp>
          </mc:Fallback>
        </mc:AlternateContent>
      </p:grpSp>
      <p:grpSp>
        <p:nvGrpSpPr>
          <p:cNvPr id="290" name="群組 289">
            <a:extLst>
              <a:ext uri="{FF2B5EF4-FFF2-40B4-BE49-F238E27FC236}">
                <a16:creationId xmlns:a16="http://schemas.microsoft.com/office/drawing/2014/main" id="{63C6F2D7-2EDA-45ED-81C5-F9F9CE56929D}"/>
              </a:ext>
            </a:extLst>
          </p:cNvPr>
          <p:cNvGrpSpPr/>
          <p:nvPr/>
        </p:nvGrpSpPr>
        <p:grpSpPr>
          <a:xfrm>
            <a:off x="3148398" y="5372718"/>
            <a:ext cx="572208" cy="430683"/>
            <a:chOff x="5686213" y="4717020"/>
            <a:chExt cx="572208" cy="430683"/>
          </a:xfrm>
        </p:grpSpPr>
        <p:sp>
          <p:nvSpPr>
            <p:cNvPr id="291" name="矩形 290">
              <a:extLst>
                <a:ext uri="{FF2B5EF4-FFF2-40B4-BE49-F238E27FC236}">
                  <a16:creationId xmlns:a16="http://schemas.microsoft.com/office/drawing/2014/main" id="{569812F1-960B-4D5F-AD62-8A1062D89BA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2" name="文字方塊 291">
                  <a:extLst>
                    <a:ext uri="{FF2B5EF4-FFF2-40B4-BE49-F238E27FC236}">
                      <a16:creationId xmlns:a16="http://schemas.microsoft.com/office/drawing/2014/main" id="{A986160E-7A90-4CA5-9C0F-0F92BE26B7B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3,3</m:t>
                            </m:r>
                          </m:sub>
                        </m:sSub>
                      </m:oMath>
                    </m:oMathPara>
                  </a14:m>
                  <a:endParaRPr lang="zh-TW" altLang="en-US" sz="2400" dirty="0"/>
                </a:p>
              </p:txBody>
            </p:sp>
          </mc:Choice>
          <mc:Fallback xmlns="">
            <p:sp>
              <p:nvSpPr>
                <p:cNvPr id="292" name="文字方塊 291">
                  <a:extLst>
                    <a:ext uri="{FF2B5EF4-FFF2-40B4-BE49-F238E27FC236}">
                      <a16:creationId xmlns:a16="http://schemas.microsoft.com/office/drawing/2014/main" id="{A986160E-7A90-4CA5-9C0F-0F92BE26B7B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9"/>
                  <a:stretch>
                    <a:fillRect l="-6383" t="-14286" r="-25532" b="-11111"/>
                  </a:stretch>
                </a:blipFill>
              </p:spPr>
              <p:txBody>
                <a:bodyPr/>
                <a:lstStyle/>
                <a:p>
                  <a:r>
                    <a:rPr lang="zh-TW" altLang="en-US">
                      <a:noFill/>
                    </a:rPr>
                    <a:t> </a:t>
                  </a:r>
                </a:p>
              </p:txBody>
            </p:sp>
          </mc:Fallback>
        </mc:AlternateContent>
      </p:grpSp>
      <p:grpSp>
        <p:nvGrpSpPr>
          <p:cNvPr id="293" name="群組 292">
            <a:extLst>
              <a:ext uri="{FF2B5EF4-FFF2-40B4-BE49-F238E27FC236}">
                <a16:creationId xmlns:a16="http://schemas.microsoft.com/office/drawing/2014/main" id="{FCABBF43-946D-4B28-A31B-98334DFB36C6}"/>
              </a:ext>
            </a:extLst>
          </p:cNvPr>
          <p:cNvGrpSpPr/>
          <p:nvPr/>
        </p:nvGrpSpPr>
        <p:grpSpPr>
          <a:xfrm>
            <a:off x="3148734" y="5800944"/>
            <a:ext cx="572208" cy="430683"/>
            <a:chOff x="5686213" y="4717020"/>
            <a:chExt cx="572208" cy="430683"/>
          </a:xfrm>
        </p:grpSpPr>
        <p:sp>
          <p:nvSpPr>
            <p:cNvPr id="294" name="矩形 293">
              <a:extLst>
                <a:ext uri="{FF2B5EF4-FFF2-40B4-BE49-F238E27FC236}">
                  <a16:creationId xmlns:a16="http://schemas.microsoft.com/office/drawing/2014/main" id="{DEA49DFC-489C-44C3-B9CA-E9D4A0F3FF0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5" name="文字方塊 294">
                  <a:extLst>
                    <a:ext uri="{FF2B5EF4-FFF2-40B4-BE49-F238E27FC236}">
                      <a16:creationId xmlns:a16="http://schemas.microsoft.com/office/drawing/2014/main" id="{9A2D2BED-3373-4657-B7BD-9107DD55D97C}"/>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3,4</m:t>
                            </m:r>
                          </m:sub>
                        </m:sSub>
                      </m:oMath>
                    </m:oMathPara>
                  </a14:m>
                  <a:endParaRPr lang="zh-TW" altLang="en-US" sz="2400" dirty="0"/>
                </a:p>
              </p:txBody>
            </p:sp>
          </mc:Choice>
          <mc:Fallback xmlns="">
            <p:sp>
              <p:nvSpPr>
                <p:cNvPr id="295" name="文字方塊 294">
                  <a:extLst>
                    <a:ext uri="{FF2B5EF4-FFF2-40B4-BE49-F238E27FC236}">
                      <a16:creationId xmlns:a16="http://schemas.microsoft.com/office/drawing/2014/main" id="{9A2D2BED-3373-4657-B7BD-9107DD55D97C}"/>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0"/>
                  <a:stretch>
                    <a:fillRect l="-7527" t="-14063" r="-25806" b="-9375"/>
                  </a:stretch>
                </a:blipFill>
              </p:spPr>
              <p:txBody>
                <a:bodyPr/>
                <a:lstStyle/>
                <a:p>
                  <a:r>
                    <a:rPr lang="zh-TW" altLang="en-US">
                      <a:noFill/>
                    </a:rPr>
                    <a:t> </a:t>
                  </a:r>
                </a:p>
              </p:txBody>
            </p:sp>
          </mc:Fallback>
        </mc:AlternateContent>
      </p:grpSp>
      <p:grpSp>
        <p:nvGrpSpPr>
          <p:cNvPr id="296" name="群組 295">
            <a:extLst>
              <a:ext uri="{FF2B5EF4-FFF2-40B4-BE49-F238E27FC236}">
                <a16:creationId xmlns:a16="http://schemas.microsoft.com/office/drawing/2014/main" id="{C546E5B8-59ED-4DC0-84AE-C63A54529FD7}"/>
              </a:ext>
            </a:extLst>
          </p:cNvPr>
          <p:cNvGrpSpPr/>
          <p:nvPr/>
        </p:nvGrpSpPr>
        <p:grpSpPr>
          <a:xfrm>
            <a:off x="3696114" y="4535232"/>
            <a:ext cx="572208" cy="430683"/>
            <a:chOff x="5686213" y="4717020"/>
            <a:chExt cx="572208" cy="430683"/>
          </a:xfrm>
        </p:grpSpPr>
        <p:sp>
          <p:nvSpPr>
            <p:cNvPr id="297" name="矩形 296">
              <a:extLst>
                <a:ext uri="{FF2B5EF4-FFF2-40B4-BE49-F238E27FC236}">
                  <a16:creationId xmlns:a16="http://schemas.microsoft.com/office/drawing/2014/main" id="{21382CDF-51EA-40A7-AFCD-F60D5217A45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8" name="文字方塊 297">
                  <a:extLst>
                    <a:ext uri="{FF2B5EF4-FFF2-40B4-BE49-F238E27FC236}">
                      <a16:creationId xmlns:a16="http://schemas.microsoft.com/office/drawing/2014/main" id="{B69F3DD9-4D8E-4D0B-A5FF-8E221309AE6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4,1</m:t>
                            </m:r>
                          </m:sub>
                        </m:sSub>
                      </m:oMath>
                    </m:oMathPara>
                  </a14:m>
                  <a:endParaRPr lang="zh-TW" altLang="en-US" sz="2400" dirty="0"/>
                </a:p>
              </p:txBody>
            </p:sp>
          </mc:Choice>
          <mc:Fallback xmlns="">
            <p:sp>
              <p:nvSpPr>
                <p:cNvPr id="298" name="文字方塊 297">
                  <a:extLst>
                    <a:ext uri="{FF2B5EF4-FFF2-40B4-BE49-F238E27FC236}">
                      <a16:creationId xmlns:a16="http://schemas.microsoft.com/office/drawing/2014/main" id="{B69F3DD9-4D8E-4D0B-A5FF-8E221309AE6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1"/>
                  <a:stretch>
                    <a:fillRect l="-6383" t="-15873" r="-25532" b="-11111"/>
                  </a:stretch>
                </a:blipFill>
              </p:spPr>
              <p:txBody>
                <a:bodyPr/>
                <a:lstStyle/>
                <a:p>
                  <a:r>
                    <a:rPr lang="zh-TW" altLang="en-US">
                      <a:noFill/>
                    </a:rPr>
                    <a:t> </a:t>
                  </a:r>
                </a:p>
              </p:txBody>
            </p:sp>
          </mc:Fallback>
        </mc:AlternateContent>
      </p:grpSp>
      <p:grpSp>
        <p:nvGrpSpPr>
          <p:cNvPr id="299" name="群組 298">
            <a:extLst>
              <a:ext uri="{FF2B5EF4-FFF2-40B4-BE49-F238E27FC236}">
                <a16:creationId xmlns:a16="http://schemas.microsoft.com/office/drawing/2014/main" id="{520556E1-4271-4677-B915-909E489C8BB2}"/>
              </a:ext>
            </a:extLst>
          </p:cNvPr>
          <p:cNvGrpSpPr/>
          <p:nvPr/>
        </p:nvGrpSpPr>
        <p:grpSpPr>
          <a:xfrm>
            <a:off x="3704823" y="4965915"/>
            <a:ext cx="572208" cy="430683"/>
            <a:chOff x="5686213" y="4717020"/>
            <a:chExt cx="572208" cy="430683"/>
          </a:xfrm>
        </p:grpSpPr>
        <p:sp>
          <p:nvSpPr>
            <p:cNvPr id="300" name="矩形 299">
              <a:extLst>
                <a:ext uri="{FF2B5EF4-FFF2-40B4-BE49-F238E27FC236}">
                  <a16:creationId xmlns:a16="http://schemas.microsoft.com/office/drawing/2014/main" id="{53943D55-257C-438D-84B6-312D2BD28D8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1" name="文字方塊 300">
                  <a:extLst>
                    <a:ext uri="{FF2B5EF4-FFF2-40B4-BE49-F238E27FC236}">
                      <a16:creationId xmlns:a16="http://schemas.microsoft.com/office/drawing/2014/main" id="{A3C4069D-3F07-4439-9A51-6E6CB39EDE9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4,2</m:t>
                            </m:r>
                          </m:sub>
                        </m:sSub>
                      </m:oMath>
                    </m:oMathPara>
                  </a14:m>
                  <a:endParaRPr lang="zh-TW" altLang="en-US" sz="2400" dirty="0"/>
                </a:p>
              </p:txBody>
            </p:sp>
          </mc:Choice>
          <mc:Fallback xmlns="">
            <p:sp>
              <p:nvSpPr>
                <p:cNvPr id="301" name="文字方塊 300">
                  <a:extLst>
                    <a:ext uri="{FF2B5EF4-FFF2-40B4-BE49-F238E27FC236}">
                      <a16:creationId xmlns:a16="http://schemas.microsoft.com/office/drawing/2014/main" id="{A3C4069D-3F07-4439-9A51-6E6CB39EDE9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2"/>
                  <a:stretch>
                    <a:fillRect l="-7447" t="-14063" r="-24468" b="-9375"/>
                  </a:stretch>
                </a:blipFill>
              </p:spPr>
              <p:txBody>
                <a:bodyPr/>
                <a:lstStyle/>
                <a:p>
                  <a:r>
                    <a:rPr lang="zh-TW" altLang="en-US">
                      <a:noFill/>
                    </a:rPr>
                    <a:t> </a:t>
                  </a:r>
                </a:p>
              </p:txBody>
            </p:sp>
          </mc:Fallback>
        </mc:AlternateContent>
      </p:grpSp>
      <p:grpSp>
        <p:nvGrpSpPr>
          <p:cNvPr id="302" name="群組 301">
            <a:extLst>
              <a:ext uri="{FF2B5EF4-FFF2-40B4-BE49-F238E27FC236}">
                <a16:creationId xmlns:a16="http://schemas.microsoft.com/office/drawing/2014/main" id="{E8FC0276-630A-40A2-84CC-785E0372C762}"/>
              </a:ext>
            </a:extLst>
          </p:cNvPr>
          <p:cNvGrpSpPr/>
          <p:nvPr/>
        </p:nvGrpSpPr>
        <p:grpSpPr>
          <a:xfrm>
            <a:off x="3705191" y="5398829"/>
            <a:ext cx="572208" cy="430683"/>
            <a:chOff x="5686213" y="4717020"/>
            <a:chExt cx="572208" cy="430683"/>
          </a:xfrm>
        </p:grpSpPr>
        <p:sp>
          <p:nvSpPr>
            <p:cNvPr id="303" name="矩形 302">
              <a:extLst>
                <a:ext uri="{FF2B5EF4-FFF2-40B4-BE49-F238E27FC236}">
                  <a16:creationId xmlns:a16="http://schemas.microsoft.com/office/drawing/2014/main" id="{E6095060-163A-4931-996E-DBF50C00EEFA}"/>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4" name="文字方塊 303">
                  <a:extLst>
                    <a:ext uri="{FF2B5EF4-FFF2-40B4-BE49-F238E27FC236}">
                      <a16:creationId xmlns:a16="http://schemas.microsoft.com/office/drawing/2014/main" id="{9ADE15F2-02D2-4623-B907-D658AF735C1B}"/>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4,3</m:t>
                            </m:r>
                          </m:sub>
                        </m:sSub>
                      </m:oMath>
                    </m:oMathPara>
                  </a14:m>
                  <a:endParaRPr lang="zh-TW" altLang="en-US" sz="2400" dirty="0"/>
                </a:p>
              </p:txBody>
            </p:sp>
          </mc:Choice>
          <mc:Fallback xmlns="">
            <p:sp>
              <p:nvSpPr>
                <p:cNvPr id="304" name="文字方塊 303">
                  <a:extLst>
                    <a:ext uri="{FF2B5EF4-FFF2-40B4-BE49-F238E27FC236}">
                      <a16:creationId xmlns:a16="http://schemas.microsoft.com/office/drawing/2014/main" id="{9ADE15F2-02D2-4623-B907-D658AF735C1B}"/>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3"/>
                  <a:stretch>
                    <a:fillRect l="-7447" t="-14063" r="-24468" b="-9375"/>
                  </a:stretch>
                </a:blipFill>
              </p:spPr>
              <p:txBody>
                <a:bodyPr/>
                <a:lstStyle/>
                <a:p>
                  <a:r>
                    <a:rPr lang="zh-TW" altLang="en-US">
                      <a:noFill/>
                    </a:rPr>
                    <a:t> </a:t>
                  </a:r>
                </a:p>
              </p:txBody>
            </p:sp>
          </mc:Fallback>
        </mc:AlternateContent>
      </p:grpSp>
      <p:grpSp>
        <p:nvGrpSpPr>
          <p:cNvPr id="305" name="群組 304">
            <a:extLst>
              <a:ext uri="{FF2B5EF4-FFF2-40B4-BE49-F238E27FC236}">
                <a16:creationId xmlns:a16="http://schemas.microsoft.com/office/drawing/2014/main" id="{8C825529-C906-48FB-AF1C-F8DC8D309C8B}"/>
              </a:ext>
            </a:extLst>
          </p:cNvPr>
          <p:cNvGrpSpPr/>
          <p:nvPr/>
        </p:nvGrpSpPr>
        <p:grpSpPr>
          <a:xfrm>
            <a:off x="3705527" y="5827055"/>
            <a:ext cx="572208" cy="430683"/>
            <a:chOff x="5686213" y="4717020"/>
            <a:chExt cx="572208" cy="430683"/>
          </a:xfrm>
        </p:grpSpPr>
        <p:sp>
          <p:nvSpPr>
            <p:cNvPr id="306" name="矩形 305">
              <a:extLst>
                <a:ext uri="{FF2B5EF4-FFF2-40B4-BE49-F238E27FC236}">
                  <a16:creationId xmlns:a16="http://schemas.microsoft.com/office/drawing/2014/main" id="{40C3BD83-EF82-44CB-8136-387C96AD361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7" name="文字方塊 306">
                  <a:extLst>
                    <a:ext uri="{FF2B5EF4-FFF2-40B4-BE49-F238E27FC236}">
                      <a16:creationId xmlns:a16="http://schemas.microsoft.com/office/drawing/2014/main" id="{2BCB28E2-AAE2-4C20-A36C-D3C07AAC518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4,4</m:t>
                            </m:r>
                          </m:sub>
                        </m:sSub>
                      </m:oMath>
                    </m:oMathPara>
                  </a14:m>
                  <a:endParaRPr lang="zh-TW" altLang="en-US" sz="2400" dirty="0"/>
                </a:p>
              </p:txBody>
            </p:sp>
          </mc:Choice>
          <mc:Fallback xmlns="">
            <p:sp>
              <p:nvSpPr>
                <p:cNvPr id="307" name="文字方塊 306">
                  <a:extLst>
                    <a:ext uri="{FF2B5EF4-FFF2-40B4-BE49-F238E27FC236}">
                      <a16:creationId xmlns:a16="http://schemas.microsoft.com/office/drawing/2014/main" id="{2BCB28E2-AAE2-4C20-A36C-D3C07AAC518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4"/>
                  <a:stretch>
                    <a:fillRect l="-7447" t="-15873" r="-24468" b="-11111"/>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08" name="文字方塊 307">
                <a:extLst>
                  <a:ext uri="{FF2B5EF4-FFF2-40B4-BE49-F238E27FC236}">
                    <a16:creationId xmlns:a16="http://schemas.microsoft.com/office/drawing/2014/main" id="{DD4A658E-556A-43EF-BC39-EC0558B43310}"/>
                  </a:ext>
                </a:extLst>
              </p:cNvPr>
              <p:cNvSpPr txBox="1"/>
              <p:nvPr/>
            </p:nvSpPr>
            <p:spPr>
              <a:xfrm>
                <a:off x="2973791" y="6262039"/>
                <a:ext cx="334322" cy="445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𝐴</m:t>
                          </m:r>
                        </m:e>
                      </m:acc>
                    </m:oMath>
                  </m:oMathPara>
                </a14:m>
                <a:endParaRPr lang="zh-TW" altLang="en-US" sz="2800" dirty="0"/>
              </a:p>
            </p:txBody>
          </p:sp>
        </mc:Choice>
        <mc:Fallback xmlns="">
          <p:sp>
            <p:nvSpPr>
              <p:cNvPr id="308" name="文字方塊 307">
                <a:extLst>
                  <a:ext uri="{FF2B5EF4-FFF2-40B4-BE49-F238E27FC236}">
                    <a16:creationId xmlns:a16="http://schemas.microsoft.com/office/drawing/2014/main" id="{DD4A658E-556A-43EF-BC39-EC0558B43310}"/>
                  </a:ext>
                </a:extLst>
              </p:cNvPr>
              <p:cNvSpPr txBox="1">
                <a:spLocks noRot="1" noChangeAspect="1" noMove="1" noResize="1" noEditPoints="1" noAdjustHandles="1" noChangeArrowheads="1" noChangeShapeType="1" noTextEdit="1"/>
              </p:cNvSpPr>
              <p:nvPr/>
            </p:nvSpPr>
            <p:spPr>
              <a:xfrm>
                <a:off x="2973791" y="6262039"/>
                <a:ext cx="334322" cy="445443"/>
              </a:xfrm>
              <a:prstGeom prst="rect">
                <a:avLst/>
              </a:prstGeom>
              <a:blipFill>
                <a:blip r:embed="rId65"/>
                <a:stretch>
                  <a:fillRect l="-22222" t="-16667" r="-18519" b="-8333"/>
                </a:stretch>
              </a:blipFill>
            </p:spPr>
            <p:txBody>
              <a:bodyPr/>
              <a:lstStyle/>
              <a:p>
                <a:r>
                  <a:rPr lang="en-DE">
                    <a:noFill/>
                  </a:rPr>
                  <a:t> </a:t>
                </a:r>
              </a:p>
            </p:txBody>
          </p:sp>
        </mc:Fallback>
      </mc:AlternateContent>
      <p:sp>
        <p:nvSpPr>
          <p:cNvPr id="309" name="矩形 308">
            <a:extLst>
              <a:ext uri="{FF2B5EF4-FFF2-40B4-BE49-F238E27FC236}">
                <a16:creationId xmlns:a16="http://schemas.microsoft.com/office/drawing/2014/main" id="{9F4EFB72-1938-49AB-9434-FF3A07BA520D}"/>
              </a:ext>
            </a:extLst>
          </p:cNvPr>
          <p:cNvSpPr/>
          <p:nvPr/>
        </p:nvSpPr>
        <p:spPr>
          <a:xfrm>
            <a:off x="4268180" y="3670982"/>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1DFEC6DA-FB27-F625-AF5E-78A5E78970D2}"/>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6" name="TextBox 5">
            <a:extLst>
              <a:ext uri="{FF2B5EF4-FFF2-40B4-BE49-F238E27FC236}">
                <a16:creationId xmlns:a16="http://schemas.microsoft.com/office/drawing/2014/main" id="{A4F37D56-E7D5-9001-944D-D330A1FA971F}"/>
              </a:ext>
            </a:extLst>
          </p:cNvPr>
          <p:cNvSpPr txBox="1"/>
          <p:nvPr/>
        </p:nvSpPr>
        <p:spPr>
          <a:xfrm>
            <a:off x="4217138" y="5706943"/>
            <a:ext cx="870751" cy="338554"/>
          </a:xfrm>
          <a:prstGeom prst="rect">
            <a:avLst/>
          </a:prstGeom>
          <a:noFill/>
        </p:spPr>
        <p:txBody>
          <a:bodyPr wrap="none" rtlCol="0">
            <a:spAutoFit/>
          </a:bodyPr>
          <a:lstStyle/>
          <a:p>
            <a:r>
              <a:rPr lang="en-DE" sz="1600" dirty="0"/>
              <a:t>softmax</a:t>
            </a:r>
          </a:p>
        </p:txBody>
      </p:sp>
    </p:spTree>
    <p:extLst>
      <p:ext uri="{BB962C8B-B14F-4D97-AF65-F5344CB8AC3E}">
        <p14:creationId xmlns:p14="http://schemas.microsoft.com/office/powerpoint/2010/main" val="7762548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10"/>
                                        <p:tgtEl>
                                          <p:spTgt spid="6"/>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6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6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6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6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7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7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7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8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8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87"/>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9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9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9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99"/>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0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0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52" grpId="0"/>
      <p:bldP spid="253" grpId="0"/>
      <p:bldP spid="9" grpId="0" animBg="1"/>
      <p:bldP spid="308"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線單箭頭接點 108">
            <a:extLst>
              <a:ext uri="{FF2B5EF4-FFF2-40B4-BE49-F238E27FC236}">
                <a16:creationId xmlns:a16="http://schemas.microsoft.com/office/drawing/2014/main" id="{E31A8960-DEC4-4D77-8AF1-0A56491A2F75}"/>
              </a:ext>
            </a:extLst>
          </p:cNvPr>
          <p:cNvCxnSpPr>
            <a:cxnSpLocks/>
          </p:cNvCxnSpPr>
          <p:nvPr/>
        </p:nvCxnSpPr>
        <p:spPr>
          <a:xfrm flipH="1" flipV="1">
            <a:off x="4829669" y="2797540"/>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a:endCxn id="8" idx="5"/>
          </p:cNvCxnSpPr>
          <p:nvPr/>
        </p:nvCxnSpPr>
        <p:spPr>
          <a:xfrm flipH="1" flipV="1">
            <a:off x="2620318" y="2761336"/>
            <a:ext cx="1939394" cy="106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7058177" y="2765916"/>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9318535" y="27840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7">
            <a:extLst>
              <a:ext uri="{FF2B5EF4-FFF2-40B4-BE49-F238E27FC236}">
                <a16:creationId xmlns:a16="http://schemas.microsoft.com/office/drawing/2014/main" id="{2B63B28E-5961-42CF-9F0E-AE1EDB4CAA45}"/>
              </a:ext>
            </a:extLst>
          </p:cNvPr>
          <p:cNvSpPr/>
          <p:nvPr/>
        </p:nvSpPr>
        <p:spPr>
          <a:xfrm>
            <a:off x="2466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4764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6969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9220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endCxn id="114" idx="4"/>
          </p:cNvCxnSpPr>
          <p:nvPr/>
        </p:nvCxnSpPr>
        <p:spPr>
          <a:xfrm flipV="1">
            <a:off x="4527616" y="2830421"/>
            <a:ext cx="4783108" cy="9485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endCxn id="111" idx="4"/>
          </p:cNvCxnSpPr>
          <p:nvPr/>
        </p:nvCxnSpPr>
        <p:spPr>
          <a:xfrm flipV="1">
            <a:off x="4527616" y="2805021"/>
            <a:ext cx="2532148" cy="9739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endCxn id="108" idx="4"/>
          </p:cNvCxnSpPr>
          <p:nvPr/>
        </p:nvCxnSpPr>
        <p:spPr>
          <a:xfrm flipV="1">
            <a:off x="4527617" y="2796163"/>
            <a:ext cx="326739" cy="98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endCxn id="8" idx="4"/>
          </p:cNvCxnSpPr>
          <p:nvPr/>
        </p:nvCxnSpPr>
        <p:spPr>
          <a:xfrm flipH="1" flipV="1">
            <a:off x="2556678" y="2787695"/>
            <a:ext cx="248650" cy="922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2390594"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2390594" y="2189235"/>
                <a:ext cx="572208" cy="385555"/>
              </a:xfrm>
              <a:prstGeom prst="rect">
                <a:avLst/>
              </a:prstGeom>
              <a:blipFill>
                <a:blip r:embed="rId3"/>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4663192"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4663192" y="2189235"/>
                <a:ext cx="572208" cy="385555"/>
              </a:xfrm>
              <a:prstGeom prst="rect">
                <a:avLst/>
              </a:prstGeom>
              <a:blipFill>
                <a:blip r:embed="rId4"/>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6814390" y="218923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6814390" y="2189235"/>
                <a:ext cx="572208" cy="385555"/>
              </a:xfrm>
              <a:prstGeom prst="rect">
                <a:avLst/>
              </a:prstGeom>
              <a:blipFill>
                <a:blip r:embed="rId5"/>
                <a:stretch>
                  <a:fillRect l="-6522" t="-12903" r="-4348" b="-9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9170255" y="2205458"/>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9170255" y="2205458"/>
                <a:ext cx="572208" cy="385555"/>
              </a:xfrm>
              <a:prstGeom prst="rect">
                <a:avLst/>
              </a:prstGeom>
              <a:blipFill>
                <a:blip r:embed="rId6"/>
                <a:stretch>
                  <a:fillRect l="-4255" t="-12500" r="-2128" b="-9375"/>
                </a:stretch>
              </a:blipFill>
            </p:spPr>
            <p:txBody>
              <a:bodyPr/>
              <a:lstStyle/>
              <a:p>
                <a:r>
                  <a:rPr lang="en-DE">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4749912" y="1277297"/>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3384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3235639" y="2567445"/>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5647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5498218" y="2575023"/>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7908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7759641" y="2591013"/>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10138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9989741" y="2607696"/>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3393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5647304" y="1598272"/>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7906507" y="1544949"/>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10137577" y="1564946"/>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2679002"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4972692"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7203004"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9407673"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5326339" y="1564945"/>
            <a:ext cx="48112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7089776" y="168705"/>
                <a:ext cx="2407647"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2</m:t>
                          </m:r>
                        </m:sup>
                      </m:sSup>
                      <m:r>
                        <a:rPr lang="en-US" altLang="zh-TW" sz="2800" i="1">
                          <a:latin typeface="Cambria Math" panose="02040503050406030204" pitchFamily="18" charset="0"/>
                        </a:rPr>
                        <m:t>=</m:t>
                      </m:r>
                      <m:nary>
                        <m:naryPr>
                          <m:chr m:val="∑"/>
                          <m:supHide m:val="on"/>
                          <m:ctrlPr>
                            <a:rPr lang="en-US" altLang="zh-TW" sz="2800" i="1">
                              <a:latin typeface="Cambria Math" panose="02040503050406030204" pitchFamily="18" charset="0"/>
                            </a:rPr>
                          </m:ctrlPr>
                        </m:naryPr>
                        <m:sub>
                          <m:r>
                            <m:rPr>
                              <m:brk m:alnAt="7"/>
                            </m:rPr>
                            <a:rPr lang="en-US" altLang="zh-TW" sz="2800" i="1">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i="1">
                                  <a:latin typeface="Cambria Math" panose="02040503050406030204" pitchFamily="18" charset="0"/>
                                </a:rPr>
                                <m:t>2,</m:t>
                              </m:r>
                              <m:r>
                                <a:rPr lang="en-US" altLang="zh-TW" sz="2800" i="1">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i="1">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7089776" y="168705"/>
                <a:ext cx="2407647" cy="1045543"/>
              </a:xfrm>
              <a:prstGeom prst="rect">
                <a:avLst/>
              </a:prstGeom>
              <a:blipFill>
                <a:blip r:embed="rId8"/>
                <a:stretch>
                  <a:fillRect l="-19474" t="-146988" r="-5263" b="-202410"/>
                </a:stretch>
              </a:blipFill>
            </p:spPr>
            <p:txBody>
              <a:bodyPr/>
              <a:lstStyle/>
              <a:p>
                <a:r>
                  <a:rPr lang="en-DE">
                    <a:noFill/>
                  </a:rPr>
                  <a:t> </a:t>
                </a:r>
              </a:p>
            </p:txBody>
          </p:sp>
        </mc:Fallback>
      </mc:AlternateContent>
      <p:cxnSp>
        <p:nvCxnSpPr>
          <p:cNvPr id="140" name="直線單箭頭接點 139">
            <a:extLst>
              <a:ext uri="{FF2B5EF4-FFF2-40B4-BE49-F238E27FC236}">
                <a16:creationId xmlns:a16="http://schemas.microsoft.com/office/drawing/2014/main" id="{3D7CAA45-5381-499E-A008-FC5C2B7AE63A}"/>
              </a:ext>
            </a:extLst>
          </p:cNvPr>
          <p:cNvCxnSpPr>
            <a:cxnSpLocks/>
          </p:cNvCxnSpPr>
          <p:nvPr/>
        </p:nvCxnSpPr>
        <p:spPr>
          <a:xfrm>
            <a:off x="3385007" y="1564945"/>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矩形 124">
            <a:extLst>
              <a:ext uri="{FF2B5EF4-FFF2-40B4-BE49-F238E27FC236}">
                <a16:creationId xmlns:a16="http://schemas.microsoft.com/office/drawing/2014/main" id="{A8A57BA2-4899-45E4-AA78-0CACE71829E8}"/>
              </a:ext>
            </a:extLst>
          </p:cNvPr>
          <p:cNvSpPr/>
          <p:nvPr/>
        </p:nvSpPr>
        <p:spPr>
          <a:xfrm>
            <a:off x="3241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C498D48F-F1E5-4DAC-81C0-0A670AAAC9E7}"/>
                  </a:ext>
                </a:extLst>
              </p:cNvPr>
              <p:cNvSpPr txBox="1"/>
              <p:nvPr/>
            </p:nvSpPr>
            <p:spPr>
              <a:xfrm>
                <a:off x="3050127" y="38334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26" name="文字方塊 125">
                <a:extLst>
                  <a:ext uri="{FF2B5EF4-FFF2-40B4-BE49-F238E27FC236}">
                    <a16:creationId xmlns:a16="http://schemas.microsoft.com/office/drawing/2014/main" id="{C498D48F-F1E5-4DAC-81C0-0A670AAAC9E7}"/>
                  </a:ext>
                </a:extLst>
              </p:cNvPr>
              <p:cNvSpPr txBox="1">
                <a:spLocks noRot="1" noChangeAspect="1" noMove="1" noResize="1" noEditPoints="1" noAdjustHandles="1" noChangeArrowheads="1" noChangeShapeType="1" noTextEdit="1"/>
              </p:cNvSpPr>
              <p:nvPr/>
            </p:nvSpPr>
            <p:spPr>
              <a:xfrm>
                <a:off x="3050127" y="3833407"/>
                <a:ext cx="715161" cy="461665"/>
              </a:xfrm>
              <a:prstGeom prst="rect">
                <a:avLst/>
              </a:prstGeom>
              <a:blipFill>
                <a:blip r:embed="rId9"/>
                <a:stretch>
                  <a:fillRect/>
                </a:stretch>
              </a:blipFill>
            </p:spPr>
            <p:txBody>
              <a:bodyPr/>
              <a:lstStyle/>
              <a:p>
                <a:r>
                  <a:rPr lang="en-DE">
                    <a:noFill/>
                  </a:rPr>
                  <a:t> </a:t>
                </a:r>
              </a:p>
            </p:txBody>
          </p:sp>
        </mc:Fallback>
      </mc:AlternateContent>
      <p:sp>
        <p:nvSpPr>
          <p:cNvPr id="127" name="矩形 126">
            <a:extLst>
              <a:ext uri="{FF2B5EF4-FFF2-40B4-BE49-F238E27FC236}">
                <a16:creationId xmlns:a16="http://schemas.microsoft.com/office/drawing/2014/main" id="{6C03518B-CB82-49F1-A27C-7FC4A67D7D07}"/>
              </a:ext>
            </a:extLst>
          </p:cNvPr>
          <p:cNvSpPr/>
          <p:nvPr/>
        </p:nvSpPr>
        <p:spPr>
          <a:xfrm>
            <a:off x="2669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28D59FBD-E3BC-42FB-A29A-38A872CCCFA4}"/>
                  </a:ext>
                </a:extLst>
              </p:cNvPr>
              <p:cNvSpPr txBox="1"/>
              <p:nvPr/>
            </p:nvSpPr>
            <p:spPr>
              <a:xfrm>
                <a:off x="2488023"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28D59FBD-E3BC-42FB-A29A-38A872CCCFA4}"/>
                  </a:ext>
                </a:extLst>
              </p:cNvPr>
              <p:cNvSpPr txBox="1">
                <a:spLocks noRot="1" noChangeAspect="1" noMove="1" noResize="1" noEditPoints="1" noAdjustHandles="1" noChangeArrowheads="1" noChangeShapeType="1" noTextEdit="1"/>
              </p:cNvSpPr>
              <p:nvPr/>
            </p:nvSpPr>
            <p:spPr>
              <a:xfrm>
                <a:off x="2488023" y="3843681"/>
                <a:ext cx="715161" cy="461665"/>
              </a:xfrm>
              <a:prstGeom prst="rect">
                <a:avLst/>
              </a:prstGeom>
              <a:blipFill>
                <a:blip r:embed="rId10"/>
                <a:stretch>
                  <a:fillRect/>
                </a:stretch>
              </a:blipFill>
            </p:spPr>
            <p:txBody>
              <a:bodyPr/>
              <a:lstStyle/>
              <a:p>
                <a:r>
                  <a:rPr lang="en-DE">
                    <a:noFill/>
                  </a:rPr>
                  <a:t> </a:t>
                </a:r>
              </a:p>
            </p:txBody>
          </p:sp>
        </mc:Fallback>
      </mc:AlternateContent>
      <p:sp>
        <p:nvSpPr>
          <p:cNvPr id="131" name="矩形 130">
            <a:extLst>
              <a:ext uri="{FF2B5EF4-FFF2-40B4-BE49-F238E27FC236}">
                <a16:creationId xmlns:a16="http://schemas.microsoft.com/office/drawing/2014/main" id="{4F25357E-792D-4107-A691-AABF0BF91A1E}"/>
              </a:ext>
            </a:extLst>
          </p:cNvPr>
          <p:cNvSpPr/>
          <p:nvPr/>
        </p:nvSpPr>
        <p:spPr>
          <a:xfrm>
            <a:off x="2107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5" name="文字方塊 164">
                <a:extLst>
                  <a:ext uri="{FF2B5EF4-FFF2-40B4-BE49-F238E27FC236}">
                    <a16:creationId xmlns:a16="http://schemas.microsoft.com/office/drawing/2014/main" id="{8D39E76D-0585-45E3-B93E-D046035D8D7C}"/>
                  </a:ext>
                </a:extLst>
              </p:cNvPr>
              <p:cNvSpPr txBox="1"/>
              <p:nvPr/>
            </p:nvSpPr>
            <p:spPr>
              <a:xfrm>
                <a:off x="1925920" y="3843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65" name="文字方塊 164">
                <a:extLst>
                  <a:ext uri="{FF2B5EF4-FFF2-40B4-BE49-F238E27FC236}">
                    <a16:creationId xmlns:a16="http://schemas.microsoft.com/office/drawing/2014/main" id="{8D39E76D-0585-45E3-B93E-D046035D8D7C}"/>
                  </a:ext>
                </a:extLst>
              </p:cNvPr>
              <p:cNvSpPr txBox="1">
                <a:spLocks noRot="1" noChangeAspect="1" noMove="1" noResize="1" noEditPoints="1" noAdjustHandles="1" noChangeArrowheads="1" noChangeShapeType="1" noTextEdit="1"/>
              </p:cNvSpPr>
              <p:nvPr/>
            </p:nvSpPr>
            <p:spPr>
              <a:xfrm>
                <a:off x="1925920" y="3843681"/>
                <a:ext cx="715161" cy="461665"/>
              </a:xfrm>
              <a:prstGeom prst="rect">
                <a:avLst/>
              </a:prstGeom>
              <a:blipFill>
                <a:blip r:embed="rId11"/>
                <a:stretch>
                  <a:fillRect b="-10811"/>
                </a:stretch>
              </a:blipFill>
            </p:spPr>
            <p:txBody>
              <a:bodyPr/>
              <a:lstStyle/>
              <a:p>
                <a:r>
                  <a:rPr lang="en-DE">
                    <a:noFill/>
                  </a:rPr>
                  <a:t> </a:t>
                </a:r>
              </a:p>
            </p:txBody>
          </p:sp>
        </mc:Fallback>
      </mc:AlternateContent>
      <p:sp>
        <p:nvSpPr>
          <p:cNvPr id="166" name="矩形 165">
            <a:extLst>
              <a:ext uri="{FF2B5EF4-FFF2-40B4-BE49-F238E27FC236}">
                <a16:creationId xmlns:a16="http://schemas.microsoft.com/office/drawing/2014/main" id="{2D8F76F1-503F-48F4-B124-31EB9777CBCC}"/>
              </a:ext>
            </a:extLst>
          </p:cNvPr>
          <p:cNvSpPr/>
          <p:nvPr/>
        </p:nvSpPr>
        <p:spPr>
          <a:xfrm>
            <a:off x="5518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581900A0-2A24-44E5-928C-8753BAD80789}"/>
                  </a:ext>
                </a:extLst>
              </p:cNvPr>
              <p:cNvSpPr txBox="1"/>
              <p:nvPr/>
            </p:nvSpPr>
            <p:spPr>
              <a:xfrm>
                <a:off x="5326339" y="381647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581900A0-2A24-44E5-928C-8753BAD80789}"/>
                  </a:ext>
                </a:extLst>
              </p:cNvPr>
              <p:cNvSpPr txBox="1">
                <a:spLocks noRot="1" noChangeAspect="1" noMove="1" noResize="1" noEditPoints="1" noAdjustHandles="1" noChangeArrowheads="1" noChangeShapeType="1" noTextEdit="1"/>
              </p:cNvSpPr>
              <p:nvPr/>
            </p:nvSpPr>
            <p:spPr>
              <a:xfrm>
                <a:off x="5326339" y="3816477"/>
                <a:ext cx="715161" cy="461665"/>
              </a:xfrm>
              <a:prstGeom prst="rect">
                <a:avLst/>
              </a:prstGeom>
              <a:blipFill>
                <a:blip r:embed="rId12"/>
                <a:stretch>
                  <a:fillRect/>
                </a:stretch>
              </a:blipFill>
            </p:spPr>
            <p:txBody>
              <a:bodyPr/>
              <a:lstStyle/>
              <a:p>
                <a:r>
                  <a:rPr lang="en-DE">
                    <a:noFill/>
                  </a:rPr>
                  <a:t> </a:t>
                </a:r>
              </a:p>
            </p:txBody>
          </p:sp>
        </mc:Fallback>
      </mc:AlternateContent>
      <p:sp>
        <p:nvSpPr>
          <p:cNvPr id="168" name="矩形 167">
            <a:extLst>
              <a:ext uri="{FF2B5EF4-FFF2-40B4-BE49-F238E27FC236}">
                <a16:creationId xmlns:a16="http://schemas.microsoft.com/office/drawing/2014/main" id="{489558E0-D7DE-49E8-92AF-3E284976B230}"/>
              </a:ext>
            </a:extLst>
          </p:cNvPr>
          <p:cNvSpPr/>
          <p:nvPr/>
        </p:nvSpPr>
        <p:spPr>
          <a:xfrm>
            <a:off x="4945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9" name="文字方塊 168">
                <a:extLst>
                  <a:ext uri="{FF2B5EF4-FFF2-40B4-BE49-F238E27FC236}">
                    <a16:creationId xmlns:a16="http://schemas.microsoft.com/office/drawing/2014/main" id="{AA66187E-270D-425E-BB8C-6B5503A0B26F}"/>
                  </a:ext>
                </a:extLst>
              </p:cNvPr>
              <p:cNvSpPr txBox="1"/>
              <p:nvPr/>
            </p:nvSpPr>
            <p:spPr>
              <a:xfrm>
                <a:off x="4764235"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69" name="文字方塊 168">
                <a:extLst>
                  <a:ext uri="{FF2B5EF4-FFF2-40B4-BE49-F238E27FC236}">
                    <a16:creationId xmlns:a16="http://schemas.microsoft.com/office/drawing/2014/main" id="{AA66187E-270D-425E-BB8C-6B5503A0B26F}"/>
                  </a:ext>
                </a:extLst>
              </p:cNvPr>
              <p:cNvSpPr txBox="1">
                <a:spLocks noRot="1" noChangeAspect="1" noMove="1" noResize="1" noEditPoints="1" noAdjustHandles="1" noChangeArrowheads="1" noChangeShapeType="1" noTextEdit="1"/>
              </p:cNvSpPr>
              <p:nvPr/>
            </p:nvSpPr>
            <p:spPr>
              <a:xfrm>
                <a:off x="4764235" y="3826751"/>
                <a:ext cx="715161" cy="461665"/>
              </a:xfrm>
              <a:prstGeom prst="rect">
                <a:avLst/>
              </a:prstGeom>
              <a:blipFill>
                <a:blip r:embed="rId13"/>
                <a:stretch>
                  <a:fillRect/>
                </a:stretch>
              </a:blipFill>
            </p:spPr>
            <p:txBody>
              <a:bodyPr/>
              <a:lstStyle/>
              <a:p>
                <a:r>
                  <a:rPr lang="en-DE">
                    <a:noFill/>
                  </a:rPr>
                  <a:t> </a:t>
                </a:r>
              </a:p>
            </p:txBody>
          </p:sp>
        </mc:Fallback>
      </mc:AlternateContent>
      <p:sp>
        <p:nvSpPr>
          <p:cNvPr id="170" name="矩形 169">
            <a:extLst>
              <a:ext uri="{FF2B5EF4-FFF2-40B4-BE49-F238E27FC236}">
                <a16:creationId xmlns:a16="http://schemas.microsoft.com/office/drawing/2014/main" id="{24FEE5EC-40B3-4BDE-ABD0-508D8973FDB2}"/>
              </a:ext>
            </a:extLst>
          </p:cNvPr>
          <p:cNvSpPr/>
          <p:nvPr/>
        </p:nvSpPr>
        <p:spPr>
          <a:xfrm>
            <a:off x="4383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1" name="文字方塊 170">
                <a:extLst>
                  <a:ext uri="{FF2B5EF4-FFF2-40B4-BE49-F238E27FC236}">
                    <a16:creationId xmlns:a16="http://schemas.microsoft.com/office/drawing/2014/main" id="{51EF13B0-E442-4CBF-A736-BFBAC9E30CFC}"/>
                  </a:ext>
                </a:extLst>
              </p:cNvPr>
              <p:cNvSpPr txBox="1"/>
              <p:nvPr/>
            </p:nvSpPr>
            <p:spPr>
              <a:xfrm>
                <a:off x="4202132" y="382675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71" name="文字方塊 170">
                <a:extLst>
                  <a:ext uri="{FF2B5EF4-FFF2-40B4-BE49-F238E27FC236}">
                    <a16:creationId xmlns:a16="http://schemas.microsoft.com/office/drawing/2014/main" id="{51EF13B0-E442-4CBF-A736-BFBAC9E30CFC}"/>
                  </a:ext>
                </a:extLst>
              </p:cNvPr>
              <p:cNvSpPr txBox="1">
                <a:spLocks noRot="1" noChangeAspect="1" noMove="1" noResize="1" noEditPoints="1" noAdjustHandles="1" noChangeArrowheads="1" noChangeShapeType="1" noTextEdit="1"/>
              </p:cNvSpPr>
              <p:nvPr/>
            </p:nvSpPr>
            <p:spPr>
              <a:xfrm>
                <a:off x="4202132" y="3826751"/>
                <a:ext cx="715161" cy="461665"/>
              </a:xfrm>
              <a:prstGeom prst="rect">
                <a:avLst/>
              </a:prstGeom>
              <a:blipFill>
                <a:blip r:embed="rId14"/>
                <a:stretch>
                  <a:fillRect b="-10811"/>
                </a:stretch>
              </a:blipFill>
            </p:spPr>
            <p:txBody>
              <a:bodyPr/>
              <a:lstStyle/>
              <a:p>
                <a:r>
                  <a:rPr lang="en-DE">
                    <a:noFill/>
                  </a:rPr>
                  <a:t> </a:t>
                </a:r>
              </a:p>
            </p:txBody>
          </p:sp>
        </mc:Fallback>
      </mc:AlternateContent>
      <p:sp>
        <p:nvSpPr>
          <p:cNvPr id="172" name="矩形 171">
            <a:extLst>
              <a:ext uri="{FF2B5EF4-FFF2-40B4-BE49-F238E27FC236}">
                <a16:creationId xmlns:a16="http://schemas.microsoft.com/office/drawing/2014/main" id="{6B9C4549-506D-4921-8C01-87F39CE9C1A7}"/>
              </a:ext>
            </a:extLst>
          </p:cNvPr>
          <p:cNvSpPr/>
          <p:nvPr/>
        </p:nvSpPr>
        <p:spPr>
          <a:xfrm>
            <a:off x="7762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E829B031-8443-4252-B42B-569360A0578E}"/>
                  </a:ext>
                </a:extLst>
              </p:cNvPr>
              <p:cNvSpPr txBox="1"/>
              <p:nvPr/>
            </p:nvSpPr>
            <p:spPr>
              <a:xfrm>
                <a:off x="7570455" y="38270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E829B031-8443-4252-B42B-569360A0578E}"/>
                  </a:ext>
                </a:extLst>
              </p:cNvPr>
              <p:cNvSpPr txBox="1">
                <a:spLocks noRot="1" noChangeAspect="1" noMove="1" noResize="1" noEditPoints="1" noAdjustHandles="1" noChangeArrowheads="1" noChangeShapeType="1" noTextEdit="1"/>
              </p:cNvSpPr>
              <p:nvPr/>
            </p:nvSpPr>
            <p:spPr>
              <a:xfrm>
                <a:off x="7570455" y="3827071"/>
                <a:ext cx="715161" cy="461665"/>
              </a:xfrm>
              <a:prstGeom prst="rect">
                <a:avLst/>
              </a:prstGeom>
              <a:blipFill>
                <a:blip r:embed="rId15"/>
                <a:stretch>
                  <a:fillRect/>
                </a:stretch>
              </a:blipFill>
            </p:spPr>
            <p:txBody>
              <a:bodyPr/>
              <a:lstStyle/>
              <a:p>
                <a:r>
                  <a:rPr lang="en-DE">
                    <a:noFill/>
                  </a:rPr>
                  <a:t> </a:t>
                </a:r>
              </a:p>
            </p:txBody>
          </p:sp>
        </mc:Fallback>
      </mc:AlternateContent>
      <p:sp>
        <p:nvSpPr>
          <p:cNvPr id="174" name="矩形 173">
            <a:extLst>
              <a:ext uri="{FF2B5EF4-FFF2-40B4-BE49-F238E27FC236}">
                <a16:creationId xmlns:a16="http://schemas.microsoft.com/office/drawing/2014/main" id="{5C613E91-2B51-4A93-A171-8D3FA276ACEB}"/>
              </a:ext>
            </a:extLst>
          </p:cNvPr>
          <p:cNvSpPr/>
          <p:nvPr/>
        </p:nvSpPr>
        <p:spPr>
          <a:xfrm>
            <a:off x="7189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76E32E36-88F8-4442-8DDC-0D4DD4B94ADC}"/>
                  </a:ext>
                </a:extLst>
              </p:cNvPr>
              <p:cNvSpPr txBox="1"/>
              <p:nvPr/>
            </p:nvSpPr>
            <p:spPr>
              <a:xfrm>
                <a:off x="7008351"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76E32E36-88F8-4442-8DDC-0D4DD4B94ADC}"/>
                  </a:ext>
                </a:extLst>
              </p:cNvPr>
              <p:cNvSpPr txBox="1">
                <a:spLocks noRot="1" noChangeAspect="1" noMove="1" noResize="1" noEditPoints="1" noAdjustHandles="1" noChangeArrowheads="1" noChangeShapeType="1" noTextEdit="1"/>
              </p:cNvSpPr>
              <p:nvPr/>
            </p:nvSpPr>
            <p:spPr>
              <a:xfrm>
                <a:off x="7008351" y="3837345"/>
                <a:ext cx="715161" cy="461665"/>
              </a:xfrm>
              <a:prstGeom prst="rect">
                <a:avLst/>
              </a:prstGeom>
              <a:blipFill>
                <a:blip r:embed="rId16"/>
                <a:stretch>
                  <a:fillRect/>
                </a:stretch>
              </a:blipFill>
            </p:spPr>
            <p:txBody>
              <a:bodyPr/>
              <a:lstStyle/>
              <a:p>
                <a:r>
                  <a:rPr lang="en-DE">
                    <a:noFill/>
                  </a:rPr>
                  <a:t> </a:t>
                </a:r>
              </a:p>
            </p:txBody>
          </p:sp>
        </mc:Fallback>
      </mc:AlternateContent>
      <p:sp>
        <p:nvSpPr>
          <p:cNvPr id="176" name="矩形 175">
            <a:extLst>
              <a:ext uri="{FF2B5EF4-FFF2-40B4-BE49-F238E27FC236}">
                <a16:creationId xmlns:a16="http://schemas.microsoft.com/office/drawing/2014/main" id="{14772534-C991-406B-8C00-EDADD56F964B}"/>
              </a:ext>
            </a:extLst>
          </p:cNvPr>
          <p:cNvSpPr/>
          <p:nvPr/>
        </p:nvSpPr>
        <p:spPr>
          <a:xfrm>
            <a:off x="6627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7" name="文字方塊 176">
                <a:extLst>
                  <a:ext uri="{FF2B5EF4-FFF2-40B4-BE49-F238E27FC236}">
                    <a16:creationId xmlns:a16="http://schemas.microsoft.com/office/drawing/2014/main" id="{E788EF0A-3F1E-427F-9867-EFFC0DA54AB6}"/>
                  </a:ext>
                </a:extLst>
              </p:cNvPr>
              <p:cNvSpPr txBox="1"/>
              <p:nvPr/>
            </p:nvSpPr>
            <p:spPr>
              <a:xfrm>
                <a:off x="6446248" y="3837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77" name="文字方塊 176">
                <a:extLst>
                  <a:ext uri="{FF2B5EF4-FFF2-40B4-BE49-F238E27FC236}">
                    <a16:creationId xmlns:a16="http://schemas.microsoft.com/office/drawing/2014/main" id="{E788EF0A-3F1E-427F-9867-EFFC0DA54AB6}"/>
                  </a:ext>
                </a:extLst>
              </p:cNvPr>
              <p:cNvSpPr txBox="1">
                <a:spLocks noRot="1" noChangeAspect="1" noMove="1" noResize="1" noEditPoints="1" noAdjustHandles="1" noChangeArrowheads="1" noChangeShapeType="1" noTextEdit="1"/>
              </p:cNvSpPr>
              <p:nvPr/>
            </p:nvSpPr>
            <p:spPr>
              <a:xfrm>
                <a:off x="6446248" y="3837345"/>
                <a:ext cx="715161" cy="461665"/>
              </a:xfrm>
              <a:prstGeom prst="rect">
                <a:avLst/>
              </a:prstGeom>
              <a:blipFill>
                <a:blip r:embed="rId17"/>
                <a:stretch>
                  <a:fillRect b="-7895"/>
                </a:stretch>
              </a:blipFill>
            </p:spPr>
            <p:txBody>
              <a:bodyPr/>
              <a:lstStyle/>
              <a:p>
                <a:r>
                  <a:rPr lang="en-DE">
                    <a:noFill/>
                  </a:rPr>
                  <a:t> </a:t>
                </a:r>
              </a:p>
            </p:txBody>
          </p:sp>
        </mc:Fallback>
      </mc:AlternateContent>
      <p:sp>
        <p:nvSpPr>
          <p:cNvPr id="178" name="矩形 177">
            <a:extLst>
              <a:ext uri="{FF2B5EF4-FFF2-40B4-BE49-F238E27FC236}">
                <a16:creationId xmlns:a16="http://schemas.microsoft.com/office/drawing/2014/main" id="{F0545D61-D960-464A-8BBA-9362F7791528}"/>
              </a:ext>
            </a:extLst>
          </p:cNvPr>
          <p:cNvSpPr/>
          <p:nvPr/>
        </p:nvSpPr>
        <p:spPr>
          <a:xfrm>
            <a:off x="10014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9" name="文字方塊 178">
                <a:extLst>
                  <a:ext uri="{FF2B5EF4-FFF2-40B4-BE49-F238E27FC236}">
                    <a16:creationId xmlns:a16="http://schemas.microsoft.com/office/drawing/2014/main" id="{573E02FE-EDF7-46DE-BAA5-3B47291AA057}"/>
                  </a:ext>
                </a:extLst>
              </p:cNvPr>
              <p:cNvSpPr txBox="1"/>
              <p:nvPr/>
            </p:nvSpPr>
            <p:spPr>
              <a:xfrm>
                <a:off x="9823159" y="3840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79" name="文字方塊 178">
                <a:extLst>
                  <a:ext uri="{FF2B5EF4-FFF2-40B4-BE49-F238E27FC236}">
                    <a16:creationId xmlns:a16="http://schemas.microsoft.com/office/drawing/2014/main" id="{573E02FE-EDF7-46DE-BAA5-3B47291AA057}"/>
                  </a:ext>
                </a:extLst>
              </p:cNvPr>
              <p:cNvSpPr txBox="1">
                <a:spLocks noRot="1" noChangeAspect="1" noMove="1" noResize="1" noEditPoints="1" noAdjustHandles="1" noChangeArrowheads="1" noChangeShapeType="1" noTextEdit="1"/>
              </p:cNvSpPr>
              <p:nvPr/>
            </p:nvSpPr>
            <p:spPr>
              <a:xfrm>
                <a:off x="9823159" y="3840659"/>
                <a:ext cx="715161" cy="461665"/>
              </a:xfrm>
              <a:prstGeom prst="rect">
                <a:avLst/>
              </a:prstGeom>
              <a:blipFill>
                <a:blip r:embed="rId18"/>
                <a:stretch>
                  <a:fillRect/>
                </a:stretch>
              </a:blipFill>
            </p:spPr>
            <p:txBody>
              <a:bodyPr/>
              <a:lstStyle/>
              <a:p>
                <a:r>
                  <a:rPr lang="en-DE">
                    <a:noFill/>
                  </a:rPr>
                  <a:t> </a:t>
                </a:r>
              </a:p>
            </p:txBody>
          </p:sp>
        </mc:Fallback>
      </mc:AlternateContent>
      <p:sp>
        <p:nvSpPr>
          <p:cNvPr id="180" name="矩形 179">
            <a:extLst>
              <a:ext uri="{FF2B5EF4-FFF2-40B4-BE49-F238E27FC236}">
                <a16:creationId xmlns:a16="http://schemas.microsoft.com/office/drawing/2014/main" id="{8FC5FE51-5BCF-4ABF-87BC-EB77C3B0798F}"/>
              </a:ext>
            </a:extLst>
          </p:cNvPr>
          <p:cNvSpPr/>
          <p:nvPr/>
        </p:nvSpPr>
        <p:spPr>
          <a:xfrm>
            <a:off x="9442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53E09230-8F52-4028-BEFC-CAA77CB73312}"/>
                  </a:ext>
                </a:extLst>
              </p:cNvPr>
              <p:cNvSpPr txBox="1"/>
              <p:nvPr/>
            </p:nvSpPr>
            <p:spPr>
              <a:xfrm>
                <a:off x="9261055"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53E09230-8F52-4028-BEFC-CAA77CB73312}"/>
                  </a:ext>
                </a:extLst>
              </p:cNvPr>
              <p:cNvSpPr txBox="1">
                <a:spLocks noRot="1" noChangeAspect="1" noMove="1" noResize="1" noEditPoints="1" noAdjustHandles="1" noChangeArrowheads="1" noChangeShapeType="1" noTextEdit="1"/>
              </p:cNvSpPr>
              <p:nvPr/>
            </p:nvSpPr>
            <p:spPr>
              <a:xfrm>
                <a:off x="9261055" y="3850933"/>
                <a:ext cx="715161" cy="461665"/>
              </a:xfrm>
              <a:prstGeom prst="rect">
                <a:avLst/>
              </a:prstGeom>
              <a:blipFill>
                <a:blip r:embed="rId19"/>
                <a:stretch>
                  <a:fillRect/>
                </a:stretch>
              </a:blipFill>
            </p:spPr>
            <p:txBody>
              <a:bodyPr/>
              <a:lstStyle/>
              <a:p>
                <a:r>
                  <a:rPr lang="en-DE">
                    <a:noFill/>
                  </a:rPr>
                  <a:t> </a:t>
                </a:r>
              </a:p>
            </p:txBody>
          </p:sp>
        </mc:Fallback>
      </mc:AlternateContent>
      <p:sp>
        <p:nvSpPr>
          <p:cNvPr id="182" name="矩形 181">
            <a:extLst>
              <a:ext uri="{FF2B5EF4-FFF2-40B4-BE49-F238E27FC236}">
                <a16:creationId xmlns:a16="http://schemas.microsoft.com/office/drawing/2014/main" id="{AE66A1AB-0C9F-41F2-8BE8-E6E2BCD01351}"/>
              </a:ext>
            </a:extLst>
          </p:cNvPr>
          <p:cNvSpPr/>
          <p:nvPr/>
        </p:nvSpPr>
        <p:spPr>
          <a:xfrm>
            <a:off x="8880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3" name="文字方塊 182">
                <a:extLst>
                  <a:ext uri="{FF2B5EF4-FFF2-40B4-BE49-F238E27FC236}">
                    <a16:creationId xmlns:a16="http://schemas.microsoft.com/office/drawing/2014/main" id="{3BFA6C9D-B465-4999-B04D-2DF6594A1C17}"/>
                  </a:ext>
                </a:extLst>
              </p:cNvPr>
              <p:cNvSpPr txBox="1"/>
              <p:nvPr/>
            </p:nvSpPr>
            <p:spPr>
              <a:xfrm>
                <a:off x="8698952" y="3850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83" name="文字方塊 182">
                <a:extLst>
                  <a:ext uri="{FF2B5EF4-FFF2-40B4-BE49-F238E27FC236}">
                    <a16:creationId xmlns:a16="http://schemas.microsoft.com/office/drawing/2014/main" id="{3BFA6C9D-B465-4999-B04D-2DF6594A1C17}"/>
                  </a:ext>
                </a:extLst>
              </p:cNvPr>
              <p:cNvSpPr txBox="1">
                <a:spLocks noRot="1" noChangeAspect="1" noMove="1" noResize="1" noEditPoints="1" noAdjustHandles="1" noChangeArrowheads="1" noChangeShapeType="1" noTextEdit="1"/>
              </p:cNvSpPr>
              <p:nvPr/>
            </p:nvSpPr>
            <p:spPr>
              <a:xfrm>
                <a:off x="8698952" y="3850933"/>
                <a:ext cx="715161" cy="461665"/>
              </a:xfrm>
              <a:prstGeom prst="rect">
                <a:avLst/>
              </a:prstGeom>
              <a:blipFill>
                <a:blip r:embed="rId20"/>
                <a:stretch>
                  <a:fillRect b="-10811"/>
                </a:stretch>
              </a:blipFill>
            </p:spPr>
            <p:txBody>
              <a:bodyPr/>
              <a:lstStyle/>
              <a:p>
                <a:r>
                  <a:rPr lang="en-DE">
                    <a:noFill/>
                  </a:rPr>
                  <a:t> </a:t>
                </a:r>
              </a:p>
            </p:txBody>
          </p:sp>
        </mc:Fallback>
      </mc:AlternateContent>
      <p:grpSp>
        <p:nvGrpSpPr>
          <p:cNvPr id="260" name="群組 259">
            <a:extLst>
              <a:ext uri="{FF2B5EF4-FFF2-40B4-BE49-F238E27FC236}">
                <a16:creationId xmlns:a16="http://schemas.microsoft.com/office/drawing/2014/main" id="{4D731875-22A8-4404-BD13-2B29959EBBAF}"/>
              </a:ext>
            </a:extLst>
          </p:cNvPr>
          <p:cNvGrpSpPr/>
          <p:nvPr/>
        </p:nvGrpSpPr>
        <p:grpSpPr>
          <a:xfrm>
            <a:off x="7171779" y="4561579"/>
            <a:ext cx="565090" cy="430683"/>
            <a:chOff x="5686213" y="4717020"/>
            <a:chExt cx="565090" cy="430683"/>
          </a:xfrm>
        </p:grpSpPr>
        <p:sp>
          <p:nvSpPr>
            <p:cNvPr id="261" name="矩形 260">
              <a:extLst>
                <a:ext uri="{FF2B5EF4-FFF2-40B4-BE49-F238E27FC236}">
                  <a16:creationId xmlns:a16="http://schemas.microsoft.com/office/drawing/2014/main" id="{27D03E16-0745-4C61-99BB-CF4D59FFFA9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2" name="文字方塊 261">
                  <a:extLst>
                    <a:ext uri="{FF2B5EF4-FFF2-40B4-BE49-F238E27FC236}">
                      <a16:creationId xmlns:a16="http://schemas.microsoft.com/office/drawing/2014/main" id="{2230713A-0279-4B8B-8AF5-074BAFA77D8E}"/>
                    </a:ext>
                  </a:extLst>
                </p:cNvPr>
                <p:cNvSpPr txBox="1"/>
                <p:nvPr/>
              </p:nvSpPr>
              <p:spPr>
                <a:xfrm>
                  <a:off x="5686213" y="4717020"/>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1,1</m:t>
                            </m:r>
                          </m:sub>
                        </m:sSub>
                      </m:oMath>
                    </m:oMathPara>
                  </a14:m>
                  <a:endParaRPr lang="zh-TW" altLang="en-US" sz="2400" dirty="0"/>
                </a:p>
              </p:txBody>
            </p:sp>
          </mc:Choice>
          <mc:Fallback xmlns="">
            <p:sp>
              <p:nvSpPr>
                <p:cNvPr id="262" name="文字方塊 261">
                  <a:extLst>
                    <a:ext uri="{FF2B5EF4-FFF2-40B4-BE49-F238E27FC236}">
                      <a16:creationId xmlns:a16="http://schemas.microsoft.com/office/drawing/2014/main" id="{2230713A-0279-4B8B-8AF5-074BAFA77D8E}"/>
                    </a:ext>
                  </a:extLst>
                </p:cNvPr>
                <p:cNvSpPr txBox="1">
                  <a:spLocks noRot="1" noChangeAspect="1" noMove="1" noResize="1" noEditPoints="1" noAdjustHandles="1" noChangeArrowheads="1" noChangeShapeType="1" noTextEdit="1"/>
                </p:cNvSpPr>
                <p:nvPr/>
              </p:nvSpPr>
              <p:spPr>
                <a:xfrm>
                  <a:off x="5686213" y="4717020"/>
                  <a:ext cx="565090" cy="385555"/>
                </a:xfrm>
                <a:prstGeom prst="rect">
                  <a:avLst/>
                </a:prstGeom>
                <a:blipFill>
                  <a:blip r:embed="rId21"/>
                  <a:stretch>
                    <a:fillRect l="-6452" t="-14063" r="-26882" b="-9375"/>
                  </a:stretch>
                </a:blipFill>
              </p:spPr>
              <p:txBody>
                <a:bodyPr/>
                <a:lstStyle/>
                <a:p>
                  <a:r>
                    <a:rPr lang="zh-TW" altLang="en-US">
                      <a:noFill/>
                    </a:rPr>
                    <a:t> </a:t>
                  </a:r>
                </a:p>
              </p:txBody>
            </p:sp>
          </mc:Fallback>
        </mc:AlternateContent>
      </p:grpSp>
      <p:grpSp>
        <p:nvGrpSpPr>
          <p:cNvPr id="263" name="群組 262">
            <a:extLst>
              <a:ext uri="{FF2B5EF4-FFF2-40B4-BE49-F238E27FC236}">
                <a16:creationId xmlns:a16="http://schemas.microsoft.com/office/drawing/2014/main" id="{1017C076-CB95-4C23-96D8-2D1C84883D37}"/>
              </a:ext>
            </a:extLst>
          </p:cNvPr>
          <p:cNvGrpSpPr/>
          <p:nvPr/>
        </p:nvGrpSpPr>
        <p:grpSpPr>
          <a:xfrm>
            <a:off x="7180489" y="4992262"/>
            <a:ext cx="565091" cy="430683"/>
            <a:chOff x="5686213" y="4717020"/>
            <a:chExt cx="565091" cy="430683"/>
          </a:xfrm>
        </p:grpSpPr>
        <p:sp>
          <p:nvSpPr>
            <p:cNvPr id="264" name="矩形 263">
              <a:extLst>
                <a:ext uri="{FF2B5EF4-FFF2-40B4-BE49-F238E27FC236}">
                  <a16:creationId xmlns:a16="http://schemas.microsoft.com/office/drawing/2014/main" id="{6130DA64-729C-47F4-8D7B-60C738C5A88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5" name="文字方塊 264">
                  <a:extLst>
                    <a:ext uri="{FF2B5EF4-FFF2-40B4-BE49-F238E27FC236}">
                      <a16:creationId xmlns:a16="http://schemas.microsoft.com/office/drawing/2014/main" id="{8ABCA2F8-E407-47F4-B7EA-FA62F8BE3F9B}"/>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1,2</m:t>
                            </m:r>
                          </m:sub>
                        </m:sSub>
                      </m:oMath>
                    </m:oMathPara>
                  </a14:m>
                  <a:endParaRPr lang="zh-TW" altLang="en-US" sz="2400" dirty="0"/>
                </a:p>
              </p:txBody>
            </p:sp>
          </mc:Choice>
          <mc:Fallback xmlns="">
            <p:sp>
              <p:nvSpPr>
                <p:cNvPr id="265" name="文字方塊 264">
                  <a:extLst>
                    <a:ext uri="{FF2B5EF4-FFF2-40B4-BE49-F238E27FC236}">
                      <a16:creationId xmlns:a16="http://schemas.microsoft.com/office/drawing/2014/main" id="{8ABCA2F8-E407-47F4-B7EA-FA62F8BE3F9B}"/>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2"/>
                  <a:stretch>
                    <a:fillRect l="-7527" t="-15873" r="-25806" b="-11111"/>
                  </a:stretch>
                </a:blipFill>
              </p:spPr>
              <p:txBody>
                <a:bodyPr/>
                <a:lstStyle/>
                <a:p>
                  <a:r>
                    <a:rPr lang="zh-TW" altLang="en-US">
                      <a:noFill/>
                    </a:rPr>
                    <a:t> </a:t>
                  </a:r>
                </a:p>
              </p:txBody>
            </p:sp>
          </mc:Fallback>
        </mc:AlternateContent>
      </p:grpSp>
      <p:grpSp>
        <p:nvGrpSpPr>
          <p:cNvPr id="266" name="群組 265">
            <a:extLst>
              <a:ext uri="{FF2B5EF4-FFF2-40B4-BE49-F238E27FC236}">
                <a16:creationId xmlns:a16="http://schemas.microsoft.com/office/drawing/2014/main" id="{DDF842BA-8BEB-461B-9328-DFEAD4D70A82}"/>
              </a:ext>
            </a:extLst>
          </p:cNvPr>
          <p:cNvGrpSpPr/>
          <p:nvPr/>
        </p:nvGrpSpPr>
        <p:grpSpPr>
          <a:xfrm>
            <a:off x="7180857" y="5425176"/>
            <a:ext cx="565091" cy="430683"/>
            <a:chOff x="5686213" y="4717020"/>
            <a:chExt cx="565091" cy="430683"/>
          </a:xfrm>
        </p:grpSpPr>
        <p:sp>
          <p:nvSpPr>
            <p:cNvPr id="267" name="矩形 266">
              <a:extLst>
                <a:ext uri="{FF2B5EF4-FFF2-40B4-BE49-F238E27FC236}">
                  <a16:creationId xmlns:a16="http://schemas.microsoft.com/office/drawing/2014/main" id="{F2F03E4D-6A71-485E-81C8-B1E118AFF55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8" name="文字方塊 267">
                  <a:extLst>
                    <a:ext uri="{FF2B5EF4-FFF2-40B4-BE49-F238E27FC236}">
                      <a16:creationId xmlns:a16="http://schemas.microsoft.com/office/drawing/2014/main" id="{9A81DEB5-1607-41A9-B458-055E57B6C851}"/>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1,3</m:t>
                            </m:r>
                          </m:sub>
                        </m:sSub>
                      </m:oMath>
                    </m:oMathPara>
                  </a14:m>
                  <a:endParaRPr lang="zh-TW" altLang="en-US" sz="2400" dirty="0"/>
                </a:p>
              </p:txBody>
            </p:sp>
          </mc:Choice>
          <mc:Fallback xmlns="">
            <p:sp>
              <p:nvSpPr>
                <p:cNvPr id="268" name="文字方塊 267">
                  <a:extLst>
                    <a:ext uri="{FF2B5EF4-FFF2-40B4-BE49-F238E27FC236}">
                      <a16:creationId xmlns:a16="http://schemas.microsoft.com/office/drawing/2014/main" id="{9A81DEB5-1607-41A9-B458-055E57B6C851}"/>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3"/>
                  <a:stretch>
                    <a:fillRect l="-7527" t="-15873" r="-25806" b="-11111"/>
                  </a:stretch>
                </a:blipFill>
              </p:spPr>
              <p:txBody>
                <a:bodyPr/>
                <a:lstStyle/>
                <a:p>
                  <a:r>
                    <a:rPr lang="zh-TW" altLang="en-US">
                      <a:noFill/>
                    </a:rPr>
                    <a:t> </a:t>
                  </a:r>
                </a:p>
              </p:txBody>
            </p:sp>
          </mc:Fallback>
        </mc:AlternateContent>
      </p:grpSp>
      <p:grpSp>
        <p:nvGrpSpPr>
          <p:cNvPr id="269" name="群組 268">
            <a:extLst>
              <a:ext uri="{FF2B5EF4-FFF2-40B4-BE49-F238E27FC236}">
                <a16:creationId xmlns:a16="http://schemas.microsoft.com/office/drawing/2014/main" id="{920F006B-9365-4C68-9C11-782EA435D651}"/>
              </a:ext>
            </a:extLst>
          </p:cNvPr>
          <p:cNvGrpSpPr/>
          <p:nvPr/>
        </p:nvGrpSpPr>
        <p:grpSpPr>
          <a:xfrm>
            <a:off x="7181193" y="5853402"/>
            <a:ext cx="565091" cy="430683"/>
            <a:chOff x="5686213" y="4717020"/>
            <a:chExt cx="565091" cy="430683"/>
          </a:xfrm>
        </p:grpSpPr>
        <p:sp>
          <p:nvSpPr>
            <p:cNvPr id="270" name="矩形 269">
              <a:extLst>
                <a:ext uri="{FF2B5EF4-FFF2-40B4-BE49-F238E27FC236}">
                  <a16:creationId xmlns:a16="http://schemas.microsoft.com/office/drawing/2014/main" id="{6A52DFFF-40C2-40C5-9EDD-C19772FF212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1" name="文字方塊 270">
                  <a:extLst>
                    <a:ext uri="{FF2B5EF4-FFF2-40B4-BE49-F238E27FC236}">
                      <a16:creationId xmlns:a16="http://schemas.microsoft.com/office/drawing/2014/main" id="{0B818BFE-7F88-4294-A527-966D7E4869E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1,4</m:t>
                            </m:r>
                          </m:sub>
                        </m:sSub>
                      </m:oMath>
                    </m:oMathPara>
                  </a14:m>
                  <a:endParaRPr lang="zh-TW" altLang="en-US" sz="2400" dirty="0"/>
                </a:p>
              </p:txBody>
            </p:sp>
          </mc:Choice>
          <mc:Fallback xmlns="">
            <p:sp>
              <p:nvSpPr>
                <p:cNvPr id="271" name="文字方塊 270">
                  <a:extLst>
                    <a:ext uri="{FF2B5EF4-FFF2-40B4-BE49-F238E27FC236}">
                      <a16:creationId xmlns:a16="http://schemas.microsoft.com/office/drawing/2014/main" id="{0B818BFE-7F88-4294-A527-966D7E4869E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4"/>
                  <a:stretch>
                    <a:fillRect l="-6452" t="-14286" r="-26882" b="-11111"/>
                  </a:stretch>
                </a:blipFill>
              </p:spPr>
              <p:txBody>
                <a:bodyPr/>
                <a:lstStyle/>
                <a:p>
                  <a:r>
                    <a:rPr lang="zh-TW" altLang="en-US">
                      <a:noFill/>
                    </a:rPr>
                    <a:t> </a:t>
                  </a:r>
                </a:p>
              </p:txBody>
            </p:sp>
          </mc:Fallback>
        </mc:AlternateContent>
      </p:grpSp>
      <p:grpSp>
        <p:nvGrpSpPr>
          <p:cNvPr id="272" name="群組 271">
            <a:extLst>
              <a:ext uri="{FF2B5EF4-FFF2-40B4-BE49-F238E27FC236}">
                <a16:creationId xmlns:a16="http://schemas.microsoft.com/office/drawing/2014/main" id="{26FB575F-7BB2-4F74-893E-75E2245053D9}"/>
              </a:ext>
            </a:extLst>
          </p:cNvPr>
          <p:cNvGrpSpPr/>
          <p:nvPr/>
        </p:nvGrpSpPr>
        <p:grpSpPr>
          <a:xfrm>
            <a:off x="7744886" y="4576473"/>
            <a:ext cx="572208" cy="430683"/>
            <a:chOff x="5686213" y="4717020"/>
            <a:chExt cx="572208" cy="430683"/>
          </a:xfrm>
        </p:grpSpPr>
        <p:sp>
          <p:nvSpPr>
            <p:cNvPr id="273" name="矩形 272">
              <a:extLst>
                <a:ext uri="{FF2B5EF4-FFF2-40B4-BE49-F238E27FC236}">
                  <a16:creationId xmlns:a16="http://schemas.microsoft.com/office/drawing/2014/main" id="{B9E20F3C-6B2E-4B69-BE07-BC8DF122327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4" name="文字方塊 273">
                  <a:extLst>
                    <a:ext uri="{FF2B5EF4-FFF2-40B4-BE49-F238E27FC236}">
                      <a16:creationId xmlns:a16="http://schemas.microsoft.com/office/drawing/2014/main" id="{88F6A0E3-EE5E-4D13-B172-9CDA97593E4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274" name="文字方塊 273">
                  <a:extLst>
                    <a:ext uri="{FF2B5EF4-FFF2-40B4-BE49-F238E27FC236}">
                      <a16:creationId xmlns:a16="http://schemas.microsoft.com/office/drawing/2014/main" id="{88F6A0E3-EE5E-4D13-B172-9CDA97593E4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5"/>
                  <a:stretch>
                    <a:fillRect l="-6383" t="-15873" r="-25532" b="-11111"/>
                  </a:stretch>
                </a:blipFill>
              </p:spPr>
              <p:txBody>
                <a:bodyPr/>
                <a:lstStyle/>
                <a:p>
                  <a:r>
                    <a:rPr lang="zh-TW" altLang="en-US">
                      <a:noFill/>
                    </a:rPr>
                    <a:t> </a:t>
                  </a:r>
                </a:p>
              </p:txBody>
            </p:sp>
          </mc:Fallback>
        </mc:AlternateContent>
      </p:grpSp>
      <p:grpSp>
        <p:nvGrpSpPr>
          <p:cNvPr id="275" name="群組 274">
            <a:extLst>
              <a:ext uri="{FF2B5EF4-FFF2-40B4-BE49-F238E27FC236}">
                <a16:creationId xmlns:a16="http://schemas.microsoft.com/office/drawing/2014/main" id="{CBEEB759-E85D-4373-BAB3-AA990E7F9C86}"/>
              </a:ext>
            </a:extLst>
          </p:cNvPr>
          <p:cNvGrpSpPr/>
          <p:nvPr/>
        </p:nvGrpSpPr>
        <p:grpSpPr>
          <a:xfrm>
            <a:off x="7753595" y="5007156"/>
            <a:ext cx="572208" cy="430683"/>
            <a:chOff x="5686213" y="4717020"/>
            <a:chExt cx="572208" cy="430683"/>
          </a:xfrm>
        </p:grpSpPr>
        <p:sp>
          <p:nvSpPr>
            <p:cNvPr id="276" name="矩形 275">
              <a:extLst>
                <a:ext uri="{FF2B5EF4-FFF2-40B4-BE49-F238E27FC236}">
                  <a16:creationId xmlns:a16="http://schemas.microsoft.com/office/drawing/2014/main" id="{7111B8A4-E1FC-494F-BB89-C7EA9ADCB9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7" name="文字方塊 276">
                  <a:extLst>
                    <a:ext uri="{FF2B5EF4-FFF2-40B4-BE49-F238E27FC236}">
                      <a16:creationId xmlns:a16="http://schemas.microsoft.com/office/drawing/2014/main" id="{FB82C5AB-0977-4953-A433-C5CAE15703B5}"/>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277" name="文字方塊 276">
                  <a:extLst>
                    <a:ext uri="{FF2B5EF4-FFF2-40B4-BE49-F238E27FC236}">
                      <a16:creationId xmlns:a16="http://schemas.microsoft.com/office/drawing/2014/main" id="{FB82C5AB-0977-4953-A433-C5CAE15703B5}"/>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6"/>
                  <a:stretch>
                    <a:fillRect l="-7447" t="-14063" r="-24468" b="-9375"/>
                  </a:stretch>
                </a:blipFill>
              </p:spPr>
              <p:txBody>
                <a:bodyPr/>
                <a:lstStyle/>
                <a:p>
                  <a:r>
                    <a:rPr lang="zh-TW" altLang="en-US">
                      <a:noFill/>
                    </a:rPr>
                    <a:t> </a:t>
                  </a:r>
                </a:p>
              </p:txBody>
            </p:sp>
          </mc:Fallback>
        </mc:AlternateContent>
      </p:grpSp>
      <p:grpSp>
        <p:nvGrpSpPr>
          <p:cNvPr id="278" name="群組 277">
            <a:extLst>
              <a:ext uri="{FF2B5EF4-FFF2-40B4-BE49-F238E27FC236}">
                <a16:creationId xmlns:a16="http://schemas.microsoft.com/office/drawing/2014/main" id="{2192E5C2-B089-4464-807A-325A07BCF9E5}"/>
              </a:ext>
            </a:extLst>
          </p:cNvPr>
          <p:cNvGrpSpPr/>
          <p:nvPr/>
        </p:nvGrpSpPr>
        <p:grpSpPr>
          <a:xfrm>
            <a:off x="7753963" y="5440070"/>
            <a:ext cx="572208" cy="430683"/>
            <a:chOff x="5686213" y="4717020"/>
            <a:chExt cx="572208" cy="430683"/>
          </a:xfrm>
        </p:grpSpPr>
        <p:sp>
          <p:nvSpPr>
            <p:cNvPr id="279" name="矩形 278">
              <a:extLst>
                <a:ext uri="{FF2B5EF4-FFF2-40B4-BE49-F238E27FC236}">
                  <a16:creationId xmlns:a16="http://schemas.microsoft.com/office/drawing/2014/main" id="{28AABCA9-EA4E-4F55-967B-5F28369109CB}"/>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0" name="文字方塊 279">
                  <a:extLst>
                    <a:ext uri="{FF2B5EF4-FFF2-40B4-BE49-F238E27FC236}">
                      <a16:creationId xmlns:a16="http://schemas.microsoft.com/office/drawing/2014/main" id="{013A88F1-396A-4043-ADAF-B252DEC9E12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2,3</m:t>
                            </m:r>
                          </m:sub>
                        </m:sSub>
                      </m:oMath>
                    </m:oMathPara>
                  </a14:m>
                  <a:endParaRPr lang="zh-TW" altLang="en-US" sz="2400" dirty="0"/>
                </a:p>
              </p:txBody>
            </p:sp>
          </mc:Choice>
          <mc:Fallback xmlns="">
            <p:sp>
              <p:nvSpPr>
                <p:cNvPr id="280" name="文字方塊 279">
                  <a:extLst>
                    <a:ext uri="{FF2B5EF4-FFF2-40B4-BE49-F238E27FC236}">
                      <a16:creationId xmlns:a16="http://schemas.microsoft.com/office/drawing/2014/main" id="{013A88F1-396A-4043-ADAF-B252DEC9E12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7"/>
                  <a:stretch>
                    <a:fillRect l="-7447" t="-14063" r="-24468" b="-9375"/>
                  </a:stretch>
                </a:blipFill>
              </p:spPr>
              <p:txBody>
                <a:bodyPr/>
                <a:lstStyle/>
                <a:p>
                  <a:r>
                    <a:rPr lang="zh-TW" altLang="en-US">
                      <a:noFill/>
                    </a:rPr>
                    <a:t> </a:t>
                  </a:r>
                </a:p>
              </p:txBody>
            </p:sp>
          </mc:Fallback>
        </mc:AlternateContent>
      </p:grpSp>
      <p:grpSp>
        <p:nvGrpSpPr>
          <p:cNvPr id="281" name="群組 280">
            <a:extLst>
              <a:ext uri="{FF2B5EF4-FFF2-40B4-BE49-F238E27FC236}">
                <a16:creationId xmlns:a16="http://schemas.microsoft.com/office/drawing/2014/main" id="{5ABF2D0A-EA5A-42AE-B722-ABD69FDC79D1}"/>
              </a:ext>
            </a:extLst>
          </p:cNvPr>
          <p:cNvGrpSpPr/>
          <p:nvPr/>
        </p:nvGrpSpPr>
        <p:grpSpPr>
          <a:xfrm>
            <a:off x="7754299" y="5868296"/>
            <a:ext cx="572208" cy="430683"/>
            <a:chOff x="5686213" y="4717020"/>
            <a:chExt cx="572208" cy="430683"/>
          </a:xfrm>
        </p:grpSpPr>
        <p:sp>
          <p:nvSpPr>
            <p:cNvPr id="282" name="矩形 281">
              <a:extLst>
                <a:ext uri="{FF2B5EF4-FFF2-40B4-BE49-F238E27FC236}">
                  <a16:creationId xmlns:a16="http://schemas.microsoft.com/office/drawing/2014/main" id="{17B1D922-685A-4BEB-AD6C-7DD71A0268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3" name="文字方塊 282">
                  <a:extLst>
                    <a:ext uri="{FF2B5EF4-FFF2-40B4-BE49-F238E27FC236}">
                      <a16:creationId xmlns:a16="http://schemas.microsoft.com/office/drawing/2014/main" id="{A85D3605-93FC-48E7-B084-4D33CFCBF07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2,4</m:t>
                            </m:r>
                          </m:sub>
                        </m:sSub>
                      </m:oMath>
                    </m:oMathPara>
                  </a14:m>
                  <a:endParaRPr lang="zh-TW" altLang="en-US" sz="2400" dirty="0"/>
                </a:p>
              </p:txBody>
            </p:sp>
          </mc:Choice>
          <mc:Fallback xmlns="">
            <p:sp>
              <p:nvSpPr>
                <p:cNvPr id="283" name="文字方塊 282">
                  <a:extLst>
                    <a:ext uri="{FF2B5EF4-FFF2-40B4-BE49-F238E27FC236}">
                      <a16:creationId xmlns:a16="http://schemas.microsoft.com/office/drawing/2014/main" id="{A85D3605-93FC-48E7-B084-4D33CFCBF07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8"/>
                  <a:stretch>
                    <a:fillRect l="-6383" t="-15873" r="-25532" b="-11111"/>
                  </a:stretch>
                </a:blipFill>
              </p:spPr>
              <p:txBody>
                <a:bodyPr/>
                <a:lstStyle/>
                <a:p>
                  <a:r>
                    <a:rPr lang="zh-TW" altLang="en-US">
                      <a:noFill/>
                    </a:rPr>
                    <a:t> </a:t>
                  </a:r>
                </a:p>
              </p:txBody>
            </p:sp>
          </mc:Fallback>
        </mc:AlternateContent>
      </p:grpSp>
      <p:grpSp>
        <p:nvGrpSpPr>
          <p:cNvPr id="284" name="群組 283">
            <a:extLst>
              <a:ext uri="{FF2B5EF4-FFF2-40B4-BE49-F238E27FC236}">
                <a16:creationId xmlns:a16="http://schemas.microsoft.com/office/drawing/2014/main" id="{025CBAA7-0F1E-4B64-9265-91AA6FCF5A8E}"/>
              </a:ext>
            </a:extLst>
          </p:cNvPr>
          <p:cNvGrpSpPr/>
          <p:nvPr/>
        </p:nvGrpSpPr>
        <p:grpSpPr>
          <a:xfrm>
            <a:off x="8320866" y="4561579"/>
            <a:ext cx="572208" cy="430683"/>
            <a:chOff x="5686213" y="4717020"/>
            <a:chExt cx="572208" cy="430683"/>
          </a:xfrm>
        </p:grpSpPr>
        <p:sp>
          <p:nvSpPr>
            <p:cNvPr id="285" name="矩形 284">
              <a:extLst>
                <a:ext uri="{FF2B5EF4-FFF2-40B4-BE49-F238E27FC236}">
                  <a16:creationId xmlns:a16="http://schemas.microsoft.com/office/drawing/2014/main" id="{CEACD89C-9A13-44E1-850A-B1DE2CDC4CC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6" name="文字方塊 285">
                  <a:extLst>
                    <a:ext uri="{FF2B5EF4-FFF2-40B4-BE49-F238E27FC236}">
                      <a16:creationId xmlns:a16="http://schemas.microsoft.com/office/drawing/2014/main" id="{4303DBAB-FBB6-4426-8BD9-DE2BE566FBA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3,1</m:t>
                            </m:r>
                          </m:sub>
                        </m:sSub>
                      </m:oMath>
                    </m:oMathPara>
                  </a14:m>
                  <a:endParaRPr lang="zh-TW" altLang="en-US" sz="2400" dirty="0"/>
                </a:p>
              </p:txBody>
            </p:sp>
          </mc:Choice>
          <mc:Fallback xmlns="">
            <p:sp>
              <p:nvSpPr>
                <p:cNvPr id="286" name="文字方塊 285">
                  <a:extLst>
                    <a:ext uri="{FF2B5EF4-FFF2-40B4-BE49-F238E27FC236}">
                      <a16:creationId xmlns:a16="http://schemas.microsoft.com/office/drawing/2014/main" id="{4303DBAB-FBB6-4426-8BD9-DE2BE566FBA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9"/>
                  <a:stretch>
                    <a:fillRect l="-7447" t="-14063" r="-24468" b="-9375"/>
                  </a:stretch>
                </a:blipFill>
              </p:spPr>
              <p:txBody>
                <a:bodyPr/>
                <a:lstStyle/>
                <a:p>
                  <a:r>
                    <a:rPr lang="zh-TW" altLang="en-US">
                      <a:noFill/>
                    </a:rPr>
                    <a:t> </a:t>
                  </a:r>
                </a:p>
              </p:txBody>
            </p:sp>
          </mc:Fallback>
        </mc:AlternateContent>
      </p:grpSp>
      <p:grpSp>
        <p:nvGrpSpPr>
          <p:cNvPr id="287" name="群組 286">
            <a:extLst>
              <a:ext uri="{FF2B5EF4-FFF2-40B4-BE49-F238E27FC236}">
                <a16:creationId xmlns:a16="http://schemas.microsoft.com/office/drawing/2014/main" id="{6746C3F2-9D39-4A74-8A2D-CEA9879AFD7B}"/>
              </a:ext>
            </a:extLst>
          </p:cNvPr>
          <p:cNvGrpSpPr/>
          <p:nvPr/>
        </p:nvGrpSpPr>
        <p:grpSpPr>
          <a:xfrm>
            <a:off x="8329575" y="4992262"/>
            <a:ext cx="572208" cy="430683"/>
            <a:chOff x="5686213" y="4717020"/>
            <a:chExt cx="572208" cy="430683"/>
          </a:xfrm>
        </p:grpSpPr>
        <p:sp>
          <p:nvSpPr>
            <p:cNvPr id="288" name="矩形 287">
              <a:extLst>
                <a:ext uri="{FF2B5EF4-FFF2-40B4-BE49-F238E27FC236}">
                  <a16:creationId xmlns:a16="http://schemas.microsoft.com/office/drawing/2014/main" id="{B0FFA815-DC7B-465A-8578-4961FC239C1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9" name="文字方塊 288">
                  <a:extLst>
                    <a:ext uri="{FF2B5EF4-FFF2-40B4-BE49-F238E27FC236}">
                      <a16:creationId xmlns:a16="http://schemas.microsoft.com/office/drawing/2014/main" id="{2437486D-CE51-411B-B47E-CA2617EAE73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3,2</m:t>
                            </m:r>
                          </m:sub>
                        </m:sSub>
                      </m:oMath>
                    </m:oMathPara>
                  </a14:m>
                  <a:endParaRPr lang="zh-TW" altLang="en-US" sz="2400" dirty="0"/>
                </a:p>
              </p:txBody>
            </p:sp>
          </mc:Choice>
          <mc:Fallback xmlns="">
            <p:sp>
              <p:nvSpPr>
                <p:cNvPr id="289" name="文字方塊 288">
                  <a:extLst>
                    <a:ext uri="{FF2B5EF4-FFF2-40B4-BE49-F238E27FC236}">
                      <a16:creationId xmlns:a16="http://schemas.microsoft.com/office/drawing/2014/main" id="{2437486D-CE51-411B-B47E-CA2617EAE73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0"/>
                  <a:stretch>
                    <a:fillRect l="-6383" t="-15873" r="-25532" b="-11111"/>
                  </a:stretch>
                </a:blipFill>
              </p:spPr>
              <p:txBody>
                <a:bodyPr/>
                <a:lstStyle/>
                <a:p>
                  <a:r>
                    <a:rPr lang="zh-TW" altLang="en-US">
                      <a:noFill/>
                    </a:rPr>
                    <a:t> </a:t>
                  </a:r>
                </a:p>
              </p:txBody>
            </p:sp>
          </mc:Fallback>
        </mc:AlternateContent>
      </p:grpSp>
      <p:grpSp>
        <p:nvGrpSpPr>
          <p:cNvPr id="290" name="群組 289">
            <a:extLst>
              <a:ext uri="{FF2B5EF4-FFF2-40B4-BE49-F238E27FC236}">
                <a16:creationId xmlns:a16="http://schemas.microsoft.com/office/drawing/2014/main" id="{63C6F2D7-2EDA-45ED-81C5-F9F9CE56929D}"/>
              </a:ext>
            </a:extLst>
          </p:cNvPr>
          <p:cNvGrpSpPr/>
          <p:nvPr/>
        </p:nvGrpSpPr>
        <p:grpSpPr>
          <a:xfrm>
            <a:off x="8329943" y="5425176"/>
            <a:ext cx="572208" cy="430683"/>
            <a:chOff x="5686213" y="4717020"/>
            <a:chExt cx="572208" cy="430683"/>
          </a:xfrm>
        </p:grpSpPr>
        <p:sp>
          <p:nvSpPr>
            <p:cNvPr id="291" name="矩形 290">
              <a:extLst>
                <a:ext uri="{FF2B5EF4-FFF2-40B4-BE49-F238E27FC236}">
                  <a16:creationId xmlns:a16="http://schemas.microsoft.com/office/drawing/2014/main" id="{569812F1-960B-4D5F-AD62-8A1062D89BA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2" name="文字方塊 291">
                  <a:extLst>
                    <a:ext uri="{FF2B5EF4-FFF2-40B4-BE49-F238E27FC236}">
                      <a16:creationId xmlns:a16="http://schemas.microsoft.com/office/drawing/2014/main" id="{A986160E-7A90-4CA5-9C0F-0F92BE26B7B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3,3</m:t>
                            </m:r>
                          </m:sub>
                        </m:sSub>
                      </m:oMath>
                    </m:oMathPara>
                  </a14:m>
                  <a:endParaRPr lang="zh-TW" altLang="en-US" sz="2400" dirty="0"/>
                </a:p>
              </p:txBody>
            </p:sp>
          </mc:Choice>
          <mc:Fallback xmlns="">
            <p:sp>
              <p:nvSpPr>
                <p:cNvPr id="292" name="文字方塊 291">
                  <a:extLst>
                    <a:ext uri="{FF2B5EF4-FFF2-40B4-BE49-F238E27FC236}">
                      <a16:creationId xmlns:a16="http://schemas.microsoft.com/office/drawing/2014/main" id="{A986160E-7A90-4CA5-9C0F-0F92BE26B7B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1"/>
                  <a:stretch>
                    <a:fillRect l="-6383" t="-15873" r="-25532" b="-11111"/>
                  </a:stretch>
                </a:blipFill>
              </p:spPr>
              <p:txBody>
                <a:bodyPr/>
                <a:lstStyle/>
                <a:p>
                  <a:r>
                    <a:rPr lang="zh-TW" altLang="en-US">
                      <a:noFill/>
                    </a:rPr>
                    <a:t> </a:t>
                  </a:r>
                </a:p>
              </p:txBody>
            </p:sp>
          </mc:Fallback>
        </mc:AlternateContent>
      </p:grpSp>
      <p:grpSp>
        <p:nvGrpSpPr>
          <p:cNvPr id="293" name="群組 292">
            <a:extLst>
              <a:ext uri="{FF2B5EF4-FFF2-40B4-BE49-F238E27FC236}">
                <a16:creationId xmlns:a16="http://schemas.microsoft.com/office/drawing/2014/main" id="{FCABBF43-946D-4B28-A31B-98334DFB36C6}"/>
              </a:ext>
            </a:extLst>
          </p:cNvPr>
          <p:cNvGrpSpPr/>
          <p:nvPr/>
        </p:nvGrpSpPr>
        <p:grpSpPr>
          <a:xfrm>
            <a:off x="8330279" y="5853402"/>
            <a:ext cx="572208" cy="430683"/>
            <a:chOff x="5686213" y="4717020"/>
            <a:chExt cx="572208" cy="430683"/>
          </a:xfrm>
        </p:grpSpPr>
        <p:sp>
          <p:nvSpPr>
            <p:cNvPr id="294" name="矩形 293">
              <a:extLst>
                <a:ext uri="{FF2B5EF4-FFF2-40B4-BE49-F238E27FC236}">
                  <a16:creationId xmlns:a16="http://schemas.microsoft.com/office/drawing/2014/main" id="{DEA49DFC-489C-44C3-B9CA-E9D4A0F3FF0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5" name="文字方塊 294">
                  <a:extLst>
                    <a:ext uri="{FF2B5EF4-FFF2-40B4-BE49-F238E27FC236}">
                      <a16:creationId xmlns:a16="http://schemas.microsoft.com/office/drawing/2014/main" id="{9A2D2BED-3373-4657-B7BD-9107DD55D97C}"/>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3,4</m:t>
                            </m:r>
                          </m:sub>
                        </m:sSub>
                      </m:oMath>
                    </m:oMathPara>
                  </a14:m>
                  <a:endParaRPr lang="zh-TW" altLang="en-US" sz="2400" dirty="0"/>
                </a:p>
              </p:txBody>
            </p:sp>
          </mc:Choice>
          <mc:Fallback xmlns="">
            <p:sp>
              <p:nvSpPr>
                <p:cNvPr id="295" name="文字方塊 294">
                  <a:extLst>
                    <a:ext uri="{FF2B5EF4-FFF2-40B4-BE49-F238E27FC236}">
                      <a16:creationId xmlns:a16="http://schemas.microsoft.com/office/drawing/2014/main" id="{9A2D2BED-3373-4657-B7BD-9107DD55D97C}"/>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2"/>
                  <a:stretch>
                    <a:fillRect l="-7527" t="-14286" r="-25806" b="-11111"/>
                  </a:stretch>
                </a:blipFill>
              </p:spPr>
              <p:txBody>
                <a:bodyPr/>
                <a:lstStyle/>
                <a:p>
                  <a:r>
                    <a:rPr lang="zh-TW" altLang="en-US">
                      <a:noFill/>
                    </a:rPr>
                    <a:t> </a:t>
                  </a:r>
                </a:p>
              </p:txBody>
            </p:sp>
          </mc:Fallback>
        </mc:AlternateContent>
      </p:grpSp>
      <p:grpSp>
        <p:nvGrpSpPr>
          <p:cNvPr id="296" name="群組 295">
            <a:extLst>
              <a:ext uri="{FF2B5EF4-FFF2-40B4-BE49-F238E27FC236}">
                <a16:creationId xmlns:a16="http://schemas.microsoft.com/office/drawing/2014/main" id="{C546E5B8-59ED-4DC0-84AE-C63A54529FD7}"/>
              </a:ext>
            </a:extLst>
          </p:cNvPr>
          <p:cNvGrpSpPr/>
          <p:nvPr/>
        </p:nvGrpSpPr>
        <p:grpSpPr>
          <a:xfrm>
            <a:off x="8877659" y="4587690"/>
            <a:ext cx="572208" cy="430683"/>
            <a:chOff x="5686213" y="4717020"/>
            <a:chExt cx="572208" cy="430683"/>
          </a:xfrm>
        </p:grpSpPr>
        <p:sp>
          <p:nvSpPr>
            <p:cNvPr id="297" name="矩形 296">
              <a:extLst>
                <a:ext uri="{FF2B5EF4-FFF2-40B4-BE49-F238E27FC236}">
                  <a16:creationId xmlns:a16="http://schemas.microsoft.com/office/drawing/2014/main" id="{21382CDF-51EA-40A7-AFCD-F60D5217A45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8" name="文字方塊 297">
                  <a:extLst>
                    <a:ext uri="{FF2B5EF4-FFF2-40B4-BE49-F238E27FC236}">
                      <a16:creationId xmlns:a16="http://schemas.microsoft.com/office/drawing/2014/main" id="{B69F3DD9-4D8E-4D0B-A5FF-8E221309AE6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4,1</m:t>
                            </m:r>
                          </m:sub>
                        </m:sSub>
                      </m:oMath>
                    </m:oMathPara>
                  </a14:m>
                  <a:endParaRPr lang="zh-TW" altLang="en-US" sz="2400" dirty="0"/>
                </a:p>
              </p:txBody>
            </p:sp>
          </mc:Choice>
          <mc:Fallback xmlns="">
            <p:sp>
              <p:nvSpPr>
                <p:cNvPr id="298" name="文字方塊 297">
                  <a:extLst>
                    <a:ext uri="{FF2B5EF4-FFF2-40B4-BE49-F238E27FC236}">
                      <a16:creationId xmlns:a16="http://schemas.microsoft.com/office/drawing/2014/main" id="{B69F3DD9-4D8E-4D0B-A5FF-8E221309AE6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3"/>
                  <a:stretch>
                    <a:fillRect l="-6383" t="-15873" r="-25532" b="-11111"/>
                  </a:stretch>
                </a:blipFill>
              </p:spPr>
              <p:txBody>
                <a:bodyPr/>
                <a:lstStyle/>
                <a:p>
                  <a:r>
                    <a:rPr lang="zh-TW" altLang="en-US">
                      <a:noFill/>
                    </a:rPr>
                    <a:t> </a:t>
                  </a:r>
                </a:p>
              </p:txBody>
            </p:sp>
          </mc:Fallback>
        </mc:AlternateContent>
      </p:grpSp>
      <p:grpSp>
        <p:nvGrpSpPr>
          <p:cNvPr id="299" name="群組 298">
            <a:extLst>
              <a:ext uri="{FF2B5EF4-FFF2-40B4-BE49-F238E27FC236}">
                <a16:creationId xmlns:a16="http://schemas.microsoft.com/office/drawing/2014/main" id="{520556E1-4271-4677-B915-909E489C8BB2}"/>
              </a:ext>
            </a:extLst>
          </p:cNvPr>
          <p:cNvGrpSpPr/>
          <p:nvPr/>
        </p:nvGrpSpPr>
        <p:grpSpPr>
          <a:xfrm>
            <a:off x="8886368" y="5018373"/>
            <a:ext cx="572208" cy="430683"/>
            <a:chOff x="5686213" y="4717020"/>
            <a:chExt cx="572208" cy="430683"/>
          </a:xfrm>
        </p:grpSpPr>
        <p:sp>
          <p:nvSpPr>
            <p:cNvPr id="300" name="矩形 299">
              <a:extLst>
                <a:ext uri="{FF2B5EF4-FFF2-40B4-BE49-F238E27FC236}">
                  <a16:creationId xmlns:a16="http://schemas.microsoft.com/office/drawing/2014/main" id="{53943D55-257C-438D-84B6-312D2BD28D8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1" name="文字方塊 300">
                  <a:extLst>
                    <a:ext uri="{FF2B5EF4-FFF2-40B4-BE49-F238E27FC236}">
                      <a16:creationId xmlns:a16="http://schemas.microsoft.com/office/drawing/2014/main" id="{A3C4069D-3F07-4439-9A51-6E6CB39EDE9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4,2</m:t>
                            </m:r>
                          </m:sub>
                        </m:sSub>
                      </m:oMath>
                    </m:oMathPara>
                  </a14:m>
                  <a:endParaRPr lang="zh-TW" altLang="en-US" sz="2400" dirty="0"/>
                </a:p>
              </p:txBody>
            </p:sp>
          </mc:Choice>
          <mc:Fallback xmlns="">
            <p:sp>
              <p:nvSpPr>
                <p:cNvPr id="301" name="文字方塊 300">
                  <a:extLst>
                    <a:ext uri="{FF2B5EF4-FFF2-40B4-BE49-F238E27FC236}">
                      <a16:creationId xmlns:a16="http://schemas.microsoft.com/office/drawing/2014/main" id="{A3C4069D-3F07-4439-9A51-6E6CB39EDE9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4"/>
                  <a:stretch>
                    <a:fillRect l="-7447" t="-14286" r="-24468" b="-11111"/>
                  </a:stretch>
                </a:blipFill>
              </p:spPr>
              <p:txBody>
                <a:bodyPr/>
                <a:lstStyle/>
                <a:p>
                  <a:r>
                    <a:rPr lang="zh-TW" altLang="en-US">
                      <a:noFill/>
                    </a:rPr>
                    <a:t> </a:t>
                  </a:r>
                </a:p>
              </p:txBody>
            </p:sp>
          </mc:Fallback>
        </mc:AlternateContent>
      </p:grpSp>
      <p:grpSp>
        <p:nvGrpSpPr>
          <p:cNvPr id="302" name="群組 301">
            <a:extLst>
              <a:ext uri="{FF2B5EF4-FFF2-40B4-BE49-F238E27FC236}">
                <a16:creationId xmlns:a16="http://schemas.microsoft.com/office/drawing/2014/main" id="{E8FC0276-630A-40A2-84CC-785E0372C762}"/>
              </a:ext>
            </a:extLst>
          </p:cNvPr>
          <p:cNvGrpSpPr/>
          <p:nvPr/>
        </p:nvGrpSpPr>
        <p:grpSpPr>
          <a:xfrm>
            <a:off x="8886736" y="5451287"/>
            <a:ext cx="572208" cy="430683"/>
            <a:chOff x="5686213" y="4717020"/>
            <a:chExt cx="572208" cy="430683"/>
          </a:xfrm>
        </p:grpSpPr>
        <p:sp>
          <p:nvSpPr>
            <p:cNvPr id="303" name="矩形 302">
              <a:extLst>
                <a:ext uri="{FF2B5EF4-FFF2-40B4-BE49-F238E27FC236}">
                  <a16:creationId xmlns:a16="http://schemas.microsoft.com/office/drawing/2014/main" id="{E6095060-163A-4931-996E-DBF50C00EEFA}"/>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4" name="文字方塊 303">
                  <a:extLst>
                    <a:ext uri="{FF2B5EF4-FFF2-40B4-BE49-F238E27FC236}">
                      <a16:creationId xmlns:a16="http://schemas.microsoft.com/office/drawing/2014/main" id="{9ADE15F2-02D2-4623-B907-D658AF735C1B}"/>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4,3</m:t>
                            </m:r>
                          </m:sub>
                        </m:sSub>
                      </m:oMath>
                    </m:oMathPara>
                  </a14:m>
                  <a:endParaRPr lang="zh-TW" altLang="en-US" sz="2400" dirty="0"/>
                </a:p>
              </p:txBody>
            </p:sp>
          </mc:Choice>
          <mc:Fallback xmlns="">
            <p:sp>
              <p:nvSpPr>
                <p:cNvPr id="304" name="文字方塊 303">
                  <a:extLst>
                    <a:ext uri="{FF2B5EF4-FFF2-40B4-BE49-F238E27FC236}">
                      <a16:creationId xmlns:a16="http://schemas.microsoft.com/office/drawing/2014/main" id="{9ADE15F2-02D2-4623-B907-D658AF735C1B}"/>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5"/>
                  <a:stretch>
                    <a:fillRect l="-7447" t="-14286" r="-24468" b="-11111"/>
                  </a:stretch>
                </a:blipFill>
              </p:spPr>
              <p:txBody>
                <a:bodyPr/>
                <a:lstStyle/>
                <a:p>
                  <a:r>
                    <a:rPr lang="zh-TW" altLang="en-US">
                      <a:noFill/>
                    </a:rPr>
                    <a:t> </a:t>
                  </a:r>
                </a:p>
              </p:txBody>
            </p:sp>
          </mc:Fallback>
        </mc:AlternateContent>
      </p:grpSp>
      <p:grpSp>
        <p:nvGrpSpPr>
          <p:cNvPr id="305" name="群組 304">
            <a:extLst>
              <a:ext uri="{FF2B5EF4-FFF2-40B4-BE49-F238E27FC236}">
                <a16:creationId xmlns:a16="http://schemas.microsoft.com/office/drawing/2014/main" id="{8C825529-C906-48FB-AF1C-F8DC8D309C8B}"/>
              </a:ext>
            </a:extLst>
          </p:cNvPr>
          <p:cNvGrpSpPr/>
          <p:nvPr/>
        </p:nvGrpSpPr>
        <p:grpSpPr>
          <a:xfrm>
            <a:off x="8887072" y="5879513"/>
            <a:ext cx="572208" cy="430683"/>
            <a:chOff x="5686213" y="4717020"/>
            <a:chExt cx="572208" cy="430683"/>
          </a:xfrm>
        </p:grpSpPr>
        <p:sp>
          <p:nvSpPr>
            <p:cNvPr id="306" name="矩形 305">
              <a:extLst>
                <a:ext uri="{FF2B5EF4-FFF2-40B4-BE49-F238E27FC236}">
                  <a16:creationId xmlns:a16="http://schemas.microsoft.com/office/drawing/2014/main" id="{40C3BD83-EF82-44CB-8136-387C96AD361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7" name="文字方塊 306">
                  <a:extLst>
                    <a:ext uri="{FF2B5EF4-FFF2-40B4-BE49-F238E27FC236}">
                      <a16:creationId xmlns:a16="http://schemas.microsoft.com/office/drawing/2014/main" id="{2BCB28E2-AAE2-4C20-A36C-D3C07AAC518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4,4</m:t>
                            </m:r>
                          </m:sub>
                        </m:sSub>
                      </m:oMath>
                    </m:oMathPara>
                  </a14:m>
                  <a:endParaRPr lang="zh-TW" altLang="en-US" sz="2400" dirty="0"/>
                </a:p>
              </p:txBody>
            </p:sp>
          </mc:Choice>
          <mc:Fallback xmlns="">
            <p:sp>
              <p:nvSpPr>
                <p:cNvPr id="307" name="文字方塊 306">
                  <a:extLst>
                    <a:ext uri="{FF2B5EF4-FFF2-40B4-BE49-F238E27FC236}">
                      <a16:creationId xmlns:a16="http://schemas.microsoft.com/office/drawing/2014/main" id="{2BCB28E2-AAE2-4C20-A36C-D3C07AAC518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6"/>
                  <a:stretch>
                    <a:fillRect l="-7447" t="-14063" r="-24468" b="-937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08" name="文字方塊 307">
                <a:extLst>
                  <a:ext uri="{FF2B5EF4-FFF2-40B4-BE49-F238E27FC236}">
                    <a16:creationId xmlns:a16="http://schemas.microsoft.com/office/drawing/2014/main" id="{DD4A658E-556A-43EF-BC39-EC0558B43310}"/>
                  </a:ext>
                </a:extLst>
              </p:cNvPr>
              <p:cNvSpPr txBox="1"/>
              <p:nvPr/>
            </p:nvSpPr>
            <p:spPr>
              <a:xfrm>
                <a:off x="8155336" y="6314497"/>
                <a:ext cx="334322" cy="445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𝐴</m:t>
                          </m:r>
                        </m:e>
                      </m:acc>
                    </m:oMath>
                  </m:oMathPara>
                </a14:m>
                <a:endParaRPr lang="zh-TW" altLang="en-US" sz="2800" dirty="0"/>
              </a:p>
            </p:txBody>
          </p:sp>
        </mc:Choice>
        <mc:Fallback xmlns="">
          <p:sp>
            <p:nvSpPr>
              <p:cNvPr id="308" name="文字方塊 307">
                <a:extLst>
                  <a:ext uri="{FF2B5EF4-FFF2-40B4-BE49-F238E27FC236}">
                    <a16:creationId xmlns:a16="http://schemas.microsoft.com/office/drawing/2014/main" id="{DD4A658E-556A-43EF-BC39-EC0558B43310}"/>
                  </a:ext>
                </a:extLst>
              </p:cNvPr>
              <p:cNvSpPr txBox="1">
                <a:spLocks noRot="1" noChangeAspect="1" noMove="1" noResize="1" noEditPoints="1" noAdjustHandles="1" noChangeArrowheads="1" noChangeShapeType="1" noTextEdit="1"/>
              </p:cNvSpPr>
              <p:nvPr/>
            </p:nvSpPr>
            <p:spPr>
              <a:xfrm>
                <a:off x="8155336" y="6314497"/>
                <a:ext cx="334322" cy="445443"/>
              </a:xfrm>
              <a:prstGeom prst="rect">
                <a:avLst/>
              </a:prstGeom>
              <a:blipFill>
                <a:blip r:embed="rId37"/>
                <a:stretch>
                  <a:fillRect l="-22222" t="-19444" r="-18519" b="-5556"/>
                </a:stretch>
              </a:blipFill>
            </p:spPr>
            <p:txBody>
              <a:bodyPr/>
              <a:lstStyle/>
              <a:p>
                <a:r>
                  <a:rPr lang="en-DE">
                    <a:noFill/>
                  </a:rPr>
                  <a:t> </a:t>
                </a:r>
              </a:p>
            </p:txBody>
          </p:sp>
        </mc:Fallback>
      </mc:AlternateContent>
      <p:sp>
        <p:nvSpPr>
          <p:cNvPr id="309" name="矩形 308">
            <a:extLst>
              <a:ext uri="{FF2B5EF4-FFF2-40B4-BE49-F238E27FC236}">
                <a16:creationId xmlns:a16="http://schemas.microsoft.com/office/drawing/2014/main" id="{201DF851-2271-4BE2-B6BF-1FD09959F419}"/>
              </a:ext>
            </a:extLst>
          </p:cNvPr>
          <p:cNvSpPr/>
          <p:nvPr/>
        </p:nvSpPr>
        <p:spPr>
          <a:xfrm>
            <a:off x="5531399" y="5154098"/>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310" name="矩形 309">
            <a:extLst>
              <a:ext uri="{FF2B5EF4-FFF2-40B4-BE49-F238E27FC236}">
                <a16:creationId xmlns:a16="http://schemas.microsoft.com/office/drawing/2014/main" id="{91B5A42E-257A-4DB7-BF29-BA30E0369FB1}"/>
              </a:ext>
            </a:extLst>
          </p:cNvPr>
          <p:cNvSpPr/>
          <p:nvPr/>
        </p:nvSpPr>
        <p:spPr>
          <a:xfrm>
            <a:off x="5875221" y="5154098"/>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311" name="矩形 310">
            <a:extLst>
              <a:ext uri="{FF2B5EF4-FFF2-40B4-BE49-F238E27FC236}">
                <a16:creationId xmlns:a16="http://schemas.microsoft.com/office/drawing/2014/main" id="{8E58AAF4-F0B2-454D-9215-2815C6C79434}"/>
              </a:ext>
            </a:extLst>
          </p:cNvPr>
          <p:cNvSpPr/>
          <p:nvPr/>
        </p:nvSpPr>
        <p:spPr>
          <a:xfrm>
            <a:off x="6219043" y="5154098"/>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312" name="矩形 311">
            <a:extLst>
              <a:ext uri="{FF2B5EF4-FFF2-40B4-BE49-F238E27FC236}">
                <a16:creationId xmlns:a16="http://schemas.microsoft.com/office/drawing/2014/main" id="{B10B4533-4002-4B88-A021-FD68F94AF12B}"/>
              </a:ext>
            </a:extLst>
          </p:cNvPr>
          <p:cNvSpPr/>
          <p:nvPr/>
        </p:nvSpPr>
        <p:spPr>
          <a:xfrm>
            <a:off x="6562864" y="5160970"/>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grpSp>
        <p:nvGrpSpPr>
          <p:cNvPr id="313" name="群組 312">
            <a:extLst>
              <a:ext uri="{FF2B5EF4-FFF2-40B4-BE49-F238E27FC236}">
                <a16:creationId xmlns:a16="http://schemas.microsoft.com/office/drawing/2014/main" id="{408B7C92-52DC-4F67-B432-2E07E44A565C}"/>
              </a:ext>
            </a:extLst>
          </p:cNvPr>
          <p:cNvGrpSpPr/>
          <p:nvPr/>
        </p:nvGrpSpPr>
        <p:grpSpPr>
          <a:xfrm>
            <a:off x="5352631" y="5179050"/>
            <a:ext cx="1732589" cy="487788"/>
            <a:chOff x="3387509" y="317020"/>
            <a:chExt cx="1732589" cy="487788"/>
          </a:xfrm>
        </p:grpSpPr>
        <mc:AlternateContent xmlns:mc="http://schemas.openxmlformats.org/markup-compatibility/2006" xmlns:a14="http://schemas.microsoft.com/office/drawing/2010/main">
          <mc:Choice Requires="a14">
            <p:sp>
              <p:nvSpPr>
                <p:cNvPr id="314" name="文字方塊 313">
                  <a:extLst>
                    <a:ext uri="{FF2B5EF4-FFF2-40B4-BE49-F238E27FC236}">
                      <a16:creationId xmlns:a16="http://schemas.microsoft.com/office/drawing/2014/main" id="{D3F9CBCF-FB78-4D49-92F0-7E48F37D4704}"/>
                    </a:ext>
                  </a:extLst>
                </p:cNvPr>
                <p:cNvSpPr txBox="1"/>
                <p:nvPr/>
              </p:nvSpPr>
              <p:spPr>
                <a:xfrm>
                  <a:off x="3387509" y="31702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14" name="文字方塊 313">
                  <a:extLst>
                    <a:ext uri="{FF2B5EF4-FFF2-40B4-BE49-F238E27FC236}">
                      <a16:creationId xmlns:a16="http://schemas.microsoft.com/office/drawing/2014/main" id="{D3F9CBCF-FB78-4D49-92F0-7E48F37D4704}"/>
                    </a:ext>
                  </a:extLst>
                </p:cNvPr>
                <p:cNvSpPr txBox="1">
                  <a:spLocks noRot="1" noChangeAspect="1" noMove="1" noResize="1" noEditPoints="1" noAdjustHandles="1" noChangeArrowheads="1" noChangeShapeType="1" noTextEdit="1"/>
                </p:cNvSpPr>
                <p:nvPr/>
              </p:nvSpPr>
              <p:spPr>
                <a:xfrm>
                  <a:off x="3387509" y="317020"/>
                  <a:ext cx="715161" cy="461665"/>
                </a:xfrm>
                <a:prstGeom prst="rect">
                  <a:avLst/>
                </a:prstGeom>
                <a:blipFill>
                  <a:blip r:embed="rId3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5" name="文字方塊 314">
                  <a:extLst>
                    <a:ext uri="{FF2B5EF4-FFF2-40B4-BE49-F238E27FC236}">
                      <a16:creationId xmlns:a16="http://schemas.microsoft.com/office/drawing/2014/main" id="{D7BE0FB5-D086-47CF-A703-DD9C56870749}"/>
                    </a:ext>
                  </a:extLst>
                </p:cNvPr>
                <p:cNvSpPr txBox="1"/>
                <p:nvPr/>
              </p:nvSpPr>
              <p:spPr>
                <a:xfrm>
                  <a:off x="4061116" y="3362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315" name="文字方塊 314">
                  <a:extLst>
                    <a:ext uri="{FF2B5EF4-FFF2-40B4-BE49-F238E27FC236}">
                      <a16:creationId xmlns:a16="http://schemas.microsoft.com/office/drawing/2014/main" id="{D7BE0FB5-D086-47CF-A703-DD9C56870749}"/>
                    </a:ext>
                  </a:extLst>
                </p:cNvPr>
                <p:cNvSpPr txBox="1">
                  <a:spLocks noRot="1" noChangeAspect="1" noMove="1" noResize="1" noEditPoints="1" noAdjustHandles="1" noChangeArrowheads="1" noChangeShapeType="1" noTextEdit="1"/>
                </p:cNvSpPr>
                <p:nvPr/>
              </p:nvSpPr>
              <p:spPr>
                <a:xfrm>
                  <a:off x="4061116" y="336271"/>
                  <a:ext cx="715161" cy="461665"/>
                </a:xfrm>
                <a:prstGeom prst="rect">
                  <a:avLst/>
                </a:prstGeom>
                <a:blipFill>
                  <a:blip r:embed="rId3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6" name="文字方塊 315">
                  <a:extLst>
                    <a:ext uri="{FF2B5EF4-FFF2-40B4-BE49-F238E27FC236}">
                      <a16:creationId xmlns:a16="http://schemas.microsoft.com/office/drawing/2014/main" id="{FFC7E0AC-9155-45D3-949E-F2F2BE847597}"/>
                    </a:ext>
                  </a:extLst>
                </p:cNvPr>
                <p:cNvSpPr txBox="1"/>
                <p:nvPr/>
              </p:nvSpPr>
              <p:spPr>
                <a:xfrm>
                  <a:off x="4404937" y="34314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316" name="文字方塊 315">
                  <a:extLst>
                    <a:ext uri="{FF2B5EF4-FFF2-40B4-BE49-F238E27FC236}">
                      <a16:creationId xmlns:a16="http://schemas.microsoft.com/office/drawing/2014/main" id="{FFC7E0AC-9155-45D3-949E-F2F2BE847597}"/>
                    </a:ext>
                  </a:extLst>
                </p:cNvPr>
                <p:cNvSpPr txBox="1">
                  <a:spLocks noRot="1" noChangeAspect="1" noMove="1" noResize="1" noEditPoints="1" noAdjustHandles="1" noChangeArrowheads="1" noChangeShapeType="1" noTextEdit="1"/>
                </p:cNvSpPr>
                <p:nvPr/>
              </p:nvSpPr>
              <p:spPr>
                <a:xfrm>
                  <a:off x="4404937" y="343143"/>
                  <a:ext cx="715161" cy="461665"/>
                </a:xfrm>
                <a:prstGeom prst="rect">
                  <a:avLst/>
                </a:prstGeom>
                <a:blipFill>
                  <a:blip r:embed="rId4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7" name="文字方塊 316">
                  <a:extLst>
                    <a:ext uri="{FF2B5EF4-FFF2-40B4-BE49-F238E27FC236}">
                      <a16:creationId xmlns:a16="http://schemas.microsoft.com/office/drawing/2014/main" id="{6EB20791-FED8-4C54-B70A-463F1B94D0CF}"/>
                    </a:ext>
                  </a:extLst>
                </p:cNvPr>
                <p:cNvSpPr txBox="1"/>
                <p:nvPr/>
              </p:nvSpPr>
              <p:spPr>
                <a:xfrm>
                  <a:off x="3745089" y="3250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317" name="文字方塊 316">
                  <a:extLst>
                    <a:ext uri="{FF2B5EF4-FFF2-40B4-BE49-F238E27FC236}">
                      <a16:creationId xmlns:a16="http://schemas.microsoft.com/office/drawing/2014/main" id="{6EB20791-FED8-4C54-B70A-463F1B94D0CF}"/>
                    </a:ext>
                  </a:extLst>
                </p:cNvPr>
                <p:cNvSpPr txBox="1">
                  <a:spLocks noRot="1" noChangeAspect="1" noMove="1" noResize="1" noEditPoints="1" noAdjustHandles="1" noChangeArrowheads="1" noChangeShapeType="1" noTextEdit="1"/>
                </p:cNvSpPr>
                <p:nvPr/>
              </p:nvSpPr>
              <p:spPr>
                <a:xfrm>
                  <a:off x="3745089" y="325081"/>
                  <a:ext cx="715161" cy="461665"/>
                </a:xfrm>
                <a:prstGeom prst="rect">
                  <a:avLst/>
                </a:prstGeom>
                <a:blipFill>
                  <a:blip r:embed="rId41"/>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18" name="文字方塊 317">
                <a:extLst>
                  <a:ext uri="{FF2B5EF4-FFF2-40B4-BE49-F238E27FC236}">
                    <a16:creationId xmlns:a16="http://schemas.microsoft.com/office/drawing/2014/main" id="{98B409DD-7AAC-48B8-96F6-4B3BDD53CE37}"/>
                  </a:ext>
                </a:extLst>
              </p:cNvPr>
              <p:cNvSpPr txBox="1"/>
              <p:nvPr/>
            </p:nvSpPr>
            <p:spPr>
              <a:xfrm>
                <a:off x="6015199" y="5666839"/>
                <a:ext cx="317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𝑉</m:t>
                      </m:r>
                    </m:oMath>
                  </m:oMathPara>
                </a14:m>
                <a:endParaRPr lang="zh-TW" altLang="en-US" sz="2800" dirty="0"/>
              </a:p>
            </p:txBody>
          </p:sp>
        </mc:Choice>
        <mc:Fallback xmlns="">
          <p:sp>
            <p:nvSpPr>
              <p:cNvPr id="318" name="文字方塊 317">
                <a:extLst>
                  <a:ext uri="{FF2B5EF4-FFF2-40B4-BE49-F238E27FC236}">
                    <a16:creationId xmlns:a16="http://schemas.microsoft.com/office/drawing/2014/main" id="{98B409DD-7AAC-48B8-96F6-4B3BDD53CE37}"/>
                  </a:ext>
                </a:extLst>
              </p:cNvPr>
              <p:cNvSpPr txBox="1">
                <a:spLocks noRot="1" noChangeAspect="1" noMove="1" noResize="1" noEditPoints="1" noAdjustHandles="1" noChangeArrowheads="1" noChangeShapeType="1" noTextEdit="1"/>
              </p:cNvSpPr>
              <p:nvPr/>
            </p:nvSpPr>
            <p:spPr>
              <a:xfrm>
                <a:off x="6015199" y="5666839"/>
                <a:ext cx="317587" cy="430887"/>
              </a:xfrm>
              <a:prstGeom prst="rect">
                <a:avLst/>
              </a:prstGeom>
              <a:blipFill>
                <a:blip r:embed="rId42"/>
                <a:stretch>
                  <a:fillRect l="-23077" r="-23077" b="-2857"/>
                </a:stretch>
              </a:blipFill>
            </p:spPr>
            <p:txBody>
              <a:bodyPr/>
              <a:lstStyle/>
              <a:p>
                <a:r>
                  <a:rPr lang="en-DE">
                    <a:noFill/>
                  </a:rPr>
                  <a:t> </a:t>
                </a:r>
              </a:p>
            </p:txBody>
          </p:sp>
        </mc:Fallback>
      </mc:AlternateContent>
      <p:sp>
        <p:nvSpPr>
          <p:cNvPr id="319" name="文字方塊 318">
            <a:extLst>
              <a:ext uri="{FF2B5EF4-FFF2-40B4-BE49-F238E27FC236}">
                <a16:creationId xmlns:a16="http://schemas.microsoft.com/office/drawing/2014/main" id="{E699788A-BB0F-4FA2-83BF-A46A8BBB4CE8}"/>
              </a:ext>
            </a:extLst>
          </p:cNvPr>
          <p:cNvSpPr txBox="1"/>
          <p:nvPr/>
        </p:nvSpPr>
        <p:spPr>
          <a:xfrm>
            <a:off x="4747578" y="5156147"/>
            <a:ext cx="348400" cy="523220"/>
          </a:xfrm>
          <a:prstGeom prst="rect">
            <a:avLst/>
          </a:prstGeom>
          <a:noFill/>
        </p:spPr>
        <p:txBody>
          <a:bodyPr wrap="square" rtlCol="0">
            <a:spAutoFit/>
          </a:bodyPr>
          <a:lstStyle/>
          <a:p>
            <a:r>
              <a:rPr lang="en-US" altLang="zh-TW" sz="2800" b="1" dirty="0"/>
              <a:t>=</a:t>
            </a:r>
            <a:endParaRPr lang="zh-TW" altLang="en-US" sz="2800" b="1" dirty="0"/>
          </a:p>
        </p:txBody>
      </p:sp>
      <p:sp>
        <p:nvSpPr>
          <p:cNvPr id="324" name="矩形 323">
            <a:extLst>
              <a:ext uri="{FF2B5EF4-FFF2-40B4-BE49-F238E27FC236}">
                <a16:creationId xmlns:a16="http://schemas.microsoft.com/office/drawing/2014/main" id="{CB52F776-400B-4394-AB5C-46DF7A47DF45}"/>
              </a:ext>
            </a:extLst>
          </p:cNvPr>
          <p:cNvSpPr/>
          <p:nvPr/>
        </p:nvSpPr>
        <p:spPr>
          <a:xfrm>
            <a:off x="3043001" y="5116489"/>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25" name="文字方塊 324">
                <a:extLst>
                  <a:ext uri="{FF2B5EF4-FFF2-40B4-BE49-F238E27FC236}">
                    <a16:creationId xmlns:a16="http://schemas.microsoft.com/office/drawing/2014/main" id="{68332117-C910-4E42-AD80-A5E43BEB9AE3}"/>
                  </a:ext>
                </a:extLst>
              </p:cNvPr>
              <p:cNvSpPr txBox="1"/>
              <p:nvPr/>
            </p:nvSpPr>
            <p:spPr>
              <a:xfrm>
                <a:off x="2875554" y="515666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25" name="文字方塊 324">
                <a:extLst>
                  <a:ext uri="{FF2B5EF4-FFF2-40B4-BE49-F238E27FC236}">
                    <a16:creationId xmlns:a16="http://schemas.microsoft.com/office/drawing/2014/main" id="{68332117-C910-4E42-AD80-A5E43BEB9AE3}"/>
                  </a:ext>
                </a:extLst>
              </p:cNvPr>
              <p:cNvSpPr txBox="1">
                <a:spLocks noRot="1" noChangeAspect="1" noMove="1" noResize="1" noEditPoints="1" noAdjustHandles="1" noChangeArrowheads="1" noChangeShapeType="1" noTextEdit="1"/>
              </p:cNvSpPr>
              <p:nvPr/>
            </p:nvSpPr>
            <p:spPr>
              <a:xfrm>
                <a:off x="2875554" y="5156667"/>
                <a:ext cx="715161" cy="461665"/>
              </a:xfrm>
              <a:prstGeom prst="rect">
                <a:avLst/>
              </a:prstGeom>
              <a:blipFill>
                <a:blip r:embed="rId43"/>
                <a:stretch>
                  <a:fillRect/>
                </a:stretch>
              </a:blipFill>
            </p:spPr>
            <p:txBody>
              <a:bodyPr/>
              <a:lstStyle/>
              <a:p>
                <a:r>
                  <a:rPr lang="en-DE">
                    <a:noFill/>
                  </a:rPr>
                  <a:t> </a:t>
                </a:r>
              </a:p>
            </p:txBody>
          </p:sp>
        </mc:Fallback>
      </mc:AlternateContent>
      <p:sp>
        <p:nvSpPr>
          <p:cNvPr id="326" name="矩形 325">
            <a:extLst>
              <a:ext uri="{FF2B5EF4-FFF2-40B4-BE49-F238E27FC236}">
                <a16:creationId xmlns:a16="http://schemas.microsoft.com/office/drawing/2014/main" id="{69CFDCA4-157C-44A1-A247-657B82A33BF6}"/>
              </a:ext>
            </a:extLst>
          </p:cNvPr>
          <p:cNvSpPr/>
          <p:nvPr/>
        </p:nvSpPr>
        <p:spPr>
          <a:xfrm>
            <a:off x="3386823" y="5116489"/>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27" name="文字方塊 326">
                <a:extLst>
                  <a:ext uri="{FF2B5EF4-FFF2-40B4-BE49-F238E27FC236}">
                    <a16:creationId xmlns:a16="http://schemas.microsoft.com/office/drawing/2014/main" id="{15451640-4E06-4FD8-9EAC-D1FDD9225834}"/>
                  </a:ext>
                </a:extLst>
              </p:cNvPr>
              <p:cNvSpPr txBox="1"/>
              <p:nvPr/>
            </p:nvSpPr>
            <p:spPr>
              <a:xfrm>
                <a:off x="3205339" y="515666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327" name="文字方塊 326">
                <a:extLst>
                  <a:ext uri="{FF2B5EF4-FFF2-40B4-BE49-F238E27FC236}">
                    <a16:creationId xmlns:a16="http://schemas.microsoft.com/office/drawing/2014/main" id="{15451640-4E06-4FD8-9EAC-D1FDD9225834}"/>
                  </a:ext>
                </a:extLst>
              </p:cNvPr>
              <p:cNvSpPr txBox="1">
                <a:spLocks noRot="1" noChangeAspect="1" noMove="1" noResize="1" noEditPoints="1" noAdjustHandles="1" noChangeArrowheads="1" noChangeShapeType="1" noTextEdit="1"/>
              </p:cNvSpPr>
              <p:nvPr/>
            </p:nvSpPr>
            <p:spPr>
              <a:xfrm>
                <a:off x="3205339" y="5156668"/>
                <a:ext cx="715161" cy="461665"/>
              </a:xfrm>
              <a:prstGeom prst="rect">
                <a:avLst/>
              </a:prstGeom>
              <a:blipFill>
                <a:blip r:embed="rId44"/>
                <a:stretch>
                  <a:fillRect/>
                </a:stretch>
              </a:blipFill>
            </p:spPr>
            <p:txBody>
              <a:bodyPr/>
              <a:lstStyle/>
              <a:p>
                <a:r>
                  <a:rPr lang="en-DE">
                    <a:noFill/>
                  </a:rPr>
                  <a:t> </a:t>
                </a:r>
              </a:p>
            </p:txBody>
          </p:sp>
        </mc:Fallback>
      </mc:AlternateContent>
      <p:sp>
        <p:nvSpPr>
          <p:cNvPr id="328" name="矩形 327">
            <a:extLst>
              <a:ext uri="{FF2B5EF4-FFF2-40B4-BE49-F238E27FC236}">
                <a16:creationId xmlns:a16="http://schemas.microsoft.com/office/drawing/2014/main" id="{A17FF875-22C7-4A98-BD9C-870C46F9B19B}"/>
              </a:ext>
            </a:extLst>
          </p:cNvPr>
          <p:cNvSpPr/>
          <p:nvPr/>
        </p:nvSpPr>
        <p:spPr>
          <a:xfrm>
            <a:off x="3730645" y="5116489"/>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29" name="文字方塊 328">
                <a:extLst>
                  <a:ext uri="{FF2B5EF4-FFF2-40B4-BE49-F238E27FC236}">
                    <a16:creationId xmlns:a16="http://schemas.microsoft.com/office/drawing/2014/main" id="{BB698733-6344-4A1F-AD3D-784EC015BBDE}"/>
                  </a:ext>
                </a:extLst>
              </p:cNvPr>
              <p:cNvSpPr txBox="1"/>
              <p:nvPr/>
            </p:nvSpPr>
            <p:spPr>
              <a:xfrm>
                <a:off x="3549161" y="515666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329" name="文字方塊 328">
                <a:extLst>
                  <a:ext uri="{FF2B5EF4-FFF2-40B4-BE49-F238E27FC236}">
                    <a16:creationId xmlns:a16="http://schemas.microsoft.com/office/drawing/2014/main" id="{BB698733-6344-4A1F-AD3D-784EC015BBDE}"/>
                  </a:ext>
                </a:extLst>
              </p:cNvPr>
              <p:cNvSpPr txBox="1">
                <a:spLocks noRot="1" noChangeAspect="1" noMove="1" noResize="1" noEditPoints="1" noAdjustHandles="1" noChangeArrowheads="1" noChangeShapeType="1" noTextEdit="1"/>
              </p:cNvSpPr>
              <p:nvPr/>
            </p:nvSpPr>
            <p:spPr>
              <a:xfrm>
                <a:off x="3549161" y="5156668"/>
                <a:ext cx="715161" cy="461665"/>
              </a:xfrm>
              <a:prstGeom prst="rect">
                <a:avLst/>
              </a:prstGeom>
              <a:blipFill>
                <a:blip r:embed="rId45"/>
                <a:stretch>
                  <a:fillRect/>
                </a:stretch>
              </a:blipFill>
            </p:spPr>
            <p:txBody>
              <a:bodyPr/>
              <a:lstStyle/>
              <a:p>
                <a:r>
                  <a:rPr lang="en-DE">
                    <a:noFill/>
                  </a:rPr>
                  <a:t> </a:t>
                </a:r>
              </a:p>
            </p:txBody>
          </p:sp>
        </mc:Fallback>
      </mc:AlternateContent>
      <p:sp>
        <p:nvSpPr>
          <p:cNvPr id="330" name="矩形 329">
            <a:extLst>
              <a:ext uri="{FF2B5EF4-FFF2-40B4-BE49-F238E27FC236}">
                <a16:creationId xmlns:a16="http://schemas.microsoft.com/office/drawing/2014/main" id="{4E221C14-2465-472E-B4D6-6CAECD037D06}"/>
              </a:ext>
            </a:extLst>
          </p:cNvPr>
          <p:cNvSpPr/>
          <p:nvPr/>
        </p:nvSpPr>
        <p:spPr>
          <a:xfrm>
            <a:off x="4074466" y="5123361"/>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1" name="文字方塊 330">
                <a:extLst>
                  <a:ext uri="{FF2B5EF4-FFF2-40B4-BE49-F238E27FC236}">
                    <a16:creationId xmlns:a16="http://schemas.microsoft.com/office/drawing/2014/main" id="{649FC996-0FFE-4D6E-A980-01EC0C76260D}"/>
                  </a:ext>
                </a:extLst>
              </p:cNvPr>
              <p:cNvSpPr txBox="1"/>
              <p:nvPr/>
            </p:nvSpPr>
            <p:spPr>
              <a:xfrm>
                <a:off x="3892982" y="516354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331" name="文字方塊 330">
                <a:extLst>
                  <a:ext uri="{FF2B5EF4-FFF2-40B4-BE49-F238E27FC236}">
                    <a16:creationId xmlns:a16="http://schemas.microsoft.com/office/drawing/2014/main" id="{649FC996-0FFE-4D6E-A980-01EC0C76260D}"/>
                  </a:ext>
                </a:extLst>
              </p:cNvPr>
              <p:cNvSpPr txBox="1">
                <a:spLocks noRot="1" noChangeAspect="1" noMove="1" noResize="1" noEditPoints="1" noAdjustHandles="1" noChangeArrowheads="1" noChangeShapeType="1" noTextEdit="1"/>
              </p:cNvSpPr>
              <p:nvPr/>
            </p:nvSpPr>
            <p:spPr>
              <a:xfrm>
                <a:off x="3892982" y="5163540"/>
                <a:ext cx="715161" cy="461665"/>
              </a:xfrm>
              <a:prstGeom prst="rect">
                <a:avLst/>
              </a:prstGeom>
              <a:blipFill>
                <a:blip r:embed="rId4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32" name="文字方塊 331">
                <a:extLst>
                  <a:ext uri="{FF2B5EF4-FFF2-40B4-BE49-F238E27FC236}">
                    <a16:creationId xmlns:a16="http://schemas.microsoft.com/office/drawing/2014/main" id="{D0D6004E-4F8A-47C5-877E-8732D9C821BA}"/>
                  </a:ext>
                </a:extLst>
              </p:cNvPr>
              <p:cNvSpPr txBox="1"/>
              <p:nvPr/>
            </p:nvSpPr>
            <p:spPr>
              <a:xfrm>
                <a:off x="3540501" y="5691540"/>
                <a:ext cx="3270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O</m:t>
                      </m:r>
                    </m:oMath>
                  </m:oMathPara>
                </a14:m>
                <a:endParaRPr lang="zh-TW" altLang="en-US" sz="2800" dirty="0"/>
              </a:p>
            </p:txBody>
          </p:sp>
        </mc:Choice>
        <mc:Fallback xmlns="">
          <p:sp>
            <p:nvSpPr>
              <p:cNvPr id="332" name="文字方塊 331">
                <a:extLst>
                  <a:ext uri="{FF2B5EF4-FFF2-40B4-BE49-F238E27FC236}">
                    <a16:creationId xmlns:a16="http://schemas.microsoft.com/office/drawing/2014/main" id="{D0D6004E-4F8A-47C5-877E-8732D9C821BA}"/>
                  </a:ext>
                </a:extLst>
              </p:cNvPr>
              <p:cNvSpPr txBox="1">
                <a:spLocks noRot="1" noChangeAspect="1" noMove="1" noResize="1" noEditPoints="1" noAdjustHandles="1" noChangeArrowheads="1" noChangeShapeType="1" noTextEdit="1"/>
              </p:cNvSpPr>
              <p:nvPr/>
            </p:nvSpPr>
            <p:spPr>
              <a:xfrm>
                <a:off x="3540501" y="5691540"/>
                <a:ext cx="327013" cy="430887"/>
              </a:xfrm>
              <a:prstGeom prst="rect">
                <a:avLst/>
              </a:prstGeom>
              <a:blipFill>
                <a:blip r:embed="rId47"/>
                <a:stretch>
                  <a:fillRect l="-22222" r="-22222" b="-5882"/>
                </a:stretch>
              </a:blipFill>
            </p:spPr>
            <p:txBody>
              <a:bodyPr/>
              <a:lstStyle/>
              <a:p>
                <a:r>
                  <a:rPr lang="en-DE">
                    <a:noFill/>
                  </a:rPr>
                  <a:t> </a:t>
                </a:r>
              </a:p>
            </p:txBody>
          </p:sp>
        </mc:Fallback>
      </mc:AlternateContent>
      <p:sp>
        <p:nvSpPr>
          <p:cNvPr id="3" name="矩形 2">
            <a:extLst>
              <a:ext uri="{FF2B5EF4-FFF2-40B4-BE49-F238E27FC236}">
                <a16:creationId xmlns:a16="http://schemas.microsoft.com/office/drawing/2014/main" id="{7FCEE31E-1B7D-4CD7-B6CB-BD43A4708D1B}"/>
              </a:ext>
            </a:extLst>
          </p:cNvPr>
          <p:cNvSpPr/>
          <p:nvPr/>
        </p:nvSpPr>
        <p:spPr>
          <a:xfrm>
            <a:off x="7188094" y="4632817"/>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3" name="矩形 332">
            <a:extLst>
              <a:ext uri="{FF2B5EF4-FFF2-40B4-BE49-F238E27FC236}">
                <a16:creationId xmlns:a16="http://schemas.microsoft.com/office/drawing/2014/main" id="{F7217479-DE2E-492E-B52A-9552D944973A}"/>
              </a:ext>
            </a:extLst>
          </p:cNvPr>
          <p:cNvSpPr/>
          <p:nvPr/>
        </p:nvSpPr>
        <p:spPr>
          <a:xfrm>
            <a:off x="7772997" y="4632817"/>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4" name="矩形 333">
            <a:extLst>
              <a:ext uri="{FF2B5EF4-FFF2-40B4-BE49-F238E27FC236}">
                <a16:creationId xmlns:a16="http://schemas.microsoft.com/office/drawing/2014/main" id="{11874C3D-C7C8-447E-BA8E-0464995438AE}"/>
              </a:ext>
            </a:extLst>
          </p:cNvPr>
          <p:cNvSpPr/>
          <p:nvPr/>
        </p:nvSpPr>
        <p:spPr>
          <a:xfrm>
            <a:off x="8349168" y="4642444"/>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5" name="矩形 334">
            <a:extLst>
              <a:ext uri="{FF2B5EF4-FFF2-40B4-BE49-F238E27FC236}">
                <a16:creationId xmlns:a16="http://schemas.microsoft.com/office/drawing/2014/main" id="{EB244086-59A7-4A7A-8A16-2845852D85CA}"/>
              </a:ext>
            </a:extLst>
          </p:cNvPr>
          <p:cNvSpPr/>
          <p:nvPr/>
        </p:nvSpPr>
        <p:spPr>
          <a:xfrm>
            <a:off x="8905707" y="4642514"/>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TextBox 3">
            <a:extLst>
              <a:ext uri="{FF2B5EF4-FFF2-40B4-BE49-F238E27FC236}">
                <a16:creationId xmlns:a16="http://schemas.microsoft.com/office/drawing/2014/main" id="{775636F0-B136-15C2-E264-5AD23B0639F1}"/>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3549640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4"/>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3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5"/>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3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2"/>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3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8" grpId="0"/>
      <p:bldP spid="324" grpId="0" animBg="1"/>
      <p:bldP spid="325" grpId="0"/>
      <p:bldP spid="326" grpId="0" animBg="1"/>
      <p:bldP spid="327" grpId="0"/>
      <p:bldP spid="328" grpId="0" animBg="1"/>
      <p:bldP spid="329" grpId="0"/>
      <p:bldP spid="330" grpId="0" animBg="1"/>
      <p:bldP spid="331" grpId="0"/>
      <p:bldP spid="332" grpId="0"/>
      <p:bldP spid="3" grpId="0" animBg="1"/>
      <p:bldP spid="3" grpId="1" animBg="1"/>
      <p:bldP spid="333" grpId="0" animBg="1"/>
      <p:bldP spid="333" grpId="1" animBg="1"/>
      <p:bldP spid="334" grpId="0" animBg="1"/>
      <p:bldP spid="334" grpId="1" animBg="1"/>
      <p:bldP spid="335" grpId="0" animBg="1"/>
      <p:bldP spid="33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889DA20-0DFE-4C6A-A325-4FAE473A3EBD}"/>
              </a:ext>
            </a:extLst>
          </p:cNvPr>
          <p:cNvSpPr/>
          <p:nvPr/>
        </p:nvSpPr>
        <p:spPr>
          <a:xfrm>
            <a:off x="1789076" y="75339"/>
            <a:ext cx="2522101" cy="584775"/>
          </a:xfrm>
          <a:prstGeom prst="rect">
            <a:avLst/>
          </a:prstGeom>
        </p:spPr>
        <p:txBody>
          <a:bodyPr wrap="none">
            <a:spAutoFit/>
          </a:bodyPr>
          <a:lstStyle/>
          <a:p>
            <a:r>
              <a:rPr lang="en-US" altLang="zh-TW" sz="3200" b="1" i="1" u="sng" dirty="0"/>
              <a:t>Self-attention</a:t>
            </a:r>
            <a:endParaRPr lang="zh-TW" altLang="en-US" sz="3200" b="1" i="1" u="sng" dirty="0"/>
          </a:p>
        </p:txBody>
      </p:sp>
      <p:sp>
        <p:nvSpPr>
          <p:cNvPr id="2" name="文字方塊 1">
            <a:extLst>
              <a:ext uri="{FF2B5EF4-FFF2-40B4-BE49-F238E27FC236}">
                <a16:creationId xmlns:a16="http://schemas.microsoft.com/office/drawing/2014/main" id="{567AFFE3-2054-4E61-BAE4-6E04660225FC}"/>
              </a:ext>
            </a:extLst>
          </p:cNvPr>
          <p:cNvSpPr txBox="1"/>
          <p:nvPr/>
        </p:nvSpPr>
        <p:spPr>
          <a:xfrm>
            <a:off x="2351772" y="6179418"/>
            <a:ext cx="7767587" cy="523220"/>
          </a:xfrm>
          <a:prstGeom prst="rect">
            <a:avLst/>
          </a:prstGeom>
          <a:noFill/>
        </p:spPr>
        <p:txBody>
          <a:bodyPr wrap="square" rtlCol="0">
            <a:spAutoFit/>
          </a:bodyPr>
          <a:lstStyle/>
          <a:p>
            <a:pPr algn="ctr"/>
            <a:r>
              <a:rPr lang="de-DE" altLang="zh-TW" sz="2800" dirty="0">
                <a:latin typeface="微軟正黑體" panose="020B0604030504040204" pitchFamily="34" charset="-120"/>
                <a:ea typeface="微軟正黑體" panose="020B0604030504040204" pitchFamily="34" charset="-120"/>
              </a:rPr>
              <a:t>Can </a:t>
            </a:r>
            <a:r>
              <a:rPr lang="de-DE" altLang="zh-TW" sz="2800" dirty="0" err="1">
                <a:latin typeface="微軟正黑體" panose="020B0604030504040204" pitchFamily="34" charset="-120"/>
                <a:ea typeface="微軟正黑體" panose="020B0604030504040204" pitchFamily="34" charset="-120"/>
              </a:rPr>
              <a:t>be</a:t>
            </a:r>
            <a:r>
              <a:rPr lang="de-DE" altLang="zh-TW" sz="2800" dirty="0">
                <a:latin typeface="微軟正黑體" panose="020B0604030504040204" pitchFamily="34" charset="-120"/>
                <a:ea typeface="微軟正黑體" panose="020B0604030504040204" pitchFamily="34" charset="-120"/>
              </a:rPr>
              <a:t> </a:t>
            </a:r>
            <a:r>
              <a:rPr lang="de-DE" altLang="zh-TW" sz="2800" dirty="0" err="1">
                <a:latin typeface="微軟正黑體" panose="020B0604030504040204" pitchFamily="34" charset="-120"/>
                <a:ea typeface="微軟正黑體" panose="020B0604030504040204" pitchFamily="34" charset="-120"/>
              </a:rPr>
              <a:t>optimized</a:t>
            </a:r>
            <a:r>
              <a:rPr lang="de-DE" altLang="zh-TW" sz="2800" dirty="0">
                <a:latin typeface="微軟正黑體" panose="020B0604030504040204" pitchFamily="34" charset="-120"/>
                <a:ea typeface="微軟正黑體" panose="020B0604030504040204" pitchFamily="34" charset="-120"/>
              </a:rPr>
              <a:t> </a:t>
            </a:r>
            <a:r>
              <a:rPr lang="de-DE" altLang="zh-TW" sz="2800" dirty="0" err="1">
                <a:latin typeface="微軟正黑體" panose="020B0604030504040204" pitchFamily="34" charset="-120"/>
                <a:ea typeface="微軟正黑體" panose="020B0604030504040204" pitchFamily="34" charset="-120"/>
              </a:rPr>
              <a:t>with</a:t>
            </a:r>
            <a:r>
              <a:rPr lang="de-DE" altLang="zh-TW" sz="2800" dirty="0">
                <a:latin typeface="微軟正黑體" panose="020B0604030504040204" pitchFamily="34" charset="-120"/>
                <a:ea typeface="微軟正黑體" panose="020B0604030504040204" pitchFamily="34" charset="-120"/>
              </a:rPr>
              <a:t> GPUs</a:t>
            </a:r>
            <a:endParaRPr lang="zh-TW" altLang="en-US" sz="2800" dirty="0">
              <a:latin typeface="微軟正黑體" panose="020B0604030504040204" pitchFamily="34" charset="-120"/>
              <a:ea typeface="微軟正黑體" panose="020B0604030504040204" pitchFamily="34" charset="-120"/>
            </a:endParaRPr>
          </a:p>
        </p:txBody>
      </p:sp>
      <p:sp>
        <p:nvSpPr>
          <p:cNvPr id="278" name="文字方塊 277">
            <a:extLst>
              <a:ext uri="{FF2B5EF4-FFF2-40B4-BE49-F238E27FC236}">
                <a16:creationId xmlns:a16="http://schemas.microsoft.com/office/drawing/2014/main" id="{A454DEC8-EA81-4EC4-A964-FBFA81E1DC69}"/>
              </a:ext>
            </a:extLst>
          </p:cNvPr>
          <p:cNvSpPr txBox="1"/>
          <p:nvPr/>
        </p:nvSpPr>
        <p:spPr>
          <a:xfrm>
            <a:off x="7374373" y="683870"/>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279" name="群組 278">
            <a:extLst>
              <a:ext uri="{FF2B5EF4-FFF2-40B4-BE49-F238E27FC236}">
                <a16:creationId xmlns:a16="http://schemas.microsoft.com/office/drawing/2014/main" id="{A0AF9435-5DEC-47E3-9726-899FDBCA1B04}"/>
              </a:ext>
            </a:extLst>
          </p:cNvPr>
          <p:cNvGrpSpPr/>
          <p:nvPr/>
        </p:nvGrpSpPr>
        <p:grpSpPr>
          <a:xfrm>
            <a:off x="7814759" y="646393"/>
            <a:ext cx="639241" cy="510076"/>
            <a:chOff x="5091792" y="1543557"/>
            <a:chExt cx="639241" cy="510076"/>
          </a:xfrm>
        </p:grpSpPr>
        <p:sp>
          <p:nvSpPr>
            <p:cNvPr id="280" name="文字方塊 279">
              <a:extLst>
                <a:ext uri="{FF2B5EF4-FFF2-40B4-BE49-F238E27FC236}">
                  <a16:creationId xmlns:a16="http://schemas.microsoft.com/office/drawing/2014/main" id="{3B6CD58D-DC66-4A54-9D4E-5C0B35BF64EB}"/>
                </a:ext>
              </a:extLst>
            </p:cNvPr>
            <p:cNvSpPr txBox="1"/>
            <p:nvPr/>
          </p:nvSpPr>
          <p:spPr>
            <a:xfrm>
              <a:off x="5091792" y="1543557"/>
              <a:ext cx="6392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281" name="文字方塊 280">
                  <a:extLst>
                    <a:ext uri="{FF2B5EF4-FFF2-40B4-BE49-F238E27FC236}">
                      <a16:creationId xmlns:a16="http://schemas.microsoft.com/office/drawing/2014/main" id="{538881E1-231E-459B-96D5-677D94E6EE51}"/>
                    </a:ext>
                  </a:extLst>
                </p:cNvPr>
                <p:cNvSpPr txBox="1"/>
                <p:nvPr/>
              </p:nvSpPr>
              <p:spPr>
                <a:xfrm>
                  <a:off x="5182638" y="1684301"/>
                  <a:ext cx="5341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sup>
                        </m:sSup>
                      </m:oMath>
                    </m:oMathPara>
                  </a14:m>
                  <a:endParaRPr lang="zh-TW" altLang="en-US" sz="2400" dirty="0"/>
                </a:p>
              </p:txBody>
            </p:sp>
          </mc:Choice>
          <mc:Fallback xmlns="">
            <p:sp>
              <p:nvSpPr>
                <p:cNvPr id="281" name="文字方塊 280">
                  <a:extLst>
                    <a:ext uri="{FF2B5EF4-FFF2-40B4-BE49-F238E27FC236}">
                      <a16:creationId xmlns:a16="http://schemas.microsoft.com/office/drawing/2014/main" id="{538881E1-231E-459B-96D5-677D94E6EE51}"/>
                    </a:ext>
                  </a:extLst>
                </p:cNvPr>
                <p:cNvSpPr txBox="1">
                  <a:spLocks noRot="1" noChangeAspect="1" noMove="1" noResize="1" noEditPoints="1" noAdjustHandles="1" noChangeArrowheads="1" noChangeShapeType="1" noTextEdit="1"/>
                </p:cNvSpPr>
                <p:nvPr/>
              </p:nvSpPr>
              <p:spPr>
                <a:xfrm>
                  <a:off x="5182638" y="1684301"/>
                  <a:ext cx="534184" cy="369332"/>
                </a:xfrm>
                <a:prstGeom prst="rect">
                  <a:avLst/>
                </a:prstGeom>
                <a:blipFill>
                  <a:blip r:embed="rId3"/>
                  <a:stretch>
                    <a:fillRect l="-13793" r="-4598" b="-6667"/>
                  </a:stretch>
                </a:blipFill>
              </p:spPr>
              <p:txBody>
                <a:bodyPr/>
                <a:lstStyle/>
                <a:p>
                  <a:r>
                    <a:rPr lang="zh-TW" altLang="en-US">
                      <a:noFill/>
                    </a:rPr>
                    <a:t> </a:t>
                  </a:r>
                </a:p>
              </p:txBody>
            </p:sp>
          </mc:Fallback>
        </mc:AlternateContent>
      </p:grpSp>
      <p:sp>
        <p:nvSpPr>
          <p:cNvPr id="282" name="文字方塊 281">
            <a:extLst>
              <a:ext uri="{FF2B5EF4-FFF2-40B4-BE49-F238E27FC236}">
                <a16:creationId xmlns:a16="http://schemas.microsoft.com/office/drawing/2014/main" id="{40D43FF9-E35D-4563-B72D-28266682011E}"/>
              </a:ext>
            </a:extLst>
          </p:cNvPr>
          <p:cNvSpPr txBox="1"/>
          <p:nvPr/>
        </p:nvSpPr>
        <p:spPr>
          <a:xfrm>
            <a:off x="7374373" y="1392715"/>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283" name="群組 282">
            <a:extLst>
              <a:ext uri="{FF2B5EF4-FFF2-40B4-BE49-F238E27FC236}">
                <a16:creationId xmlns:a16="http://schemas.microsoft.com/office/drawing/2014/main" id="{8C8561E2-AA8C-4BAC-B7D0-143D309D882C}"/>
              </a:ext>
            </a:extLst>
          </p:cNvPr>
          <p:cNvGrpSpPr/>
          <p:nvPr/>
        </p:nvGrpSpPr>
        <p:grpSpPr>
          <a:xfrm>
            <a:off x="7814759" y="1369759"/>
            <a:ext cx="639241" cy="516616"/>
            <a:chOff x="5091792" y="1543557"/>
            <a:chExt cx="639241" cy="516616"/>
          </a:xfrm>
        </p:grpSpPr>
        <p:sp>
          <p:nvSpPr>
            <p:cNvPr id="284" name="文字方塊 283">
              <a:extLst>
                <a:ext uri="{FF2B5EF4-FFF2-40B4-BE49-F238E27FC236}">
                  <a16:creationId xmlns:a16="http://schemas.microsoft.com/office/drawing/2014/main" id="{2CE22EAD-D2F6-4FCE-A3A9-1F4690BBCD2D}"/>
                </a:ext>
              </a:extLst>
            </p:cNvPr>
            <p:cNvSpPr txBox="1"/>
            <p:nvPr/>
          </p:nvSpPr>
          <p:spPr>
            <a:xfrm>
              <a:off x="5091792" y="1543557"/>
              <a:ext cx="6392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285" name="文字方塊 284">
                  <a:extLst>
                    <a:ext uri="{FF2B5EF4-FFF2-40B4-BE49-F238E27FC236}">
                      <a16:creationId xmlns:a16="http://schemas.microsoft.com/office/drawing/2014/main" id="{ABE2B4CC-BD24-4C77-BAB5-AF6002331810}"/>
                    </a:ext>
                  </a:extLst>
                </p:cNvPr>
                <p:cNvSpPr txBox="1"/>
                <p:nvPr/>
              </p:nvSpPr>
              <p:spPr>
                <a:xfrm>
                  <a:off x="5182638" y="1684301"/>
                  <a:ext cx="535595"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𝑘</m:t>
                            </m:r>
                          </m:sup>
                        </m:sSup>
                      </m:oMath>
                    </m:oMathPara>
                  </a14:m>
                  <a:endParaRPr lang="zh-TW" altLang="en-US" sz="2400" dirty="0"/>
                </a:p>
              </p:txBody>
            </p:sp>
          </mc:Choice>
          <mc:Fallback xmlns="">
            <p:sp>
              <p:nvSpPr>
                <p:cNvPr id="285" name="文字方塊 284">
                  <a:extLst>
                    <a:ext uri="{FF2B5EF4-FFF2-40B4-BE49-F238E27FC236}">
                      <a16:creationId xmlns:a16="http://schemas.microsoft.com/office/drawing/2014/main" id="{ABE2B4CC-BD24-4C77-BAB5-AF6002331810}"/>
                    </a:ext>
                  </a:extLst>
                </p:cNvPr>
                <p:cNvSpPr txBox="1">
                  <a:spLocks noRot="1" noChangeAspect="1" noMove="1" noResize="1" noEditPoints="1" noAdjustHandles="1" noChangeArrowheads="1" noChangeShapeType="1" noTextEdit="1"/>
                </p:cNvSpPr>
                <p:nvPr/>
              </p:nvSpPr>
              <p:spPr>
                <a:xfrm>
                  <a:off x="5182638" y="1684301"/>
                  <a:ext cx="535595" cy="375872"/>
                </a:xfrm>
                <a:prstGeom prst="rect">
                  <a:avLst/>
                </a:prstGeom>
                <a:blipFill>
                  <a:blip r:embed="rId4"/>
                  <a:stretch>
                    <a:fillRect l="-13636" t="-3279" r="-3409" b="-6557"/>
                  </a:stretch>
                </a:blipFill>
              </p:spPr>
              <p:txBody>
                <a:bodyPr/>
                <a:lstStyle/>
                <a:p>
                  <a:r>
                    <a:rPr lang="zh-TW" altLang="en-US">
                      <a:noFill/>
                    </a:rPr>
                    <a:t> </a:t>
                  </a:r>
                </a:p>
              </p:txBody>
            </p:sp>
          </mc:Fallback>
        </mc:AlternateContent>
      </p:grpSp>
      <p:sp>
        <p:nvSpPr>
          <p:cNvPr id="286" name="文字方塊 285">
            <a:extLst>
              <a:ext uri="{FF2B5EF4-FFF2-40B4-BE49-F238E27FC236}">
                <a16:creationId xmlns:a16="http://schemas.microsoft.com/office/drawing/2014/main" id="{71CDB789-2466-4EB8-8F51-21EFA14D3EC9}"/>
              </a:ext>
            </a:extLst>
          </p:cNvPr>
          <p:cNvSpPr txBox="1"/>
          <p:nvPr/>
        </p:nvSpPr>
        <p:spPr>
          <a:xfrm>
            <a:off x="7352281" y="2085136"/>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287" name="群組 286">
            <a:extLst>
              <a:ext uri="{FF2B5EF4-FFF2-40B4-BE49-F238E27FC236}">
                <a16:creationId xmlns:a16="http://schemas.microsoft.com/office/drawing/2014/main" id="{61FF8CBC-0429-4624-A856-400D4D147613}"/>
              </a:ext>
            </a:extLst>
          </p:cNvPr>
          <p:cNvGrpSpPr/>
          <p:nvPr/>
        </p:nvGrpSpPr>
        <p:grpSpPr>
          <a:xfrm>
            <a:off x="7815238" y="2029518"/>
            <a:ext cx="639241" cy="510076"/>
            <a:chOff x="5091792" y="1543557"/>
            <a:chExt cx="639241" cy="510076"/>
          </a:xfrm>
        </p:grpSpPr>
        <p:sp>
          <p:nvSpPr>
            <p:cNvPr id="288" name="文字方塊 287">
              <a:extLst>
                <a:ext uri="{FF2B5EF4-FFF2-40B4-BE49-F238E27FC236}">
                  <a16:creationId xmlns:a16="http://schemas.microsoft.com/office/drawing/2014/main" id="{286F0C4D-086B-4FC5-B679-5C67C258CC94}"/>
                </a:ext>
              </a:extLst>
            </p:cNvPr>
            <p:cNvSpPr txBox="1"/>
            <p:nvPr/>
          </p:nvSpPr>
          <p:spPr>
            <a:xfrm>
              <a:off x="5091792" y="1543557"/>
              <a:ext cx="6392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289" name="文字方塊 288">
                  <a:extLst>
                    <a:ext uri="{FF2B5EF4-FFF2-40B4-BE49-F238E27FC236}">
                      <a16:creationId xmlns:a16="http://schemas.microsoft.com/office/drawing/2014/main" id="{9371408D-78C5-454C-AD4F-72F77D9328F1}"/>
                    </a:ext>
                  </a:extLst>
                </p:cNvPr>
                <p:cNvSpPr txBox="1"/>
                <p:nvPr/>
              </p:nvSpPr>
              <p:spPr>
                <a:xfrm>
                  <a:off x="5182638" y="1684301"/>
                  <a:ext cx="5250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𝑣</m:t>
                            </m:r>
                          </m:sup>
                        </m:sSup>
                      </m:oMath>
                    </m:oMathPara>
                  </a14:m>
                  <a:endParaRPr lang="zh-TW" altLang="en-US" sz="2400" dirty="0"/>
                </a:p>
              </p:txBody>
            </p:sp>
          </mc:Choice>
          <mc:Fallback xmlns="">
            <p:sp>
              <p:nvSpPr>
                <p:cNvPr id="289" name="文字方塊 288">
                  <a:extLst>
                    <a:ext uri="{FF2B5EF4-FFF2-40B4-BE49-F238E27FC236}">
                      <a16:creationId xmlns:a16="http://schemas.microsoft.com/office/drawing/2014/main" id="{9371408D-78C5-454C-AD4F-72F77D9328F1}"/>
                    </a:ext>
                  </a:extLst>
                </p:cNvPr>
                <p:cNvSpPr txBox="1">
                  <a:spLocks noRot="1" noChangeAspect="1" noMove="1" noResize="1" noEditPoints="1" noAdjustHandles="1" noChangeArrowheads="1" noChangeShapeType="1" noTextEdit="1"/>
                </p:cNvSpPr>
                <p:nvPr/>
              </p:nvSpPr>
              <p:spPr>
                <a:xfrm>
                  <a:off x="5182638" y="1684301"/>
                  <a:ext cx="525079" cy="369332"/>
                </a:xfrm>
                <a:prstGeom prst="rect">
                  <a:avLst/>
                </a:prstGeom>
                <a:blipFill>
                  <a:blip r:embed="rId5"/>
                  <a:stretch>
                    <a:fillRect l="-13953" b="-6557"/>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B0B1CFA2-6B9D-42F6-B349-69F050B746C3}"/>
                  </a:ext>
                </a:extLst>
              </p:cNvPr>
              <p:cNvSpPr/>
              <p:nvPr/>
            </p:nvSpPr>
            <p:spPr>
              <a:xfrm>
                <a:off x="5568304" y="603438"/>
                <a:ext cx="1713297" cy="61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Q</m:t>
                      </m:r>
                    </m:oMath>
                  </m:oMathPara>
                </a14:m>
                <a:endParaRPr lang="zh-TW" altLang="en-US" sz="2800" dirty="0"/>
              </a:p>
            </p:txBody>
          </p:sp>
        </mc:Choice>
        <mc:Fallback xmlns="">
          <p:sp>
            <p:nvSpPr>
              <p:cNvPr id="3" name="矩形 2">
                <a:extLst>
                  <a:ext uri="{FF2B5EF4-FFF2-40B4-BE49-F238E27FC236}">
                    <a16:creationId xmlns:a16="http://schemas.microsoft.com/office/drawing/2014/main" id="{B0B1CFA2-6B9D-42F6-B349-69F050B746C3}"/>
                  </a:ext>
                </a:extLst>
              </p:cNvPr>
              <p:cNvSpPr>
                <a:spLocks noRot="1" noChangeAspect="1" noMove="1" noResize="1" noEditPoints="1" noAdjustHandles="1" noChangeArrowheads="1" noChangeShapeType="1" noTextEdit="1"/>
              </p:cNvSpPr>
              <p:nvPr/>
            </p:nvSpPr>
            <p:spPr>
              <a:xfrm>
                <a:off x="5568304" y="603438"/>
                <a:ext cx="1713297" cy="612000"/>
              </a:xfrm>
              <a:prstGeom prst="rect">
                <a:avLst/>
              </a:prstGeom>
              <a:blipFill>
                <a:blip r:embed="rId6"/>
                <a:stretch>
                  <a:fillRect b="-408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0" name="矩形 289">
                <a:extLst>
                  <a:ext uri="{FF2B5EF4-FFF2-40B4-BE49-F238E27FC236}">
                    <a16:creationId xmlns:a16="http://schemas.microsoft.com/office/drawing/2014/main" id="{CE1B0C67-F351-4FE5-B0A8-69BF91E6121A}"/>
                  </a:ext>
                </a:extLst>
              </p:cNvPr>
              <p:cNvSpPr/>
              <p:nvPr/>
            </p:nvSpPr>
            <p:spPr>
              <a:xfrm>
                <a:off x="5568303" y="1316918"/>
                <a:ext cx="1713297" cy="61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K</m:t>
                      </m:r>
                    </m:oMath>
                  </m:oMathPara>
                </a14:m>
                <a:endParaRPr lang="zh-TW" altLang="en-US" sz="2800" dirty="0"/>
              </a:p>
            </p:txBody>
          </p:sp>
        </mc:Choice>
        <mc:Fallback xmlns="">
          <p:sp>
            <p:nvSpPr>
              <p:cNvPr id="290" name="矩形 289">
                <a:extLst>
                  <a:ext uri="{FF2B5EF4-FFF2-40B4-BE49-F238E27FC236}">
                    <a16:creationId xmlns:a16="http://schemas.microsoft.com/office/drawing/2014/main" id="{CE1B0C67-F351-4FE5-B0A8-69BF91E6121A}"/>
                  </a:ext>
                </a:extLst>
              </p:cNvPr>
              <p:cNvSpPr>
                <a:spLocks noRot="1" noChangeAspect="1" noMove="1" noResize="1" noEditPoints="1" noAdjustHandles="1" noChangeArrowheads="1" noChangeShapeType="1" noTextEdit="1"/>
              </p:cNvSpPr>
              <p:nvPr/>
            </p:nvSpPr>
            <p:spPr>
              <a:xfrm>
                <a:off x="5568303" y="1316918"/>
                <a:ext cx="1713297" cy="612000"/>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1" name="矩形 290">
                <a:extLst>
                  <a:ext uri="{FF2B5EF4-FFF2-40B4-BE49-F238E27FC236}">
                    <a16:creationId xmlns:a16="http://schemas.microsoft.com/office/drawing/2014/main" id="{7EDEDEB6-4E63-484E-96B9-8CB0FD6DE4ED}"/>
                  </a:ext>
                </a:extLst>
              </p:cNvPr>
              <p:cNvSpPr/>
              <p:nvPr/>
            </p:nvSpPr>
            <p:spPr>
              <a:xfrm>
                <a:off x="5568965" y="2029518"/>
                <a:ext cx="1713297" cy="61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V</m:t>
                      </m:r>
                    </m:oMath>
                  </m:oMathPara>
                </a14:m>
                <a:endParaRPr lang="zh-TW" altLang="en-US" sz="2800" dirty="0"/>
              </a:p>
            </p:txBody>
          </p:sp>
        </mc:Choice>
        <mc:Fallback xmlns="">
          <p:sp>
            <p:nvSpPr>
              <p:cNvPr id="291" name="矩形 290">
                <a:extLst>
                  <a:ext uri="{FF2B5EF4-FFF2-40B4-BE49-F238E27FC236}">
                    <a16:creationId xmlns:a16="http://schemas.microsoft.com/office/drawing/2014/main" id="{7EDEDEB6-4E63-484E-96B9-8CB0FD6DE4ED}"/>
                  </a:ext>
                </a:extLst>
              </p:cNvPr>
              <p:cNvSpPr>
                <a:spLocks noRot="1" noChangeAspect="1" noMove="1" noResize="1" noEditPoints="1" noAdjustHandles="1" noChangeArrowheads="1" noChangeShapeType="1" noTextEdit="1"/>
              </p:cNvSpPr>
              <p:nvPr/>
            </p:nvSpPr>
            <p:spPr>
              <a:xfrm>
                <a:off x="5568965" y="2029518"/>
                <a:ext cx="1713297" cy="612000"/>
              </a:xfrm>
              <a:prstGeom prst="rect">
                <a:avLst/>
              </a:prstGeom>
              <a:blipFill>
                <a:blip r:embed="rId8"/>
                <a:stretch>
                  <a:fillRect/>
                </a:stretch>
              </a:blipFill>
            </p:spPr>
            <p:txBody>
              <a:bodyPr/>
              <a:lstStyle/>
              <a:p>
                <a:r>
                  <a:rPr lang="en-DE">
                    <a:noFill/>
                  </a:rPr>
                  <a:t> </a:t>
                </a:r>
              </a:p>
            </p:txBody>
          </p:sp>
        </mc:Fallback>
      </mc:AlternateContent>
      <p:grpSp>
        <p:nvGrpSpPr>
          <p:cNvPr id="308" name="群組 307">
            <a:extLst>
              <a:ext uri="{FF2B5EF4-FFF2-40B4-BE49-F238E27FC236}">
                <a16:creationId xmlns:a16="http://schemas.microsoft.com/office/drawing/2014/main" id="{409AA4C6-627F-47FE-8391-66AD93069DB5}"/>
              </a:ext>
            </a:extLst>
          </p:cNvPr>
          <p:cNvGrpSpPr/>
          <p:nvPr/>
        </p:nvGrpSpPr>
        <p:grpSpPr>
          <a:xfrm>
            <a:off x="7814758" y="2772091"/>
            <a:ext cx="679984" cy="1713297"/>
            <a:chOff x="6592432" y="2322887"/>
            <a:chExt cx="679984" cy="1713297"/>
          </a:xfrm>
        </p:grpSpPr>
        <p:sp>
          <p:nvSpPr>
            <p:cNvPr id="292" name="矩形 291">
              <a:extLst>
                <a:ext uri="{FF2B5EF4-FFF2-40B4-BE49-F238E27FC236}">
                  <a16:creationId xmlns:a16="http://schemas.microsoft.com/office/drawing/2014/main" id="{ECB4BF57-1779-477E-BADF-F1BA2469CB23}"/>
                </a:ext>
              </a:extLst>
            </p:cNvPr>
            <p:cNvSpPr/>
            <p:nvPr/>
          </p:nvSpPr>
          <p:spPr>
            <a:xfrm rot="5400000">
              <a:off x="6075775" y="2839544"/>
              <a:ext cx="1713297" cy="67998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mc:AlternateContent xmlns:mc="http://schemas.openxmlformats.org/markup-compatibility/2006" xmlns:a14="http://schemas.microsoft.com/office/drawing/2010/main">
          <mc:Choice Requires="a14">
            <p:sp>
              <p:nvSpPr>
                <p:cNvPr id="293" name="文字方塊 292">
                  <a:extLst>
                    <a:ext uri="{FF2B5EF4-FFF2-40B4-BE49-F238E27FC236}">
                      <a16:creationId xmlns:a16="http://schemas.microsoft.com/office/drawing/2014/main" id="{1264B58B-1C40-4DBB-9164-0C2FAC7E247B}"/>
                    </a:ext>
                  </a:extLst>
                </p:cNvPr>
                <p:cNvSpPr txBox="1"/>
                <p:nvPr/>
              </p:nvSpPr>
              <p:spPr>
                <a:xfrm>
                  <a:off x="6765262" y="2976096"/>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𝐾</m:t>
                            </m:r>
                          </m:e>
                          <m:sup>
                            <m:r>
                              <a:rPr lang="en-US" altLang="zh-TW" sz="2800" i="1">
                                <a:latin typeface="Cambria Math" panose="02040503050406030204" pitchFamily="18" charset="0"/>
                              </a:rPr>
                              <m:t>𝑇</m:t>
                            </m:r>
                          </m:sup>
                        </m:sSup>
                      </m:oMath>
                    </m:oMathPara>
                  </a14:m>
                  <a:endParaRPr lang="zh-TW" altLang="en-US" sz="2800" dirty="0"/>
                </a:p>
              </p:txBody>
            </p:sp>
          </mc:Choice>
          <mc:Fallback xmlns="">
            <p:sp>
              <p:nvSpPr>
                <p:cNvPr id="293" name="文字方塊 292">
                  <a:extLst>
                    <a:ext uri="{FF2B5EF4-FFF2-40B4-BE49-F238E27FC236}">
                      <a16:creationId xmlns:a16="http://schemas.microsoft.com/office/drawing/2014/main" id="{1264B58B-1C40-4DBB-9164-0C2FAC7E247B}"/>
                    </a:ext>
                  </a:extLst>
                </p:cNvPr>
                <p:cNvSpPr txBox="1">
                  <a:spLocks noRot="1" noChangeAspect="1" noMove="1" noResize="1" noEditPoints="1" noAdjustHandles="1" noChangeArrowheads="1" noChangeShapeType="1" noTextEdit="1"/>
                </p:cNvSpPr>
                <p:nvPr/>
              </p:nvSpPr>
              <p:spPr>
                <a:xfrm>
                  <a:off x="6765262" y="2976096"/>
                  <a:ext cx="334322" cy="430887"/>
                </a:xfrm>
                <a:prstGeom prst="rect">
                  <a:avLst/>
                </a:prstGeom>
                <a:blipFill>
                  <a:blip r:embed="rId9"/>
                  <a:stretch>
                    <a:fillRect r="-27273"/>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94" name="矩形 293">
                <a:extLst>
                  <a:ext uri="{FF2B5EF4-FFF2-40B4-BE49-F238E27FC236}">
                    <a16:creationId xmlns:a16="http://schemas.microsoft.com/office/drawing/2014/main" id="{8FE0ECA8-37F1-4A76-8A4B-FD0998846088}"/>
                  </a:ext>
                </a:extLst>
              </p:cNvPr>
              <p:cNvSpPr/>
              <p:nvPr/>
            </p:nvSpPr>
            <p:spPr>
              <a:xfrm>
                <a:off x="8592088" y="3276359"/>
                <a:ext cx="1713297" cy="6799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Q</m:t>
                      </m:r>
                    </m:oMath>
                  </m:oMathPara>
                </a14:m>
                <a:endParaRPr lang="zh-TW" altLang="en-US" sz="2800" dirty="0"/>
              </a:p>
            </p:txBody>
          </p:sp>
        </mc:Choice>
        <mc:Fallback xmlns="">
          <p:sp>
            <p:nvSpPr>
              <p:cNvPr id="294" name="矩形 293">
                <a:extLst>
                  <a:ext uri="{FF2B5EF4-FFF2-40B4-BE49-F238E27FC236}">
                    <a16:creationId xmlns:a16="http://schemas.microsoft.com/office/drawing/2014/main" id="{8FE0ECA8-37F1-4A76-8A4B-FD0998846088}"/>
                  </a:ext>
                </a:extLst>
              </p:cNvPr>
              <p:cNvSpPr>
                <a:spLocks noRot="1" noChangeAspect="1" noMove="1" noResize="1" noEditPoints="1" noAdjustHandles="1" noChangeArrowheads="1" noChangeShapeType="1" noTextEdit="1"/>
              </p:cNvSpPr>
              <p:nvPr/>
            </p:nvSpPr>
            <p:spPr>
              <a:xfrm>
                <a:off x="8592088" y="3276359"/>
                <a:ext cx="1713297" cy="679984"/>
              </a:xfrm>
              <a:prstGeom prst="rect">
                <a:avLst/>
              </a:prstGeom>
              <a:blipFill>
                <a:blip r:embed="rId1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5" name="矩形 294">
                <a:extLst>
                  <a:ext uri="{FF2B5EF4-FFF2-40B4-BE49-F238E27FC236}">
                    <a16:creationId xmlns:a16="http://schemas.microsoft.com/office/drawing/2014/main" id="{9525A9B5-E3F4-4A66-AF5D-727D5B3FA9F0}"/>
                  </a:ext>
                </a:extLst>
              </p:cNvPr>
              <p:cNvSpPr/>
              <p:nvPr/>
            </p:nvSpPr>
            <p:spPr>
              <a:xfrm>
                <a:off x="5673735" y="2882879"/>
                <a:ext cx="1569546" cy="14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A</m:t>
                      </m:r>
                    </m:oMath>
                  </m:oMathPara>
                </a14:m>
                <a:endParaRPr lang="zh-TW" altLang="en-US" sz="2800" dirty="0"/>
              </a:p>
            </p:txBody>
          </p:sp>
        </mc:Choice>
        <mc:Fallback xmlns="">
          <p:sp>
            <p:nvSpPr>
              <p:cNvPr id="295" name="矩形 294">
                <a:extLst>
                  <a:ext uri="{FF2B5EF4-FFF2-40B4-BE49-F238E27FC236}">
                    <a16:creationId xmlns:a16="http://schemas.microsoft.com/office/drawing/2014/main" id="{9525A9B5-E3F4-4A66-AF5D-727D5B3FA9F0}"/>
                  </a:ext>
                </a:extLst>
              </p:cNvPr>
              <p:cNvSpPr>
                <a:spLocks noRot="1" noChangeAspect="1" noMove="1" noResize="1" noEditPoints="1" noAdjustHandles="1" noChangeArrowheads="1" noChangeShapeType="1" noTextEdit="1"/>
              </p:cNvSpPr>
              <p:nvPr/>
            </p:nvSpPr>
            <p:spPr>
              <a:xfrm>
                <a:off x="5673735" y="2882879"/>
                <a:ext cx="1569546" cy="1488905"/>
              </a:xfrm>
              <a:prstGeom prst="rect">
                <a:avLst/>
              </a:prstGeom>
              <a:blipFill>
                <a:blip r:embed="rId11"/>
                <a:stretch>
                  <a:fillRect/>
                </a:stretch>
              </a:blipFill>
            </p:spPr>
            <p:txBody>
              <a:bodyPr/>
              <a:lstStyle/>
              <a:p>
                <a:r>
                  <a:rPr lang="en-DE">
                    <a:noFill/>
                  </a:rPr>
                  <a:t> </a:t>
                </a:r>
              </a:p>
            </p:txBody>
          </p:sp>
        </mc:Fallback>
      </mc:AlternateContent>
      <p:sp>
        <p:nvSpPr>
          <p:cNvPr id="296" name="箭號: 向右 295">
            <a:extLst>
              <a:ext uri="{FF2B5EF4-FFF2-40B4-BE49-F238E27FC236}">
                <a16:creationId xmlns:a16="http://schemas.microsoft.com/office/drawing/2014/main" id="{33285C0E-B95B-4E92-9FD9-CCF27D3867C4}"/>
              </a:ext>
            </a:extLst>
          </p:cNvPr>
          <p:cNvSpPr/>
          <p:nvPr/>
        </p:nvSpPr>
        <p:spPr>
          <a:xfrm flipH="1">
            <a:off x="5000170" y="3215974"/>
            <a:ext cx="515279" cy="6931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97" name="矩形 296">
                <a:extLst>
                  <a:ext uri="{FF2B5EF4-FFF2-40B4-BE49-F238E27FC236}">
                    <a16:creationId xmlns:a16="http://schemas.microsoft.com/office/drawing/2014/main" id="{21EA8291-B094-42C4-8E23-BAF7281554EE}"/>
                  </a:ext>
                </a:extLst>
              </p:cNvPr>
              <p:cNvSpPr/>
              <p:nvPr/>
            </p:nvSpPr>
            <p:spPr>
              <a:xfrm>
                <a:off x="3351480" y="2818082"/>
                <a:ext cx="1569546" cy="14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TW" sz="2800" i="1">
                              <a:latin typeface="Cambria Math" panose="02040503050406030204" pitchFamily="18" charset="0"/>
                            </a:rPr>
                          </m:ctrlPr>
                        </m:accPr>
                        <m:e>
                          <m:r>
                            <m:rPr>
                              <m:sty m:val="p"/>
                            </m:rPr>
                            <a:rPr lang="en-US" altLang="zh-TW" sz="2800" i="1">
                              <a:latin typeface="Cambria Math" panose="02040503050406030204" pitchFamily="18" charset="0"/>
                            </a:rPr>
                            <m:t>A</m:t>
                          </m:r>
                        </m:e>
                      </m:acc>
                    </m:oMath>
                  </m:oMathPara>
                </a14:m>
                <a:endParaRPr lang="zh-TW" altLang="en-US" sz="2800" dirty="0"/>
              </a:p>
            </p:txBody>
          </p:sp>
        </mc:Choice>
        <mc:Fallback xmlns="">
          <p:sp>
            <p:nvSpPr>
              <p:cNvPr id="297" name="矩形 296">
                <a:extLst>
                  <a:ext uri="{FF2B5EF4-FFF2-40B4-BE49-F238E27FC236}">
                    <a16:creationId xmlns:a16="http://schemas.microsoft.com/office/drawing/2014/main" id="{21EA8291-B094-42C4-8E23-BAF7281554EE}"/>
                  </a:ext>
                </a:extLst>
              </p:cNvPr>
              <p:cNvSpPr>
                <a:spLocks noRot="1" noChangeAspect="1" noMove="1" noResize="1" noEditPoints="1" noAdjustHandles="1" noChangeArrowheads="1" noChangeShapeType="1" noTextEdit="1"/>
              </p:cNvSpPr>
              <p:nvPr/>
            </p:nvSpPr>
            <p:spPr>
              <a:xfrm>
                <a:off x="3351480" y="2818082"/>
                <a:ext cx="1569546" cy="1488905"/>
              </a:xfrm>
              <a:prstGeom prst="rect">
                <a:avLst/>
              </a:prstGeom>
              <a:blipFill>
                <a:blip r:embed="rId1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8" name="矩形 297">
                <a:extLst>
                  <a:ext uri="{FF2B5EF4-FFF2-40B4-BE49-F238E27FC236}">
                    <a16:creationId xmlns:a16="http://schemas.microsoft.com/office/drawing/2014/main" id="{41C2811D-C291-412E-97EE-162BD9C53980}"/>
                  </a:ext>
                </a:extLst>
              </p:cNvPr>
              <p:cNvSpPr/>
              <p:nvPr/>
            </p:nvSpPr>
            <p:spPr>
              <a:xfrm>
                <a:off x="7772144" y="4645078"/>
                <a:ext cx="1569546" cy="14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TW" sz="2800" i="1">
                              <a:latin typeface="Cambria Math" panose="02040503050406030204" pitchFamily="18" charset="0"/>
                            </a:rPr>
                          </m:ctrlPr>
                        </m:accPr>
                        <m:e>
                          <m:r>
                            <m:rPr>
                              <m:sty m:val="p"/>
                            </m:rPr>
                            <a:rPr lang="en-US" altLang="zh-TW" sz="2800" i="1">
                              <a:latin typeface="Cambria Math" panose="02040503050406030204" pitchFamily="18" charset="0"/>
                            </a:rPr>
                            <m:t>A</m:t>
                          </m:r>
                        </m:e>
                      </m:acc>
                    </m:oMath>
                  </m:oMathPara>
                </a14:m>
                <a:endParaRPr lang="zh-TW" altLang="en-US" sz="2800" dirty="0"/>
              </a:p>
            </p:txBody>
          </p:sp>
        </mc:Choice>
        <mc:Fallback xmlns="">
          <p:sp>
            <p:nvSpPr>
              <p:cNvPr id="298" name="矩形 297">
                <a:extLst>
                  <a:ext uri="{FF2B5EF4-FFF2-40B4-BE49-F238E27FC236}">
                    <a16:creationId xmlns:a16="http://schemas.microsoft.com/office/drawing/2014/main" id="{41C2811D-C291-412E-97EE-162BD9C53980}"/>
                  </a:ext>
                </a:extLst>
              </p:cNvPr>
              <p:cNvSpPr>
                <a:spLocks noRot="1" noChangeAspect="1" noMove="1" noResize="1" noEditPoints="1" noAdjustHandles="1" noChangeArrowheads="1" noChangeShapeType="1" noTextEdit="1"/>
              </p:cNvSpPr>
              <p:nvPr/>
            </p:nvSpPr>
            <p:spPr>
              <a:xfrm>
                <a:off x="7772144" y="4645078"/>
                <a:ext cx="1569546" cy="1488905"/>
              </a:xfrm>
              <a:prstGeom prst="rect">
                <a:avLst/>
              </a:prstGeom>
              <a:blipFill>
                <a:blip r:embed="rId1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9" name="矩形 298">
                <a:extLst>
                  <a:ext uri="{FF2B5EF4-FFF2-40B4-BE49-F238E27FC236}">
                    <a16:creationId xmlns:a16="http://schemas.microsoft.com/office/drawing/2014/main" id="{EE7819C5-7497-47FA-849C-B1CED0ECDD85}"/>
                  </a:ext>
                </a:extLst>
              </p:cNvPr>
              <p:cNvSpPr/>
              <p:nvPr/>
            </p:nvSpPr>
            <p:spPr>
              <a:xfrm>
                <a:off x="5987385" y="5064064"/>
                <a:ext cx="1713297" cy="6799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V</m:t>
                      </m:r>
                    </m:oMath>
                  </m:oMathPara>
                </a14:m>
                <a:endParaRPr lang="zh-TW" altLang="en-US" sz="2800" dirty="0"/>
              </a:p>
            </p:txBody>
          </p:sp>
        </mc:Choice>
        <mc:Fallback xmlns="">
          <p:sp>
            <p:nvSpPr>
              <p:cNvPr id="299" name="矩形 298">
                <a:extLst>
                  <a:ext uri="{FF2B5EF4-FFF2-40B4-BE49-F238E27FC236}">
                    <a16:creationId xmlns:a16="http://schemas.microsoft.com/office/drawing/2014/main" id="{EE7819C5-7497-47FA-849C-B1CED0ECDD85}"/>
                  </a:ext>
                </a:extLst>
              </p:cNvPr>
              <p:cNvSpPr>
                <a:spLocks noRot="1" noChangeAspect="1" noMove="1" noResize="1" noEditPoints="1" noAdjustHandles="1" noChangeArrowheads="1" noChangeShapeType="1" noTextEdit="1"/>
              </p:cNvSpPr>
              <p:nvPr/>
            </p:nvSpPr>
            <p:spPr>
              <a:xfrm>
                <a:off x="5987385" y="5064064"/>
                <a:ext cx="1713297" cy="679984"/>
              </a:xfrm>
              <a:prstGeom prst="rect">
                <a:avLst/>
              </a:prstGeom>
              <a:blipFill>
                <a:blip r:embed="rId14"/>
                <a:stretch>
                  <a:fillRect/>
                </a:stretch>
              </a:blipFill>
            </p:spPr>
            <p:txBody>
              <a:bodyPr/>
              <a:lstStyle/>
              <a:p>
                <a:r>
                  <a:rPr lang="en-DE">
                    <a:noFill/>
                  </a:rPr>
                  <a:t> </a:t>
                </a:r>
              </a:p>
            </p:txBody>
          </p:sp>
        </mc:Fallback>
      </mc:AlternateContent>
      <p:sp>
        <p:nvSpPr>
          <p:cNvPr id="300" name="文字方塊 299">
            <a:extLst>
              <a:ext uri="{FF2B5EF4-FFF2-40B4-BE49-F238E27FC236}">
                <a16:creationId xmlns:a16="http://schemas.microsoft.com/office/drawing/2014/main" id="{E6F49C20-BA58-40B3-8CD8-23F5CB9BBB50}"/>
              </a:ext>
            </a:extLst>
          </p:cNvPr>
          <p:cNvSpPr txBox="1"/>
          <p:nvPr/>
        </p:nvSpPr>
        <p:spPr>
          <a:xfrm>
            <a:off x="5568302" y="5127919"/>
            <a:ext cx="348400" cy="523220"/>
          </a:xfrm>
          <a:prstGeom prst="rect">
            <a:avLst/>
          </a:prstGeom>
          <a:noFill/>
        </p:spPr>
        <p:txBody>
          <a:bodyPr wrap="square" rtlCol="0">
            <a:spAutoFit/>
          </a:bodyPr>
          <a:lstStyle/>
          <a:p>
            <a:r>
              <a:rPr lang="en-US" altLang="zh-TW" sz="2800" b="1" dirty="0"/>
              <a:t>=</a:t>
            </a:r>
            <a:endParaRPr lang="zh-TW" altLang="en-US" sz="2800" b="1" dirty="0"/>
          </a:p>
        </p:txBody>
      </p:sp>
      <mc:AlternateContent xmlns:mc="http://schemas.openxmlformats.org/markup-compatibility/2006" xmlns:a14="http://schemas.microsoft.com/office/drawing/2010/main">
        <mc:Choice Requires="a14">
          <p:sp>
            <p:nvSpPr>
              <p:cNvPr id="303" name="矩形 302">
                <a:extLst>
                  <a:ext uri="{FF2B5EF4-FFF2-40B4-BE49-F238E27FC236}">
                    <a16:creationId xmlns:a16="http://schemas.microsoft.com/office/drawing/2014/main" id="{BEA730FD-C40C-4A32-A7E7-5E7A57B34D97}"/>
                  </a:ext>
                </a:extLst>
              </p:cNvPr>
              <p:cNvSpPr/>
              <p:nvPr/>
            </p:nvSpPr>
            <p:spPr>
              <a:xfrm>
                <a:off x="8540260" y="647146"/>
                <a:ext cx="1713297"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03" name="矩形 302">
                <a:extLst>
                  <a:ext uri="{FF2B5EF4-FFF2-40B4-BE49-F238E27FC236}">
                    <a16:creationId xmlns:a16="http://schemas.microsoft.com/office/drawing/2014/main" id="{BEA730FD-C40C-4A32-A7E7-5E7A57B34D97}"/>
                  </a:ext>
                </a:extLst>
              </p:cNvPr>
              <p:cNvSpPr>
                <a:spLocks noRot="1" noChangeAspect="1" noMove="1" noResize="1" noEditPoints="1" noAdjustHandles="1" noChangeArrowheads="1" noChangeShapeType="1" noTextEdit="1"/>
              </p:cNvSpPr>
              <p:nvPr/>
            </p:nvSpPr>
            <p:spPr>
              <a:xfrm>
                <a:off x="8540260" y="647146"/>
                <a:ext cx="1713297" cy="612000"/>
              </a:xfrm>
              <a:prstGeom prst="rect">
                <a:avLst/>
              </a:prstGeom>
              <a:blipFill>
                <a:blip r:embed="rId1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4" name="矩形 303">
                <a:extLst>
                  <a:ext uri="{FF2B5EF4-FFF2-40B4-BE49-F238E27FC236}">
                    <a16:creationId xmlns:a16="http://schemas.microsoft.com/office/drawing/2014/main" id="{9C29D341-0392-496B-9833-FA3E86A77D44}"/>
                  </a:ext>
                </a:extLst>
              </p:cNvPr>
              <p:cNvSpPr/>
              <p:nvPr/>
            </p:nvSpPr>
            <p:spPr>
              <a:xfrm>
                <a:off x="3852590" y="5049537"/>
                <a:ext cx="1713297" cy="6799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O</m:t>
                      </m:r>
                    </m:oMath>
                  </m:oMathPara>
                </a14:m>
                <a:endParaRPr lang="zh-TW" altLang="en-US" sz="2800" dirty="0"/>
              </a:p>
            </p:txBody>
          </p:sp>
        </mc:Choice>
        <mc:Fallback xmlns="">
          <p:sp>
            <p:nvSpPr>
              <p:cNvPr id="304" name="矩形 303">
                <a:extLst>
                  <a:ext uri="{FF2B5EF4-FFF2-40B4-BE49-F238E27FC236}">
                    <a16:creationId xmlns:a16="http://schemas.microsoft.com/office/drawing/2014/main" id="{9C29D341-0392-496B-9833-FA3E86A77D44}"/>
                  </a:ext>
                </a:extLst>
              </p:cNvPr>
              <p:cNvSpPr>
                <a:spLocks noRot="1" noChangeAspect="1" noMove="1" noResize="1" noEditPoints="1" noAdjustHandles="1" noChangeArrowheads="1" noChangeShapeType="1" noTextEdit="1"/>
              </p:cNvSpPr>
              <p:nvPr/>
            </p:nvSpPr>
            <p:spPr>
              <a:xfrm>
                <a:off x="3852590" y="5049537"/>
                <a:ext cx="1713297" cy="679984"/>
              </a:xfrm>
              <a:prstGeom prst="rect">
                <a:avLst/>
              </a:prstGeom>
              <a:blipFill>
                <a:blip r:embed="rId16"/>
                <a:stretch>
                  <a:fillRect/>
                </a:stretch>
              </a:blipFill>
            </p:spPr>
            <p:txBody>
              <a:bodyPr/>
              <a:lstStyle/>
              <a:p>
                <a:r>
                  <a:rPr lang="en-DE">
                    <a:noFill/>
                  </a:rPr>
                  <a:t> </a:t>
                </a:r>
              </a:p>
            </p:txBody>
          </p:sp>
        </mc:Fallback>
      </mc:AlternateContent>
      <p:sp>
        <p:nvSpPr>
          <p:cNvPr id="305" name="文字方塊 304">
            <a:extLst>
              <a:ext uri="{FF2B5EF4-FFF2-40B4-BE49-F238E27FC236}">
                <a16:creationId xmlns:a16="http://schemas.microsoft.com/office/drawing/2014/main" id="{BA2A8539-10E0-499D-9501-C43418E61EA5}"/>
              </a:ext>
            </a:extLst>
          </p:cNvPr>
          <p:cNvSpPr txBox="1"/>
          <p:nvPr/>
        </p:nvSpPr>
        <p:spPr>
          <a:xfrm>
            <a:off x="7369012" y="3385874"/>
            <a:ext cx="348400" cy="523220"/>
          </a:xfrm>
          <a:prstGeom prst="rect">
            <a:avLst/>
          </a:prstGeom>
          <a:noFill/>
        </p:spPr>
        <p:txBody>
          <a:bodyPr wrap="square" rtlCol="0">
            <a:spAutoFit/>
          </a:bodyPr>
          <a:lstStyle/>
          <a:p>
            <a:r>
              <a:rPr lang="en-US" altLang="zh-TW" sz="2800" b="1" dirty="0"/>
              <a:t>=</a:t>
            </a:r>
            <a:endParaRPr lang="zh-TW" altLang="en-US" sz="2800" b="1" dirty="0"/>
          </a:p>
        </p:txBody>
      </p:sp>
      <mc:AlternateContent xmlns:mc="http://schemas.openxmlformats.org/markup-compatibility/2006" xmlns:a14="http://schemas.microsoft.com/office/drawing/2010/main">
        <mc:Choice Requires="a14">
          <p:sp>
            <p:nvSpPr>
              <p:cNvPr id="306" name="矩形 305">
                <a:extLst>
                  <a:ext uri="{FF2B5EF4-FFF2-40B4-BE49-F238E27FC236}">
                    <a16:creationId xmlns:a16="http://schemas.microsoft.com/office/drawing/2014/main" id="{BFD49EF1-74B6-403E-9CF2-DC12CFC7E7C8}"/>
                  </a:ext>
                </a:extLst>
              </p:cNvPr>
              <p:cNvSpPr/>
              <p:nvPr/>
            </p:nvSpPr>
            <p:spPr>
              <a:xfrm>
                <a:off x="8540259" y="1348361"/>
                <a:ext cx="1713297"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06" name="矩形 305">
                <a:extLst>
                  <a:ext uri="{FF2B5EF4-FFF2-40B4-BE49-F238E27FC236}">
                    <a16:creationId xmlns:a16="http://schemas.microsoft.com/office/drawing/2014/main" id="{BFD49EF1-74B6-403E-9CF2-DC12CFC7E7C8}"/>
                  </a:ext>
                </a:extLst>
              </p:cNvPr>
              <p:cNvSpPr>
                <a:spLocks noRot="1" noChangeAspect="1" noMove="1" noResize="1" noEditPoints="1" noAdjustHandles="1" noChangeArrowheads="1" noChangeShapeType="1" noTextEdit="1"/>
              </p:cNvSpPr>
              <p:nvPr/>
            </p:nvSpPr>
            <p:spPr>
              <a:xfrm>
                <a:off x="8540259" y="1348361"/>
                <a:ext cx="1713297" cy="612000"/>
              </a:xfrm>
              <a:prstGeom prst="rect">
                <a:avLst/>
              </a:prstGeom>
              <a:blipFill>
                <a:blip r:embed="rId1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7" name="矩形 306">
                <a:extLst>
                  <a:ext uri="{FF2B5EF4-FFF2-40B4-BE49-F238E27FC236}">
                    <a16:creationId xmlns:a16="http://schemas.microsoft.com/office/drawing/2014/main" id="{DBE0E105-2C44-41A5-AC64-EC0968DB42FA}"/>
                  </a:ext>
                </a:extLst>
              </p:cNvPr>
              <p:cNvSpPr/>
              <p:nvPr/>
            </p:nvSpPr>
            <p:spPr>
              <a:xfrm>
                <a:off x="8534532" y="2040520"/>
                <a:ext cx="1713297"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07" name="矩形 306">
                <a:extLst>
                  <a:ext uri="{FF2B5EF4-FFF2-40B4-BE49-F238E27FC236}">
                    <a16:creationId xmlns:a16="http://schemas.microsoft.com/office/drawing/2014/main" id="{DBE0E105-2C44-41A5-AC64-EC0968DB42FA}"/>
                  </a:ext>
                </a:extLst>
              </p:cNvPr>
              <p:cNvSpPr>
                <a:spLocks noRot="1" noChangeAspect="1" noMove="1" noResize="1" noEditPoints="1" noAdjustHandles="1" noChangeArrowheads="1" noChangeShapeType="1" noTextEdit="1"/>
              </p:cNvSpPr>
              <p:nvPr/>
            </p:nvSpPr>
            <p:spPr>
              <a:xfrm>
                <a:off x="8534532" y="2040520"/>
                <a:ext cx="1713297" cy="612000"/>
              </a:xfrm>
              <a:prstGeom prst="rect">
                <a:avLst/>
              </a:prstGeom>
              <a:blipFill>
                <a:blip r:embed="rId18"/>
                <a:stretch>
                  <a:fillRect/>
                </a:stretch>
              </a:blipFill>
            </p:spPr>
            <p:txBody>
              <a:bodyPr/>
              <a:lstStyle/>
              <a:p>
                <a:r>
                  <a:rPr lang="en-DE">
                    <a:noFill/>
                  </a:rPr>
                  <a:t> </a:t>
                </a:r>
              </a:p>
            </p:txBody>
          </p:sp>
        </mc:Fallback>
      </mc:AlternateContent>
      <p:pic>
        <p:nvPicPr>
          <p:cNvPr id="34" name="圖片 33">
            <a:extLst>
              <a:ext uri="{FF2B5EF4-FFF2-40B4-BE49-F238E27FC236}">
                <a16:creationId xmlns:a16="http://schemas.microsoft.com/office/drawing/2014/main" id="{9C7A0E81-467E-4170-A39D-3C6B2F39E7C8}"/>
              </a:ext>
            </a:extLst>
          </p:cNvPr>
          <p:cNvPicPr>
            <a:picLocks noChangeAspect="1"/>
          </p:cNvPicPr>
          <p:nvPr/>
        </p:nvPicPr>
        <p:blipFill>
          <a:blip r:embed="rId19"/>
          <a:stretch>
            <a:fillRect/>
          </a:stretch>
        </p:blipFill>
        <p:spPr>
          <a:xfrm>
            <a:off x="1591810" y="715603"/>
            <a:ext cx="2351831" cy="1928502"/>
          </a:xfrm>
          <a:prstGeom prst="rect">
            <a:avLst/>
          </a:prstGeom>
        </p:spPr>
      </p:pic>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977EFF80-604A-4B13-A4F4-376A4545C5EF}"/>
                  </a:ext>
                </a:extLst>
              </p:cNvPr>
              <p:cNvSpPr/>
              <p:nvPr/>
            </p:nvSpPr>
            <p:spPr>
              <a:xfrm>
                <a:off x="4009768" y="2200952"/>
                <a:ext cx="1205585" cy="4448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6" name="矩形 35">
                <a:extLst>
                  <a:ext uri="{FF2B5EF4-FFF2-40B4-BE49-F238E27FC236}">
                    <a16:creationId xmlns:a16="http://schemas.microsoft.com/office/drawing/2014/main" id="{977EFF80-604A-4B13-A4F4-376A4545C5EF}"/>
                  </a:ext>
                </a:extLst>
              </p:cNvPr>
              <p:cNvSpPr>
                <a:spLocks noRot="1" noChangeAspect="1" noMove="1" noResize="1" noEditPoints="1" noAdjustHandles="1" noChangeArrowheads="1" noChangeShapeType="1" noTextEdit="1"/>
              </p:cNvSpPr>
              <p:nvPr/>
            </p:nvSpPr>
            <p:spPr>
              <a:xfrm>
                <a:off x="4009768" y="2200952"/>
                <a:ext cx="1205585" cy="444801"/>
              </a:xfrm>
              <a:prstGeom prst="rect">
                <a:avLst/>
              </a:prstGeom>
              <a:blipFill>
                <a:blip r:embed="rId20"/>
                <a:stretch>
                  <a:fillRect b="-277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856D93B1-DE30-4606-8481-6EDF729AB006}"/>
                  </a:ext>
                </a:extLst>
              </p:cNvPr>
              <p:cNvSpPr/>
              <p:nvPr/>
            </p:nvSpPr>
            <p:spPr>
              <a:xfrm>
                <a:off x="4001307" y="687428"/>
                <a:ext cx="1222504" cy="4992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O</m:t>
                      </m:r>
                    </m:oMath>
                  </m:oMathPara>
                </a14:m>
                <a:endParaRPr lang="zh-TW" altLang="en-US" sz="2800" dirty="0"/>
              </a:p>
            </p:txBody>
          </p:sp>
        </mc:Choice>
        <mc:Fallback xmlns="">
          <p:sp>
            <p:nvSpPr>
              <p:cNvPr id="37" name="矩形 36">
                <a:extLst>
                  <a:ext uri="{FF2B5EF4-FFF2-40B4-BE49-F238E27FC236}">
                    <a16:creationId xmlns:a16="http://schemas.microsoft.com/office/drawing/2014/main" id="{856D93B1-DE30-4606-8481-6EDF729AB006}"/>
                  </a:ext>
                </a:extLst>
              </p:cNvPr>
              <p:cNvSpPr>
                <a:spLocks noRot="1" noChangeAspect="1" noMove="1" noResize="1" noEditPoints="1" noAdjustHandles="1" noChangeArrowheads="1" noChangeShapeType="1" noTextEdit="1"/>
              </p:cNvSpPr>
              <p:nvPr/>
            </p:nvSpPr>
            <p:spPr>
              <a:xfrm>
                <a:off x="4001307" y="687428"/>
                <a:ext cx="1222504" cy="499216"/>
              </a:xfrm>
              <a:prstGeom prst="rect">
                <a:avLst/>
              </a:prstGeom>
              <a:blipFill>
                <a:blip r:embed="rId21"/>
                <a:stretch>
                  <a:fillRect/>
                </a:stretch>
              </a:blipFill>
            </p:spPr>
            <p:txBody>
              <a:bodyPr/>
              <a:lstStyle/>
              <a:p>
                <a:r>
                  <a:rPr lang="en-DE">
                    <a:noFill/>
                  </a:rPr>
                  <a:t> </a:t>
                </a:r>
              </a:p>
            </p:txBody>
          </p:sp>
        </mc:Fallback>
      </mc:AlternateContent>
      <p:sp>
        <p:nvSpPr>
          <p:cNvPr id="6" name="矩形 5">
            <a:extLst>
              <a:ext uri="{FF2B5EF4-FFF2-40B4-BE49-F238E27FC236}">
                <a16:creationId xmlns:a16="http://schemas.microsoft.com/office/drawing/2014/main" id="{F35846EC-3A67-465B-B239-068B27DD23C9}"/>
              </a:ext>
            </a:extLst>
          </p:cNvPr>
          <p:cNvSpPr/>
          <p:nvPr/>
        </p:nvSpPr>
        <p:spPr>
          <a:xfrm>
            <a:off x="1765239" y="688989"/>
            <a:ext cx="1977348" cy="449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24EBCFD3-003D-4A0F-AC38-915A3D994442}"/>
              </a:ext>
            </a:extLst>
          </p:cNvPr>
          <p:cNvSpPr/>
          <p:nvPr/>
        </p:nvSpPr>
        <p:spPr>
          <a:xfrm>
            <a:off x="1783490" y="2220824"/>
            <a:ext cx="1977348" cy="449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箭號: 向右 6">
            <a:extLst>
              <a:ext uri="{FF2B5EF4-FFF2-40B4-BE49-F238E27FC236}">
                <a16:creationId xmlns:a16="http://schemas.microsoft.com/office/drawing/2014/main" id="{6017D0BF-AA3B-48CD-AA63-8C7BE1B71C63}"/>
              </a:ext>
            </a:extLst>
          </p:cNvPr>
          <p:cNvSpPr/>
          <p:nvPr/>
        </p:nvSpPr>
        <p:spPr>
          <a:xfrm>
            <a:off x="3789672" y="746859"/>
            <a:ext cx="182802" cy="3083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箭號: 向右 40">
            <a:extLst>
              <a:ext uri="{FF2B5EF4-FFF2-40B4-BE49-F238E27FC236}">
                <a16:creationId xmlns:a16="http://schemas.microsoft.com/office/drawing/2014/main" id="{2382B984-4EA7-4E32-90A8-412E3106273A}"/>
              </a:ext>
            </a:extLst>
          </p:cNvPr>
          <p:cNvSpPr/>
          <p:nvPr/>
        </p:nvSpPr>
        <p:spPr>
          <a:xfrm>
            <a:off x="3789672" y="2268574"/>
            <a:ext cx="182802" cy="3083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 name="TextBox 4">
            <a:extLst>
              <a:ext uri="{FF2B5EF4-FFF2-40B4-BE49-F238E27FC236}">
                <a16:creationId xmlns:a16="http://schemas.microsoft.com/office/drawing/2014/main" id="{1E6AB59E-FE3C-20F8-3613-71352304C66C}"/>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10" name="TextBox 9">
            <a:extLst>
              <a:ext uri="{FF2B5EF4-FFF2-40B4-BE49-F238E27FC236}">
                <a16:creationId xmlns:a16="http://schemas.microsoft.com/office/drawing/2014/main" id="{0409F31A-D851-E973-A070-7DCB650D271F}"/>
              </a:ext>
            </a:extLst>
          </p:cNvPr>
          <p:cNvSpPr txBox="1"/>
          <p:nvPr/>
        </p:nvSpPr>
        <p:spPr>
          <a:xfrm>
            <a:off x="4822433" y="3852084"/>
            <a:ext cx="870751" cy="338554"/>
          </a:xfrm>
          <a:prstGeom prst="rect">
            <a:avLst/>
          </a:prstGeom>
          <a:noFill/>
        </p:spPr>
        <p:txBody>
          <a:bodyPr wrap="none" rtlCol="0">
            <a:spAutoFit/>
          </a:bodyPr>
          <a:lstStyle/>
          <a:p>
            <a:r>
              <a:rPr lang="en-DE" sz="1600" dirty="0"/>
              <a:t>softmax</a:t>
            </a:r>
          </a:p>
        </p:txBody>
      </p:sp>
    </p:spTree>
    <p:extLst>
      <p:ext uri="{BB962C8B-B14F-4D97-AF65-F5344CB8AC3E}">
        <p14:creationId xmlns:p14="http://schemas.microsoft.com/office/powerpoint/2010/main" val="38313459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8" grpId="0"/>
      <p:bldP spid="282" grpId="0"/>
      <p:bldP spid="286" grpId="0"/>
      <p:bldP spid="3" grpId="0" animBg="1"/>
      <p:bldP spid="290" grpId="0" animBg="1"/>
      <p:bldP spid="291" grpId="0" animBg="1"/>
      <p:bldP spid="294" grpId="0" animBg="1"/>
      <p:bldP spid="295" grpId="0" animBg="1"/>
      <p:bldP spid="296" grpId="0" animBg="1"/>
      <p:bldP spid="297" grpId="0" animBg="1"/>
      <p:bldP spid="298" grpId="0" animBg="1"/>
      <p:bldP spid="299" grpId="0" animBg="1"/>
      <p:bldP spid="300" grpId="0"/>
      <p:bldP spid="303" grpId="0" animBg="1"/>
      <p:bldP spid="304" grpId="0" animBg="1"/>
      <p:bldP spid="305" grpId="0"/>
      <p:bldP spid="306" grpId="0" animBg="1"/>
      <p:bldP spid="307"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單箭頭接點 80">
            <a:extLst>
              <a:ext uri="{FF2B5EF4-FFF2-40B4-BE49-F238E27FC236}">
                <a16:creationId xmlns:a16="http://schemas.microsoft.com/office/drawing/2014/main" id="{FEBAF7FA-9A52-43FE-A44E-924758A67A0E}"/>
              </a:ext>
            </a:extLst>
          </p:cNvPr>
          <p:cNvCxnSpPr>
            <a:cxnSpLocks/>
          </p:cNvCxnSpPr>
          <p:nvPr/>
        </p:nvCxnSpPr>
        <p:spPr>
          <a:xfrm flipV="1">
            <a:off x="4120456" y="474271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BC1ADA4C-3EDE-4EF5-9E58-BE8A9FEEB2B5}"/>
              </a:ext>
            </a:extLst>
          </p:cNvPr>
          <p:cNvCxnSpPr>
            <a:cxnSpLocks/>
          </p:cNvCxnSpPr>
          <p:nvPr/>
        </p:nvCxnSpPr>
        <p:spPr>
          <a:xfrm flipV="1">
            <a:off x="5414618" y="4739780"/>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1D62AE9B-0F12-48B0-98F3-131EC32264A4}"/>
              </a:ext>
            </a:extLst>
          </p:cNvPr>
          <p:cNvCxnSpPr>
            <a:cxnSpLocks/>
          </p:cNvCxnSpPr>
          <p:nvPr/>
        </p:nvCxnSpPr>
        <p:spPr>
          <a:xfrm>
            <a:off x="2367078" y="4750012"/>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2F49220C-299E-486B-9728-F63BD0E8FDF9}"/>
              </a:ext>
            </a:extLst>
          </p:cNvPr>
          <p:cNvCxnSpPr>
            <a:cxnSpLocks/>
          </p:cNvCxnSpPr>
          <p:nvPr/>
        </p:nvCxnSpPr>
        <p:spPr>
          <a:xfrm flipV="1">
            <a:off x="2687065" y="4744823"/>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DF0E9D5-BFB6-430B-B7A6-CC1ED6A3BED7}"/>
              </a:ext>
            </a:extLst>
          </p:cNvPr>
          <p:cNvCxnSpPr>
            <a:cxnSpLocks/>
          </p:cNvCxnSpPr>
          <p:nvPr/>
        </p:nvCxnSpPr>
        <p:spPr>
          <a:xfrm flipV="1">
            <a:off x="2345249" y="4487225"/>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4B57A16-7180-4774-8BF8-E837319C8538}"/>
              </a:ext>
            </a:extLst>
          </p:cNvPr>
          <p:cNvCxnSpPr>
            <a:cxnSpLocks/>
          </p:cNvCxnSpPr>
          <p:nvPr/>
        </p:nvCxnSpPr>
        <p:spPr>
          <a:xfrm flipV="1">
            <a:off x="3044616" y="4473329"/>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BCE1823E-F48D-4201-963F-B856C0DEFBDF}"/>
              </a:ext>
            </a:extLst>
          </p:cNvPr>
          <p:cNvSpPr/>
          <p:nvPr/>
        </p:nvSpPr>
        <p:spPr>
          <a:xfrm>
            <a:off x="1789075" y="75339"/>
            <a:ext cx="4509632" cy="584775"/>
          </a:xfrm>
          <a:prstGeom prst="rect">
            <a:avLst/>
          </a:prstGeom>
        </p:spPr>
        <p:txBody>
          <a:bodyPr wrap="none">
            <a:spAutoFit/>
          </a:bodyPr>
          <a:lstStyle/>
          <a:p>
            <a:r>
              <a:rPr lang="en-US" altLang="zh-TW" sz="3200" b="1" i="1" u="sng" dirty="0"/>
              <a:t>Multi-head Self-attention</a:t>
            </a:r>
            <a:endParaRPr lang="zh-TW" altLang="en-US" sz="3200" b="1" i="1" u="sng" dirty="0"/>
          </a:p>
        </p:txBody>
      </p:sp>
      <p:sp>
        <p:nvSpPr>
          <p:cNvPr id="6" name="矩形 5">
            <a:extLst>
              <a:ext uri="{FF2B5EF4-FFF2-40B4-BE49-F238E27FC236}">
                <a16:creationId xmlns:a16="http://schemas.microsoft.com/office/drawing/2014/main" id="{5ACEA257-6C41-43FC-BE26-00A9F07663A6}"/>
              </a:ext>
            </a:extLst>
          </p:cNvPr>
          <p:cNvSpPr/>
          <p:nvPr/>
        </p:nvSpPr>
        <p:spPr>
          <a:xfrm>
            <a:off x="3880894" y="608440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6E285AF8-2060-448A-8624-6BBF6F1FF398}"/>
              </a:ext>
            </a:extLst>
          </p:cNvPr>
          <p:cNvSpPr/>
          <p:nvPr/>
        </p:nvSpPr>
        <p:spPr>
          <a:xfrm>
            <a:off x="3960123" y="50062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F611EDB-4EE7-4247-AF5E-DF99E98128FF}"/>
                  </a:ext>
                </a:extLst>
              </p:cNvPr>
              <p:cNvSpPr txBox="1"/>
              <p:nvPr/>
            </p:nvSpPr>
            <p:spPr>
              <a:xfrm>
                <a:off x="3778639" y="505405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EF611EDB-4EE7-4247-AF5E-DF99E98128FF}"/>
                  </a:ext>
                </a:extLst>
              </p:cNvPr>
              <p:cNvSpPr txBox="1">
                <a:spLocks noRot="1" noChangeAspect="1" noMove="1" noResize="1" noEditPoints="1" noAdjustHandles="1" noChangeArrowheads="1" noChangeShapeType="1" noTextEdit="1"/>
              </p:cNvSpPr>
              <p:nvPr/>
            </p:nvSpPr>
            <p:spPr>
              <a:xfrm>
                <a:off x="3778639" y="5054059"/>
                <a:ext cx="715161" cy="473591"/>
              </a:xfrm>
              <a:prstGeom prst="rect">
                <a:avLst/>
              </a:prstGeom>
              <a:blipFill>
                <a:blip r:embed="rId2"/>
                <a:stretch>
                  <a:fillRect/>
                </a:stretch>
              </a:blipFill>
            </p:spPr>
            <p:txBody>
              <a:bodyPr/>
              <a:lstStyle/>
              <a:p>
                <a:r>
                  <a:rPr lang="en-DE">
                    <a:noFill/>
                  </a:rPr>
                  <a:t> </a:t>
                </a:r>
              </a:p>
            </p:txBody>
          </p:sp>
        </mc:Fallback>
      </mc:AlternateContent>
      <p:cxnSp>
        <p:nvCxnSpPr>
          <p:cNvPr id="17" name="直線單箭頭接點 16">
            <a:extLst>
              <a:ext uri="{FF2B5EF4-FFF2-40B4-BE49-F238E27FC236}">
                <a16:creationId xmlns:a16="http://schemas.microsoft.com/office/drawing/2014/main" id="{82452422-F25D-41BF-8A03-773978232C2A}"/>
              </a:ext>
            </a:extLst>
          </p:cNvPr>
          <p:cNvCxnSpPr>
            <a:cxnSpLocks/>
          </p:cNvCxnSpPr>
          <p:nvPr/>
        </p:nvCxnSpPr>
        <p:spPr>
          <a:xfrm flipV="1">
            <a:off x="4112711" y="5550188"/>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0DCA3CC-418B-482F-970B-9A0F14D677FF}"/>
              </a:ext>
            </a:extLst>
          </p:cNvPr>
          <p:cNvCxnSpPr>
            <a:cxnSpLocks/>
          </p:cNvCxnSpPr>
          <p:nvPr/>
        </p:nvCxnSpPr>
        <p:spPr>
          <a:xfrm>
            <a:off x="2666058" y="5831695"/>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06DF0724-10C6-492F-8CEB-3C5C2EB8199C}"/>
              </a:ext>
            </a:extLst>
          </p:cNvPr>
          <p:cNvGrpSpPr/>
          <p:nvPr/>
        </p:nvGrpSpPr>
        <p:grpSpPr>
          <a:xfrm>
            <a:off x="5077437" y="5006242"/>
            <a:ext cx="715161" cy="813431"/>
            <a:chOff x="3154887" y="3748362"/>
            <a:chExt cx="715161" cy="813431"/>
          </a:xfrm>
        </p:grpSpPr>
        <p:sp>
          <p:nvSpPr>
            <p:cNvPr id="11" name="矩形 10">
              <a:extLst>
                <a:ext uri="{FF2B5EF4-FFF2-40B4-BE49-F238E27FC236}">
                  <a16:creationId xmlns:a16="http://schemas.microsoft.com/office/drawing/2014/main" id="{684D2D8C-7825-4094-B321-8D1F46277830}"/>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AE55535-1353-49C5-B3CD-693B9838336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CAE55535-1353-49C5-B3CD-693B9838336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3"/>
                  <a:stretch>
                    <a:fillRect/>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8D0FAA61-11F8-4343-9FAC-AA292A7C762F}"/>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081FC01-0DAE-4DE3-929C-91D6FBDF2D71}"/>
                  </a:ext>
                </a:extLst>
              </p:cNvPr>
              <p:cNvSpPr txBox="1"/>
              <p:nvPr/>
            </p:nvSpPr>
            <p:spPr>
              <a:xfrm>
                <a:off x="3788420" y="615281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8081FC01-0DAE-4DE3-929C-91D6FBDF2D71}"/>
                  </a:ext>
                </a:extLst>
              </p:cNvPr>
              <p:cNvSpPr txBox="1">
                <a:spLocks noRot="1" noChangeAspect="1" noMove="1" noResize="1" noEditPoints="1" noAdjustHandles="1" noChangeArrowheads="1" noChangeShapeType="1" noTextEdit="1"/>
              </p:cNvSpPr>
              <p:nvPr/>
            </p:nvSpPr>
            <p:spPr>
              <a:xfrm>
                <a:off x="3788420" y="6152810"/>
                <a:ext cx="715161" cy="473591"/>
              </a:xfrm>
              <a:prstGeom prst="rect">
                <a:avLst/>
              </a:prstGeom>
              <a:blipFill>
                <a:blip r:embed="rId4"/>
                <a:stretch>
                  <a:fillRect/>
                </a:stretch>
              </a:blipFill>
            </p:spPr>
            <p:txBody>
              <a:bodyPr/>
              <a:lstStyle/>
              <a:p>
                <a:r>
                  <a:rPr lang="en-DE">
                    <a:noFill/>
                  </a:rPr>
                  <a:t> </a:t>
                </a:r>
              </a:p>
            </p:txBody>
          </p:sp>
        </mc:Fallback>
      </mc:AlternateContent>
      <p:grpSp>
        <p:nvGrpSpPr>
          <p:cNvPr id="42" name="群組 41">
            <a:extLst>
              <a:ext uri="{FF2B5EF4-FFF2-40B4-BE49-F238E27FC236}">
                <a16:creationId xmlns:a16="http://schemas.microsoft.com/office/drawing/2014/main" id="{D7E1C23A-1289-43B5-8C12-9C14808752E0}"/>
              </a:ext>
            </a:extLst>
          </p:cNvPr>
          <p:cNvGrpSpPr/>
          <p:nvPr/>
        </p:nvGrpSpPr>
        <p:grpSpPr>
          <a:xfrm>
            <a:off x="2355203" y="5006242"/>
            <a:ext cx="715161" cy="813431"/>
            <a:chOff x="1299972" y="3748362"/>
            <a:chExt cx="715161" cy="813431"/>
          </a:xfrm>
        </p:grpSpPr>
        <p:grpSp>
          <p:nvGrpSpPr>
            <p:cNvPr id="39" name="群組 38">
              <a:extLst>
                <a:ext uri="{FF2B5EF4-FFF2-40B4-BE49-F238E27FC236}">
                  <a16:creationId xmlns:a16="http://schemas.microsoft.com/office/drawing/2014/main" id="{3B9ACEB8-D3E3-4435-A9DC-290C63A78BFB}"/>
                </a:ext>
              </a:extLst>
            </p:cNvPr>
            <p:cNvGrpSpPr/>
            <p:nvPr/>
          </p:nvGrpSpPr>
          <p:grpSpPr>
            <a:xfrm>
              <a:off x="1488062" y="3748362"/>
              <a:ext cx="288000" cy="813431"/>
              <a:chOff x="2212165" y="3748362"/>
              <a:chExt cx="288000" cy="813431"/>
            </a:xfrm>
          </p:grpSpPr>
          <p:sp>
            <p:nvSpPr>
              <p:cNvPr id="15" name="矩形 14">
                <a:extLst>
                  <a:ext uri="{FF2B5EF4-FFF2-40B4-BE49-F238E27FC236}">
                    <a16:creationId xmlns:a16="http://schemas.microsoft.com/office/drawing/2014/main" id="{51E5C2E0-E1A6-4A3D-82A8-5ADA26D6A31B}"/>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9" name="直線單箭頭接點 18">
                <a:extLst>
                  <a:ext uri="{FF2B5EF4-FFF2-40B4-BE49-F238E27FC236}">
                    <a16:creationId xmlns:a16="http://schemas.microsoft.com/office/drawing/2014/main" id="{4CFB0120-F33F-48CB-A22B-16B52C4209D9}"/>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327653C-8387-4F7D-9B60-A89815B2D95C}"/>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6" name="文字方塊 15">
                  <a:extLst>
                    <a:ext uri="{FF2B5EF4-FFF2-40B4-BE49-F238E27FC236}">
                      <a16:creationId xmlns:a16="http://schemas.microsoft.com/office/drawing/2014/main" id="{B327653C-8387-4F7D-9B60-A89815B2D95C}"/>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5"/>
                  <a:stretch>
                    <a:fillRect b="-10256"/>
                  </a:stretch>
                </a:blipFill>
              </p:spPr>
              <p:txBody>
                <a:bodyPr/>
                <a:lstStyle/>
                <a:p>
                  <a:r>
                    <a:rPr lang="zh-TW" altLang="en-US">
                      <a:noFill/>
                    </a:rPr>
                    <a:t> </a:t>
                  </a:r>
                </a:p>
              </p:txBody>
            </p:sp>
          </mc:Fallback>
        </mc:AlternateContent>
      </p:grpSp>
      <p:sp>
        <p:nvSpPr>
          <p:cNvPr id="40" name="文字方塊 39">
            <a:extLst>
              <a:ext uri="{FF2B5EF4-FFF2-40B4-BE49-F238E27FC236}">
                <a16:creationId xmlns:a16="http://schemas.microsoft.com/office/drawing/2014/main" id="{48047BE0-D0E9-4803-A070-A7783EA9F01F}"/>
              </a:ext>
            </a:extLst>
          </p:cNvPr>
          <p:cNvSpPr txBox="1"/>
          <p:nvPr/>
        </p:nvSpPr>
        <p:spPr>
          <a:xfrm>
            <a:off x="6783588" y="106115"/>
            <a:ext cx="3503221" cy="523220"/>
          </a:xfrm>
          <a:prstGeom prst="rect">
            <a:avLst/>
          </a:prstGeom>
          <a:noFill/>
        </p:spPr>
        <p:txBody>
          <a:bodyPr wrap="square" rtlCol="0">
            <a:spAutoFit/>
          </a:bodyPr>
          <a:lstStyle/>
          <a:p>
            <a:r>
              <a:rPr lang="en-US" altLang="zh-TW" sz="2800" dirty="0"/>
              <a:t>(2 heads as example)</a:t>
            </a:r>
            <a:endParaRPr lang="zh-TW" altLang="en-US" sz="2800" dirty="0"/>
          </a:p>
        </p:txBody>
      </p:sp>
      <p:sp>
        <p:nvSpPr>
          <p:cNvPr id="54" name="矩形 53">
            <a:extLst>
              <a:ext uri="{FF2B5EF4-FFF2-40B4-BE49-F238E27FC236}">
                <a16:creationId xmlns:a16="http://schemas.microsoft.com/office/drawing/2014/main" id="{E221CF90-0A7D-4C0E-A2CC-15ED7B86ED19}"/>
              </a:ext>
            </a:extLst>
          </p:cNvPr>
          <p:cNvSpPr/>
          <p:nvPr/>
        </p:nvSpPr>
        <p:spPr>
          <a:xfrm>
            <a:off x="2201249" y="390948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8BC01294-7889-4FBA-B708-F74A49C81C8C}"/>
                  </a:ext>
                </a:extLst>
              </p:cNvPr>
              <p:cNvSpPr txBox="1"/>
              <p:nvPr/>
            </p:nvSpPr>
            <p:spPr>
              <a:xfrm>
                <a:off x="2817352" y="344490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63" name="文字方塊 62">
                <a:extLst>
                  <a:ext uri="{FF2B5EF4-FFF2-40B4-BE49-F238E27FC236}">
                    <a16:creationId xmlns:a16="http://schemas.microsoft.com/office/drawing/2014/main" id="{8BC01294-7889-4FBA-B708-F74A49C81C8C}"/>
                  </a:ext>
                </a:extLst>
              </p:cNvPr>
              <p:cNvSpPr txBox="1">
                <a:spLocks noRot="1" noChangeAspect="1" noMove="1" noResize="1" noEditPoints="1" noAdjustHandles="1" noChangeArrowheads="1" noChangeShapeType="1" noTextEdit="1"/>
              </p:cNvSpPr>
              <p:nvPr/>
            </p:nvSpPr>
            <p:spPr>
              <a:xfrm>
                <a:off x="2817352" y="3444907"/>
                <a:ext cx="715161" cy="473591"/>
              </a:xfrm>
              <a:prstGeom prst="rect">
                <a:avLst/>
              </a:prstGeom>
              <a:blipFill>
                <a:blip r:embed="rId6"/>
                <a:stretch>
                  <a:fillRect b="-7895"/>
                </a:stretch>
              </a:blipFill>
            </p:spPr>
            <p:txBody>
              <a:bodyPr/>
              <a:lstStyle/>
              <a:p>
                <a:r>
                  <a:rPr lang="en-DE">
                    <a:noFill/>
                  </a:rPr>
                  <a:t> </a:t>
                </a:r>
              </a:p>
            </p:txBody>
          </p:sp>
        </mc:Fallback>
      </mc:AlternateContent>
      <p:sp>
        <p:nvSpPr>
          <p:cNvPr id="64" name="矩形 63">
            <a:extLst>
              <a:ext uri="{FF2B5EF4-FFF2-40B4-BE49-F238E27FC236}">
                <a16:creationId xmlns:a16="http://schemas.microsoft.com/office/drawing/2014/main" id="{55E8DCFD-87AC-4F39-838D-EAF48E1AA2C6}"/>
              </a:ext>
            </a:extLst>
          </p:cNvPr>
          <p:cNvSpPr/>
          <p:nvPr/>
        </p:nvSpPr>
        <p:spPr>
          <a:xfrm>
            <a:off x="2921044" y="389409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04340317-C68A-4B3D-9D7E-4687FBD9262D}"/>
                  </a:ext>
                </a:extLst>
              </p:cNvPr>
              <p:cNvSpPr txBox="1"/>
              <p:nvPr/>
            </p:nvSpPr>
            <p:spPr>
              <a:xfrm>
                <a:off x="2078294" y="343492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65" name="文字方塊 64">
                <a:extLst>
                  <a:ext uri="{FF2B5EF4-FFF2-40B4-BE49-F238E27FC236}">
                    <a16:creationId xmlns:a16="http://schemas.microsoft.com/office/drawing/2014/main" id="{04340317-C68A-4B3D-9D7E-4687FBD9262D}"/>
                  </a:ext>
                </a:extLst>
              </p:cNvPr>
              <p:cNvSpPr txBox="1">
                <a:spLocks noRot="1" noChangeAspect="1" noMove="1" noResize="1" noEditPoints="1" noAdjustHandles="1" noChangeArrowheads="1" noChangeShapeType="1" noTextEdit="1"/>
              </p:cNvSpPr>
              <p:nvPr/>
            </p:nvSpPr>
            <p:spPr>
              <a:xfrm>
                <a:off x="2078294" y="3434926"/>
                <a:ext cx="715161" cy="473591"/>
              </a:xfrm>
              <a:prstGeom prst="rect">
                <a:avLst/>
              </a:prstGeom>
              <a:blipFill>
                <a:blip r:embed="rId7"/>
                <a:stretch>
                  <a:fillRect b="-10526"/>
                </a:stretch>
              </a:blipFill>
            </p:spPr>
            <p:txBody>
              <a:bodyPr/>
              <a:lstStyle/>
              <a:p>
                <a:r>
                  <a:rPr lang="en-DE">
                    <a:noFill/>
                  </a:rPr>
                  <a:t> </a:t>
                </a:r>
              </a:p>
            </p:txBody>
          </p:sp>
        </mc:Fallback>
      </mc:AlternateContent>
      <p:cxnSp>
        <p:nvCxnSpPr>
          <p:cNvPr id="80" name="直線單箭頭接點 79">
            <a:extLst>
              <a:ext uri="{FF2B5EF4-FFF2-40B4-BE49-F238E27FC236}">
                <a16:creationId xmlns:a16="http://schemas.microsoft.com/office/drawing/2014/main" id="{370B5727-0DE9-417A-808A-F9623AEECD30}"/>
              </a:ext>
            </a:extLst>
          </p:cNvPr>
          <p:cNvCxnSpPr>
            <a:cxnSpLocks/>
          </p:cNvCxnSpPr>
          <p:nvPr/>
        </p:nvCxnSpPr>
        <p:spPr>
          <a:xfrm>
            <a:off x="3800469" y="474790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FA8A2-F1D5-42CD-B9AF-4A324B1D141B}"/>
              </a:ext>
            </a:extLst>
          </p:cNvPr>
          <p:cNvCxnSpPr>
            <a:cxnSpLocks/>
          </p:cNvCxnSpPr>
          <p:nvPr/>
        </p:nvCxnSpPr>
        <p:spPr>
          <a:xfrm flipV="1">
            <a:off x="3778640" y="448511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54DB6FE-A524-4174-B121-6791CCB6A187}"/>
              </a:ext>
            </a:extLst>
          </p:cNvPr>
          <p:cNvCxnSpPr>
            <a:cxnSpLocks/>
          </p:cNvCxnSpPr>
          <p:nvPr/>
        </p:nvCxnSpPr>
        <p:spPr>
          <a:xfrm flipV="1">
            <a:off x="4478007" y="447121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83">
            <a:extLst>
              <a:ext uri="{FF2B5EF4-FFF2-40B4-BE49-F238E27FC236}">
                <a16:creationId xmlns:a16="http://schemas.microsoft.com/office/drawing/2014/main" id="{E8AC16EE-707D-4413-85C3-7E75144290EF}"/>
              </a:ext>
            </a:extLst>
          </p:cNvPr>
          <p:cNvSpPr/>
          <p:nvPr/>
        </p:nvSpPr>
        <p:spPr>
          <a:xfrm>
            <a:off x="3634640" y="390737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EDF4CA8B-ACE4-4BAC-ADA9-8F1A37D8CCD6}"/>
                  </a:ext>
                </a:extLst>
              </p:cNvPr>
              <p:cNvSpPr txBox="1"/>
              <p:nvPr/>
            </p:nvSpPr>
            <p:spPr>
              <a:xfrm>
                <a:off x="4250743" y="344279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85" name="文字方塊 84">
                <a:extLst>
                  <a:ext uri="{FF2B5EF4-FFF2-40B4-BE49-F238E27FC236}">
                    <a16:creationId xmlns:a16="http://schemas.microsoft.com/office/drawing/2014/main" id="{EDF4CA8B-ACE4-4BAC-ADA9-8F1A37D8CCD6}"/>
                  </a:ext>
                </a:extLst>
              </p:cNvPr>
              <p:cNvSpPr txBox="1">
                <a:spLocks noRot="1" noChangeAspect="1" noMove="1" noResize="1" noEditPoints="1" noAdjustHandles="1" noChangeArrowheads="1" noChangeShapeType="1" noTextEdit="1"/>
              </p:cNvSpPr>
              <p:nvPr/>
            </p:nvSpPr>
            <p:spPr>
              <a:xfrm>
                <a:off x="4250743" y="3442795"/>
                <a:ext cx="715161" cy="473591"/>
              </a:xfrm>
              <a:prstGeom prst="rect">
                <a:avLst/>
              </a:prstGeom>
              <a:blipFill>
                <a:blip r:embed="rId8"/>
                <a:stretch>
                  <a:fillRect/>
                </a:stretch>
              </a:blipFill>
            </p:spPr>
            <p:txBody>
              <a:bodyPr/>
              <a:lstStyle/>
              <a:p>
                <a:r>
                  <a:rPr lang="en-DE">
                    <a:noFill/>
                  </a:rPr>
                  <a:t> </a:t>
                </a:r>
              </a:p>
            </p:txBody>
          </p:sp>
        </mc:Fallback>
      </mc:AlternateContent>
      <p:sp>
        <p:nvSpPr>
          <p:cNvPr id="86" name="矩形 85">
            <a:extLst>
              <a:ext uri="{FF2B5EF4-FFF2-40B4-BE49-F238E27FC236}">
                <a16:creationId xmlns:a16="http://schemas.microsoft.com/office/drawing/2014/main" id="{A283BE6A-E96F-404C-B925-4A5CF53515E9}"/>
              </a:ext>
            </a:extLst>
          </p:cNvPr>
          <p:cNvSpPr/>
          <p:nvPr/>
        </p:nvSpPr>
        <p:spPr>
          <a:xfrm>
            <a:off x="4354435" y="389198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8B39BD47-3F92-40C9-AEB1-ECC528E5B0A9}"/>
                  </a:ext>
                </a:extLst>
              </p:cNvPr>
              <p:cNvSpPr txBox="1"/>
              <p:nvPr/>
            </p:nvSpPr>
            <p:spPr>
              <a:xfrm>
                <a:off x="3532963" y="343410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8B39BD47-3F92-40C9-AEB1-ECC528E5B0A9}"/>
                  </a:ext>
                </a:extLst>
              </p:cNvPr>
              <p:cNvSpPr txBox="1">
                <a:spLocks noRot="1" noChangeAspect="1" noMove="1" noResize="1" noEditPoints="1" noAdjustHandles="1" noChangeArrowheads="1" noChangeShapeType="1" noTextEdit="1"/>
              </p:cNvSpPr>
              <p:nvPr/>
            </p:nvSpPr>
            <p:spPr>
              <a:xfrm>
                <a:off x="3532963" y="3434109"/>
                <a:ext cx="715161" cy="473591"/>
              </a:xfrm>
              <a:prstGeom prst="rect">
                <a:avLst/>
              </a:prstGeom>
              <a:blipFill>
                <a:blip r:embed="rId9"/>
                <a:stretch>
                  <a:fillRect/>
                </a:stretch>
              </a:blipFill>
            </p:spPr>
            <p:txBody>
              <a:bodyPr/>
              <a:lstStyle/>
              <a:p>
                <a:r>
                  <a:rPr lang="en-DE">
                    <a:noFill/>
                  </a:rPr>
                  <a:t> </a:t>
                </a:r>
              </a:p>
            </p:txBody>
          </p:sp>
        </mc:Fallback>
      </mc:AlternateContent>
      <p:cxnSp>
        <p:nvCxnSpPr>
          <p:cNvPr id="88" name="直線單箭頭接點 87">
            <a:extLst>
              <a:ext uri="{FF2B5EF4-FFF2-40B4-BE49-F238E27FC236}">
                <a16:creationId xmlns:a16="http://schemas.microsoft.com/office/drawing/2014/main" id="{99FA4966-947C-4D89-8863-E3158BD623B4}"/>
              </a:ext>
            </a:extLst>
          </p:cNvPr>
          <p:cNvCxnSpPr>
            <a:cxnSpLocks/>
          </p:cNvCxnSpPr>
          <p:nvPr/>
        </p:nvCxnSpPr>
        <p:spPr>
          <a:xfrm>
            <a:off x="5094631" y="4744969"/>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D8C94F5-7013-4A18-A148-966A3554B83D}"/>
              </a:ext>
            </a:extLst>
          </p:cNvPr>
          <p:cNvCxnSpPr>
            <a:cxnSpLocks/>
          </p:cNvCxnSpPr>
          <p:nvPr/>
        </p:nvCxnSpPr>
        <p:spPr>
          <a:xfrm flipV="1">
            <a:off x="5072802" y="4482182"/>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B8EBC7C4-AE97-4A58-9D77-A5533426A057}"/>
              </a:ext>
            </a:extLst>
          </p:cNvPr>
          <p:cNvCxnSpPr>
            <a:cxnSpLocks/>
          </p:cNvCxnSpPr>
          <p:nvPr/>
        </p:nvCxnSpPr>
        <p:spPr>
          <a:xfrm flipV="1">
            <a:off x="5772169" y="446828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99928ECE-5F92-4944-8DEC-961DAF7A6383}"/>
              </a:ext>
            </a:extLst>
          </p:cNvPr>
          <p:cNvSpPr/>
          <p:nvPr/>
        </p:nvSpPr>
        <p:spPr>
          <a:xfrm>
            <a:off x="4928802" y="390444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FB089001-CD01-40FC-BFE7-FCDB2C2C2255}"/>
                  </a:ext>
                </a:extLst>
              </p:cNvPr>
              <p:cNvSpPr txBox="1"/>
              <p:nvPr/>
            </p:nvSpPr>
            <p:spPr>
              <a:xfrm>
                <a:off x="5544905" y="343986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FB089001-CD01-40FC-BFE7-FCDB2C2C2255}"/>
                  </a:ext>
                </a:extLst>
              </p:cNvPr>
              <p:cNvSpPr txBox="1">
                <a:spLocks noRot="1" noChangeAspect="1" noMove="1" noResize="1" noEditPoints="1" noAdjustHandles="1" noChangeArrowheads="1" noChangeShapeType="1" noTextEdit="1"/>
              </p:cNvSpPr>
              <p:nvPr/>
            </p:nvSpPr>
            <p:spPr>
              <a:xfrm>
                <a:off x="5544905" y="3439864"/>
                <a:ext cx="715161" cy="473591"/>
              </a:xfrm>
              <a:prstGeom prst="rect">
                <a:avLst/>
              </a:prstGeom>
              <a:blipFill>
                <a:blip r:embed="rId10"/>
                <a:stretch>
                  <a:fillRect/>
                </a:stretch>
              </a:blipFill>
            </p:spPr>
            <p:txBody>
              <a:bodyPr/>
              <a:lstStyle/>
              <a:p>
                <a:r>
                  <a:rPr lang="en-DE">
                    <a:noFill/>
                  </a:rPr>
                  <a:t> </a:t>
                </a:r>
              </a:p>
            </p:txBody>
          </p:sp>
        </mc:Fallback>
      </mc:AlternateContent>
      <p:sp>
        <p:nvSpPr>
          <p:cNvPr id="94" name="矩形 93">
            <a:extLst>
              <a:ext uri="{FF2B5EF4-FFF2-40B4-BE49-F238E27FC236}">
                <a16:creationId xmlns:a16="http://schemas.microsoft.com/office/drawing/2014/main" id="{707C68F1-12A8-468A-9EE4-D4AACADC6FA7}"/>
              </a:ext>
            </a:extLst>
          </p:cNvPr>
          <p:cNvSpPr/>
          <p:nvPr/>
        </p:nvSpPr>
        <p:spPr>
          <a:xfrm>
            <a:off x="5648597" y="388905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A6D8155C-3A19-4A2C-B8CE-80721882E0AA}"/>
                  </a:ext>
                </a:extLst>
              </p:cNvPr>
              <p:cNvSpPr txBox="1"/>
              <p:nvPr/>
            </p:nvSpPr>
            <p:spPr>
              <a:xfrm>
                <a:off x="4881590" y="342891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95" name="文字方塊 94">
                <a:extLst>
                  <a:ext uri="{FF2B5EF4-FFF2-40B4-BE49-F238E27FC236}">
                    <a16:creationId xmlns:a16="http://schemas.microsoft.com/office/drawing/2014/main" id="{A6D8155C-3A19-4A2C-B8CE-80721882E0AA}"/>
                  </a:ext>
                </a:extLst>
              </p:cNvPr>
              <p:cNvSpPr txBox="1">
                <a:spLocks noRot="1" noChangeAspect="1" noMove="1" noResize="1" noEditPoints="1" noAdjustHandles="1" noChangeArrowheads="1" noChangeShapeType="1" noTextEdit="1"/>
              </p:cNvSpPr>
              <p:nvPr/>
            </p:nvSpPr>
            <p:spPr>
              <a:xfrm>
                <a:off x="4881590" y="3428915"/>
                <a:ext cx="715161" cy="473591"/>
              </a:xfrm>
              <a:prstGeom prst="rect">
                <a:avLst/>
              </a:prstGeom>
              <a:blipFill>
                <a:blip r:embed="rId11"/>
                <a:stretch>
                  <a:fillRect/>
                </a:stretch>
              </a:blipFill>
            </p:spPr>
            <p:txBody>
              <a:bodyPr/>
              <a:lstStyle/>
              <a:p>
                <a:r>
                  <a:rPr lang="en-DE">
                    <a:noFill/>
                  </a:rPr>
                  <a:t> </a:t>
                </a:r>
              </a:p>
            </p:txBody>
          </p:sp>
        </mc:Fallback>
      </mc:AlternateContent>
      <p:cxnSp>
        <p:nvCxnSpPr>
          <p:cNvPr id="136" name="直線單箭頭接點 135">
            <a:extLst>
              <a:ext uri="{FF2B5EF4-FFF2-40B4-BE49-F238E27FC236}">
                <a16:creationId xmlns:a16="http://schemas.microsoft.com/office/drawing/2014/main" id="{BCD0C340-0787-45EC-9B0A-AE706691A384}"/>
              </a:ext>
            </a:extLst>
          </p:cNvPr>
          <p:cNvCxnSpPr>
            <a:cxnSpLocks/>
          </p:cNvCxnSpPr>
          <p:nvPr/>
        </p:nvCxnSpPr>
        <p:spPr>
          <a:xfrm flipV="1">
            <a:off x="8439810" y="4711492"/>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F24611BE-7DBD-424E-933F-D5B988827534}"/>
              </a:ext>
            </a:extLst>
          </p:cNvPr>
          <p:cNvCxnSpPr>
            <a:cxnSpLocks/>
          </p:cNvCxnSpPr>
          <p:nvPr/>
        </p:nvCxnSpPr>
        <p:spPr>
          <a:xfrm flipV="1">
            <a:off x="9733972" y="470856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66B849B5-65EB-4729-9BA0-9E8295B706E2}"/>
              </a:ext>
            </a:extLst>
          </p:cNvPr>
          <p:cNvCxnSpPr>
            <a:cxnSpLocks/>
          </p:cNvCxnSpPr>
          <p:nvPr/>
        </p:nvCxnSpPr>
        <p:spPr>
          <a:xfrm>
            <a:off x="6686432" y="4718793"/>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A32D30F5-9C59-406C-AE2F-DE24A3834CEA}"/>
              </a:ext>
            </a:extLst>
          </p:cNvPr>
          <p:cNvCxnSpPr>
            <a:cxnSpLocks/>
          </p:cNvCxnSpPr>
          <p:nvPr/>
        </p:nvCxnSpPr>
        <p:spPr>
          <a:xfrm flipV="1">
            <a:off x="7006419" y="4713604"/>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636021D-BDCD-49E8-B26B-01EDEC5BE58C}"/>
              </a:ext>
            </a:extLst>
          </p:cNvPr>
          <p:cNvCxnSpPr>
            <a:cxnSpLocks/>
          </p:cNvCxnSpPr>
          <p:nvPr/>
        </p:nvCxnSpPr>
        <p:spPr>
          <a:xfrm flipV="1">
            <a:off x="6664603" y="445600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58BC020D-9550-4987-8E6C-B6C9A14C0DCA}"/>
              </a:ext>
            </a:extLst>
          </p:cNvPr>
          <p:cNvCxnSpPr>
            <a:cxnSpLocks/>
          </p:cNvCxnSpPr>
          <p:nvPr/>
        </p:nvCxnSpPr>
        <p:spPr>
          <a:xfrm flipV="1">
            <a:off x="7363970" y="4442110"/>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624EE3C0-1EE9-49DD-AB30-B6C84B10A870}"/>
              </a:ext>
            </a:extLst>
          </p:cNvPr>
          <p:cNvSpPr/>
          <p:nvPr/>
        </p:nvSpPr>
        <p:spPr>
          <a:xfrm>
            <a:off x="8200248" y="605318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43" name="矩形 142">
            <a:extLst>
              <a:ext uri="{FF2B5EF4-FFF2-40B4-BE49-F238E27FC236}">
                <a16:creationId xmlns:a16="http://schemas.microsoft.com/office/drawing/2014/main" id="{EBFD409F-0FB1-4969-B1DD-C786A43EF7EC}"/>
              </a:ext>
            </a:extLst>
          </p:cNvPr>
          <p:cNvSpPr/>
          <p:nvPr/>
        </p:nvSpPr>
        <p:spPr>
          <a:xfrm>
            <a:off x="8279477" y="497502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CDB5045F-D656-4550-8F42-320E4DFF8539}"/>
                  </a:ext>
                </a:extLst>
              </p:cNvPr>
              <p:cNvSpPr txBox="1"/>
              <p:nvPr/>
            </p:nvSpPr>
            <p:spPr>
              <a:xfrm>
                <a:off x="8097993" y="502284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CDB5045F-D656-4550-8F42-320E4DFF8539}"/>
                  </a:ext>
                </a:extLst>
              </p:cNvPr>
              <p:cNvSpPr txBox="1">
                <a:spLocks noRot="1" noChangeAspect="1" noMove="1" noResize="1" noEditPoints="1" noAdjustHandles="1" noChangeArrowheads="1" noChangeShapeType="1" noTextEdit="1"/>
              </p:cNvSpPr>
              <p:nvPr/>
            </p:nvSpPr>
            <p:spPr>
              <a:xfrm>
                <a:off x="8097993" y="5022840"/>
                <a:ext cx="715161" cy="473591"/>
              </a:xfrm>
              <a:prstGeom prst="rect">
                <a:avLst/>
              </a:prstGeom>
              <a:blipFill>
                <a:blip r:embed="rId12"/>
                <a:stretch>
                  <a:fillRect/>
                </a:stretch>
              </a:blipFill>
            </p:spPr>
            <p:txBody>
              <a:bodyPr/>
              <a:lstStyle/>
              <a:p>
                <a:r>
                  <a:rPr lang="en-DE">
                    <a:noFill/>
                  </a:rPr>
                  <a:t> </a:t>
                </a:r>
              </a:p>
            </p:txBody>
          </p:sp>
        </mc:Fallback>
      </mc:AlternateContent>
      <p:cxnSp>
        <p:nvCxnSpPr>
          <p:cNvPr id="145" name="直線單箭頭接點 144">
            <a:extLst>
              <a:ext uri="{FF2B5EF4-FFF2-40B4-BE49-F238E27FC236}">
                <a16:creationId xmlns:a16="http://schemas.microsoft.com/office/drawing/2014/main" id="{A8AFCAAF-10B3-4B78-9D58-560632F4C7E1}"/>
              </a:ext>
            </a:extLst>
          </p:cNvPr>
          <p:cNvCxnSpPr>
            <a:cxnSpLocks/>
          </p:cNvCxnSpPr>
          <p:nvPr/>
        </p:nvCxnSpPr>
        <p:spPr>
          <a:xfrm flipV="1">
            <a:off x="8432065" y="5518969"/>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AFC4CAD1-3CC4-4B14-BB30-F9DDD953646F}"/>
              </a:ext>
            </a:extLst>
          </p:cNvPr>
          <p:cNvCxnSpPr>
            <a:cxnSpLocks/>
          </p:cNvCxnSpPr>
          <p:nvPr/>
        </p:nvCxnSpPr>
        <p:spPr>
          <a:xfrm>
            <a:off x="6985412" y="5800476"/>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8323770B-696E-42E2-ACD3-663DBB3F91C6}"/>
              </a:ext>
            </a:extLst>
          </p:cNvPr>
          <p:cNvGrpSpPr/>
          <p:nvPr/>
        </p:nvGrpSpPr>
        <p:grpSpPr>
          <a:xfrm>
            <a:off x="9396791" y="4975023"/>
            <a:ext cx="715161" cy="813431"/>
            <a:chOff x="3154887" y="3748362"/>
            <a:chExt cx="715161" cy="813431"/>
          </a:xfrm>
        </p:grpSpPr>
        <p:sp>
          <p:nvSpPr>
            <p:cNvPr id="148" name="矩形 147">
              <a:extLst>
                <a:ext uri="{FF2B5EF4-FFF2-40B4-BE49-F238E27FC236}">
                  <a16:creationId xmlns:a16="http://schemas.microsoft.com/office/drawing/2014/main" id="{9B36872D-A4A6-45F8-8A67-C6C52DF3A85E}"/>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AAB99A89-8376-43D3-AE0C-D0ABD7C02F0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AAB99A89-8376-43D3-AE0C-D0ABD7C02F0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13"/>
                  <a:stretch>
                    <a:fillRect/>
                  </a:stretch>
                </a:blipFill>
              </p:spPr>
              <p:txBody>
                <a:bodyPr/>
                <a:lstStyle/>
                <a:p>
                  <a:r>
                    <a:rPr lang="zh-TW" altLang="en-US">
                      <a:noFill/>
                    </a:rPr>
                    <a:t> </a:t>
                  </a:r>
                </a:p>
              </p:txBody>
            </p:sp>
          </mc:Fallback>
        </mc:AlternateContent>
        <p:cxnSp>
          <p:nvCxnSpPr>
            <p:cNvPr id="150" name="直線單箭頭接點 149">
              <a:extLst>
                <a:ext uri="{FF2B5EF4-FFF2-40B4-BE49-F238E27FC236}">
                  <a16:creationId xmlns:a16="http://schemas.microsoft.com/office/drawing/2014/main" id="{22B55BC7-1769-4A89-97BC-FF8D23C60FE0}"/>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1823B9F6-342A-4423-AD7F-AA9C79DCB9D4}"/>
                  </a:ext>
                </a:extLst>
              </p:cNvPr>
              <p:cNvSpPr txBox="1"/>
              <p:nvPr/>
            </p:nvSpPr>
            <p:spPr>
              <a:xfrm>
                <a:off x="8107774" y="6121591"/>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51" name="文字方塊 150">
                <a:extLst>
                  <a:ext uri="{FF2B5EF4-FFF2-40B4-BE49-F238E27FC236}">
                    <a16:creationId xmlns:a16="http://schemas.microsoft.com/office/drawing/2014/main" id="{1823B9F6-342A-4423-AD7F-AA9C79DCB9D4}"/>
                  </a:ext>
                </a:extLst>
              </p:cNvPr>
              <p:cNvSpPr txBox="1">
                <a:spLocks noRot="1" noChangeAspect="1" noMove="1" noResize="1" noEditPoints="1" noAdjustHandles="1" noChangeArrowheads="1" noChangeShapeType="1" noTextEdit="1"/>
              </p:cNvSpPr>
              <p:nvPr/>
            </p:nvSpPr>
            <p:spPr>
              <a:xfrm>
                <a:off x="8107774" y="6121591"/>
                <a:ext cx="715161" cy="473591"/>
              </a:xfrm>
              <a:prstGeom prst="rect">
                <a:avLst/>
              </a:prstGeom>
              <a:blipFill>
                <a:blip r:embed="rId14"/>
                <a:stretch>
                  <a:fillRect/>
                </a:stretch>
              </a:blipFill>
            </p:spPr>
            <p:txBody>
              <a:bodyPr/>
              <a:lstStyle/>
              <a:p>
                <a:r>
                  <a:rPr lang="en-DE">
                    <a:noFill/>
                  </a:rPr>
                  <a:t> </a:t>
                </a:r>
              </a:p>
            </p:txBody>
          </p:sp>
        </mc:Fallback>
      </mc:AlternateContent>
      <p:grpSp>
        <p:nvGrpSpPr>
          <p:cNvPr id="152" name="群組 151">
            <a:extLst>
              <a:ext uri="{FF2B5EF4-FFF2-40B4-BE49-F238E27FC236}">
                <a16:creationId xmlns:a16="http://schemas.microsoft.com/office/drawing/2014/main" id="{1F5C46DB-D09F-4D1A-B9CA-3BF24D986FA3}"/>
              </a:ext>
            </a:extLst>
          </p:cNvPr>
          <p:cNvGrpSpPr/>
          <p:nvPr/>
        </p:nvGrpSpPr>
        <p:grpSpPr>
          <a:xfrm>
            <a:off x="6674557" y="4975023"/>
            <a:ext cx="715161" cy="813431"/>
            <a:chOff x="1299972" y="3748362"/>
            <a:chExt cx="715161" cy="813431"/>
          </a:xfrm>
        </p:grpSpPr>
        <p:grpSp>
          <p:nvGrpSpPr>
            <p:cNvPr id="153" name="群組 152">
              <a:extLst>
                <a:ext uri="{FF2B5EF4-FFF2-40B4-BE49-F238E27FC236}">
                  <a16:creationId xmlns:a16="http://schemas.microsoft.com/office/drawing/2014/main" id="{AE8154E4-D37E-4827-BE33-1ADFCE55FA94}"/>
                </a:ext>
              </a:extLst>
            </p:cNvPr>
            <p:cNvGrpSpPr/>
            <p:nvPr/>
          </p:nvGrpSpPr>
          <p:grpSpPr>
            <a:xfrm>
              <a:off x="1488062" y="3748362"/>
              <a:ext cx="288000" cy="813431"/>
              <a:chOff x="2212165" y="3748362"/>
              <a:chExt cx="288000" cy="813431"/>
            </a:xfrm>
          </p:grpSpPr>
          <p:sp>
            <p:nvSpPr>
              <p:cNvPr id="155" name="矩形 154">
                <a:extLst>
                  <a:ext uri="{FF2B5EF4-FFF2-40B4-BE49-F238E27FC236}">
                    <a16:creationId xmlns:a16="http://schemas.microsoft.com/office/drawing/2014/main" id="{A7FC94DC-4C30-4E55-B3BB-38B4D7421A06}"/>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56" name="直線單箭頭接點 155">
                <a:extLst>
                  <a:ext uri="{FF2B5EF4-FFF2-40B4-BE49-F238E27FC236}">
                    <a16:creationId xmlns:a16="http://schemas.microsoft.com/office/drawing/2014/main" id="{CFD41D93-EBE4-44E2-9AD0-D7EB7A6A957B}"/>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42B091D5-5DFD-4BCB-8E6D-ABD6C8609303}"/>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54" name="文字方塊 153">
                  <a:extLst>
                    <a:ext uri="{FF2B5EF4-FFF2-40B4-BE49-F238E27FC236}">
                      <a16:creationId xmlns:a16="http://schemas.microsoft.com/office/drawing/2014/main" id="{42B091D5-5DFD-4BCB-8E6D-ABD6C8609303}"/>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15"/>
                  <a:stretch>
                    <a:fillRect b="-8974"/>
                  </a:stretch>
                </a:blipFill>
              </p:spPr>
              <p:txBody>
                <a:bodyPr/>
                <a:lstStyle/>
                <a:p>
                  <a:r>
                    <a:rPr lang="zh-TW" altLang="en-US">
                      <a:noFill/>
                    </a:rPr>
                    <a:t> </a:t>
                  </a:r>
                </a:p>
              </p:txBody>
            </p:sp>
          </mc:Fallback>
        </mc:AlternateContent>
      </p:grpSp>
      <p:sp>
        <p:nvSpPr>
          <p:cNvPr id="157" name="矩形 156">
            <a:extLst>
              <a:ext uri="{FF2B5EF4-FFF2-40B4-BE49-F238E27FC236}">
                <a16:creationId xmlns:a16="http://schemas.microsoft.com/office/drawing/2014/main" id="{1BC277D8-1DB5-41E0-AADD-C26534F108A3}"/>
              </a:ext>
            </a:extLst>
          </p:cNvPr>
          <p:cNvSpPr/>
          <p:nvPr/>
        </p:nvSpPr>
        <p:spPr>
          <a:xfrm>
            <a:off x="6520603" y="387826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58" name="文字方塊 157">
                <a:extLst>
                  <a:ext uri="{FF2B5EF4-FFF2-40B4-BE49-F238E27FC236}">
                    <a16:creationId xmlns:a16="http://schemas.microsoft.com/office/drawing/2014/main" id="{DFD6171F-8E7D-4038-BC94-2C90BE25AE41}"/>
                  </a:ext>
                </a:extLst>
              </p:cNvPr>
              <p:cNvSpPr txBox="1"/>
              <p:nvPr/>
            </p:nvSpPr>
            <p:spPr>
              <a:xfrm>
                <a:off x="7136706" y="341368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58" name="文字方塊 157">
                <a:extLst>
                  <a:ext uri="{FF2B5EF4-FFF2-40B4-BE49-F238E27FC236}">
                    <a16:creationId xmlns:a16="http://schemas.microsoft.com/office/drawing/2014/main" id="{DFD6171F-8E7D-4038-BC94-2C90BE25AE41}"/>
                  </a:ext>
                </a:extLst>
              </p:cNvPr>
              <p:cNvSpPr txBox="1">
                <a:spLocks noRot="1" noChangeAspect="1" noMove="1" noResize="1" noEditPoints="1" noAdjustHandles="1" noChangeArrowheads="1" noChangeShapeType="1" noTextEdit="1"/>
              </p:cNvSpPr>
              <p:nvPr/>
            </p:nvSpPr>
            <p:spPr>
              <a:xfrm>
                <a:off x="7136706" y="3413688"/>
                <a:ext cx="715161" cy="473591"/>
              </a:xfrm>
              <a:prstGeom prst="rect">
                <a:avLst/>
              </a:prstGeom>
              <a:blipFill>
                <a:blip r:embed="rId16"/>
                <a:stretch>
                  <a:fillRect b="-7692"/>
                </a:stretch>
              </a:blipFill>
            </p:spPr>
            <p:txBody>
              <a:bodyPr/>
              <a:lstStyle/>
              <a:p>
                <a:r>
                  <a:rPr lang="en-DE">
                    <a:noFill/>
                  </a:rPr>
                  <a:t> </a:t>
                </a:r>
              </a:p>
            </p:txBody>
          </p:sp>
        </mc:Fallback>
      </mc:AlternateContent>
      <p:sp>
        <p:nvSpPr>
          <p:cNvPr id="159" name="矩形 158">
            <a:extLst>
              <a:ext uri="{FF2B5EF4-FFF2-40B4-BE49-F238E27FC236}">
                <a16:creationId xmlns:a16="http://schemas.microsoft.com/office/drawing/2014/main" id="{D894C578-DF7D-407A-9534-3E9D345E3EAC}"/>
              </a:ext>
            </a:extLst>
          </p:cNvPr>
          <p:cNvSpPr/>
          <p:nvPr/>
        </p:nvSpPr>
        <p:spPr>
          <a:xfrm>
            <a:off x="7240398" y="386287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0" name="文字方塊 159">
                <a:extLst>
                  <a:ext uri="{FF2B5EF4-FFF2-40B4-BE49-F238E27FC236}">
                    <a16:creationId xmlns:a16="http://schemas.microsoft.com/office/drawing/2014/main" id="{D4E6863D-4EC1-45B6-AE20-803112A8F46D}"/>
                  </a:ext>
                </a:extLst>
              </p:cNvPr>
              <p:cNvSpPr txBox="1"/>
              <p:nvPr/>
            </p:nvSpPr>
            <p:spPr>
              <a:xfrm>
                <a:off x="6397648" y="340370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60" name="文字方塊 159">
                <a:extLst>
                  <a:ext uri="{FF2B5EF4-FFF2-40B4-BE49-F238E27FC236}">
                    <a16:creationId xmlns:a16="http://schemas.microsoft.com/office/drawing/2014/main" id="{D4E6863D-4EC1-45B6-AE20-803112A8F46D}"/>
                  </a:ext>
                </a:extLst>
              </p:cNvPr>
              <p:cNvSpPr txBox="1">
                <a:spLocks noRot="1" noChangeAspect="1" noMove="1" noResize="1" noEditPoints="1" noAdjustHandles="1" noChangeArrowheads="1" noChangeShapeType="1" noTextEdit="1"/>
              </p:cNvSpPr>
              <p:nvPr/>
            </p:nvSpPr>
            <p:spPr>
              <a:xfrm>
                <a:off x="6397648" y="3403707"/>
                <a:ext cx="715161" cy="473591"/>
              </a:xfrm>
              <a:prstGeom prst="rect">
                <a:avLst/>
              </a:prstGeom>
              <a:blipFill>
                <a:blip r:embed="rId17"/>
                <a:stretch>
                  <a:fillRect b="-7692"/>
                </a:stretch>
              </a:blipFill>
            </p:spPr>
            <p:txBody>
              <a:bodyPr/>
              <a:lstStyle/>
              <a:p>
                <a:r>
                  <a:rPr lang="en-DE">
                    <a:noFill/>
                  </a:rPr>
                  <a:t> </a:t>
                </a:r>
              </a:p>
            </p:txBody>
          </p:sp>
        </mc:Fallback>
      </mc:AlternateContent>
      <p:cxnSp>
        <p:nvCxnSpPr>
          <p:cNvPr id="162" name="直線單箭頭接點 161">
            <a:extLst>
              <a:ext uri="{FF2B5EF4-FFF2-40B4-BE49-F238E27FC236}">
                <a16:creationId xmlns:a16="http://schemas.microsoft.com/office/drawing/2014/main" id="{E39BDB91-DBF6-4144-86B6-4D1801C28215}"/>
              </a:ext>
            </a:extLst>
          </p:cNvPr>
          <p:cNvCxnSpPr>
            <a:cxnSpLocks/>
          </p:cNvCxnSpPr>
          <p:nvPr/>
        </p:nvCxnSpPr>
        <p:spPr>
          <a:xfrm>
            <a:off x="8119823" y="4716681"/>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5247A413-CB58-4A93-BF6C-C8077A5E86C4}"/>
              </a:ext>
            </a:extLst>
          </p:cNvPr>
          <p:cNvCxnSpPr>
            <a:cxnSpLocks/>
          </p:cNvCxnSpPr>
          <p:nvPr/>
        </p:nvCxnSpPr>
        <p:spPr>
          <a:xfrm flipV="1">
            <a:off x="8097994" y="4453894"/>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A5A08BF7-F061-4887-8ABA-D5BE774D695B}"/>
              </a:ext>
            </a:extLst>
          </p:cNvPr>
          <p:cNvCxnSpPr>
            <a:cxnSpLocks/>
          </p:cNvCxnSpPr>
          <p:nvPr/>
        </p:nvCxnSpPr>
        <p:spPr>
          <a:xfrm flipV="1">
            <a:off x="8797361" y="4439998"/>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a:extLst>
              <a:ext uri="{FF2B5EF4-FFF2-40B4-BE49-F238E27FC236}">
                <a16:creationId xmlns:a16="http://schemas.microsoft.com/office/drawing/2014/main" id="{D0427B6D-3431-4783-B2E1-72D686D626F9}"/>
              </a:ext>
            </a:extLst>
          </p:cNvPr>
          <p:cNvSpPr/>
          <p:nvPr/>
        </p:nvSpPr>
        <p:spPr>
          <a:xfrm>
            <a:off x="7953994" y="387615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6" name="文字方塊 165">
                <a:extLst>
                  <a:ext uri="{FF2B5EF4-FFF2-40B4-BE49-F238E27FC236}">
                    <a16:creationId xmlns:a16="http://schemas.microsoft.com/office/drawing/2014/main" id="{049B8D0A-1FBF-421E-BEFD-1197C26F1F48}"/>
                  </a:ext>
                </a:extLst>
              </p:cNvPr>
              <p:cNvSpPr txBox="1"/>
              <p:nvPr/>
            </p:nvSpPr>
            <p:spPr>
              <a:xfrm>
                <a:off x="8570097" y="341157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66" name="文字方塊 165">
                <a:extLst>
                  <a:ext uri="{FF2B5EF4-FFF2-40B4-BE49-F238E27FC236}">
                    <a16:creationId xmlns:a16="http://schemas.microsoft.com/office/drawing/2014/main" id="{049B8D0A-1FBF-421E-BEFD-1197C26F1F48}"/>
                  </a:ext>
                </a:extLst>
              </p:cNvPr>
              <p:cNvSpPr txBox="1">
                <a:spLocks noRot="1" noChangeAspect="1" noMove="1" noResize="1" noEditPoints="1" noAdjustHandles="1" noChangeArrowheads="1" noChangeShapeType="1" noTextEdit="1"/>
              </p:cNvSpPr>
              <p:nvPr/>
            </p:nvSpPr>
            <p:spPr>
              <a:xfrm>
                <a:off x="8570097" y="3411576"/>
                <a:ext cx="715161" cy="473591"/>
              </a:xfrm>
              <a:prstGeom prst="rect">
                <a:avLst/>
              </a:prstGeom>
              <a:blipFill>
                <a:blip r:embed="rId18"/>
                <a:stretch>
                  <a:fillRect/>
                </a:stretch>
              </a:blipFill>
            </p:spPr>
            <p:txBody>
              <a:bodyPr/>
              <a:lstStyle/>
              <a:p>
                <a:r>
                  <a:rPr lang="en-DE">
                    <a:noFill/>
                  </a:rPr>
                  <a:t> </a:t>
                </a:r>
              </a:p>
            </p:txBody>
          </p:sp>
        </mc:Fallback>
      </mc:AlternateContent>
      <p:sp>
        <p:nvSpPr>
          <p:cNvPr id="167" name="矩形 166">
            <a:extLst>
              <a:ext uri="{FF2B5EF4-FFF2-40B4-BE49-F238E27FC236}">
                <a16:creationId xmlns:a16="http://schemas.microsoft.com/office/drawing/2014/main" id="{BCF914FA-1ED9-4BA6-90A3-519A5E75006E}"/>
              </a:ext>
            </a:extLst>
          </p:cNvPr>
          <p:cNvSpPr/>
          <p:nvPr/>
        </p:nvSpPr>
        <p:spPr>
          <a:xfrm>
            <a:off x="8673789" y="386076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8" name="文字方塊 167">
                <a:extLst>
                  <a:ext uri="{FF2B5EF4-FFF2-40B4-BE49-F238E27FC236}">
                    <a16:creationId xmlns:a16="http://schemas.microsoft.com/office/drawing/2014/main" id="{C3084C0B-494B-4A76-A8B4-A485FA58B444}"/>
                  </a:ext>
                </a:extLst>
              </p:cNvPr>
              <p:cNvSpPr txBox="1"/>
              <p:nvPr/>
            </p:nvSpPr>
            <p:spPr>
              <a:xfrm>
                <a:off x="7852317" y="34028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68" name="文字方塊 167">
                <a:extLst>
                  <a:ext uri="{FF2B5EF4-FFF2-40B4-BE49-F238E27FC236}">
                    <a16:creationId xmlns:a16="http://schemas.microsoft.com/office/drawing/2014/main" id="{C3084C0B-494B-4A76-A8B4-A485FA58B444}"/>
                  </a:ext>
                </a:extLst>
              </p:cNvPr>
              <p:cNvSpPr txBox="1">
                <a:spLocks noRot="1" noChangeAspect="1" noMove="1" noResize="1" noEditPoints="1" noAdjustHandles="1" noChangeArrowheads="1" noChangeShapeType="1" noTextEdit="1"/>
              </p:cNvSpPr>
              <p:nvPr/>
            </p:nvSpPr>
            <p:spPr>
              <a:xfrm>
                <a:off x="7852317" y="3402890"/>
                <a:ext cx="715161" cy="473591"/>
              </a:xfrm>
              <a:prstGeom prst="rect">
                <a:avLst/>
              </a:prstGeom>
              <a:blipFill>
                <a:blip r:embed="rId19"/>
                <a:stretch>
                  <a:fillRect/>
                </a:stretch>
              </a:blipFill>
            </p:spPr>
            <p:txBody>
              <a:bodyPr/>
              <a:lstStyle/>
              <a:p>
                <a:r>
                  <a:rPr lang="en-DE">
                    <a:noFill/>
                  </a:rPr>
                  <a:t> </a:t>
                </a:r>
              </a:p>
            </p:txBody>
          </p:sp>
        </mc:Fallback>
      </mc:AlternateContent>
      <p:cxnSp>
        <p:nvCxnSpPr>
          <p:cNvPr id="169" name="直線單箭頭接點 168">
            <a:extLst>
              <a:ext uri="{FF2B5EF4-FFF2-40B4-BE49-F238E27FC236}">
                <a16:creationId xmlns:a16="http://schemas.microsoft.com/office/drawing/2014/main" id="{18125834-BB27-4104-8BE8-742A89940A8B}"/>
              </a:ext>
            </a:extLst>
          </p:cNvPr>
          <p:cNvCxnSpPr>
            <a:cxnSpLocks/>
          </p:cNvCxnSpPr>
          <p:nvPr/>
        </p:nvCxnSpPr>
        <p:spPr>
          <a:xfrm>
            <a:off x="9413985" y="471375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73B6641-4B45-4FFA-AFEF-9B63389BEF6E}"/>
              </a:ext>
            </a:extLst>
          </p:cNvPr>
          <p:cNvCxnSpPr>
            <a:cxnSpLocks/>
          </p:cNvCxnSpPr>
          <p:nvPr/>
        </p:nvCxnSpPr>
        <p:spPr>
          <a:xfrm flipV="1">
            <a:off x="9392156" y="445096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EC4A417B-89C4-4BB8-9006-F7BE8FB29823}"/>
              </a:ext>
            </a:extLst>
          </p:cNvPr>
          <p:cNvCxnSpPr>
            <a:cxnSpLocks/>
          </p:cNvCxnSpPr>
          <p:nvPr/>
        </p:nvCxnSpPr>
        <p:spPr>
          <a:xfrm flipV="1">
            <a:off x="10091523" y="443706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2" name="矩形 171">
            <a:extLst>
              <a:ext uri="{FF2B5EF4-FFF2-40B4-BE49-F238E27FC236}">
                <a16:creationId xmlns:a16="http://schemas.microsoft.com/office/drawing/2014/main" id="{AA0D07F5-F17A-4A33-8A87-6F438F59BAB2}"/>
              </a:ext>
            </a:extLst>
          </p:cNvPr>
          <p:cNvSpPr/>
          <p:nvPr/>
        </p:nvSpPr>
        <p:spPr>
          <a:xfrm>
            <a:off x="9248156" y="387322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D50407BE-769C-4470-9EC6-A20901DDC8CA}"/>
                  </a:ext>
                </a:extLst>
              </p:cNvPr>
              <p:cNvSpPr txBox="1"/>
              <p:nvPr/>
            </p:nvSpPr>
            <p:spPr>
              <a:xfrm>
                <a:off x="9864259" y="340864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D50407BE-769C-4470-9EC6-A20901DDC8CA}"/>
                  </a:ext>
                </a:extLst>
              </p:cNvPr>
              <p:cNvSpPr txBox="1">
                <a:spLocks noRot="1" noChangeAspect="1" noMove="1" noResize="1" noEditPoints="1" noAdjustHandles="1" noChangeArrowheads="1" noChangeShapeType="1" noTextEdit="1"/>
              </p:cNvSpPr>
              <p:nvPr/>
            </p:nvSpPr>
            <p:spPr>
              <a:xfrm>
                <a:off x="9864259" y="3408645"/>
                <a:ext cx="715161" cy="473591"/>
              </a:xfrm>
              <a:prstGeom prst="rect">
                <a:avLst/>
              </a:prstGeom>
              <a:blipFill>
                <a:blip r:embed="rId20"/>
                <a:stretch>
                  <a:fillRect/>
                </a:stretch>
              </a:blipFill>
            </p:spPr>
            <p:txBody>
              <a:bodyPr/>
              <a:lstStyle/>
              <a:p>
                <a:r>
                  <a:rPr lang="en-DE">
                    <a:noFill/>
                  </a:rPr>
                  <a:t> </a:t>
                </a:r>
              </a:p>
            </p:txBody>
          </p:sp>
        </mc:Fallback>
      </mc:AlternateContent>
      <p:sp>
        <p:nvSpPr>
          <p:cNvPr id="174" name="矩形 173">
            <a:extLst>
              <a:ext uri="{FF2B5EF4-FFF2-40B4-BE49-F238E27FC236}">
                <a16:creationId xmlns:a16="http://schemas.microsoft.com/office/drawing/2014/main" id="{66E2A0A3-9E7B-4E0C-B05F-DCFFCD7CBA43}"/>
              </a:ext>
            </a:extLst>
          </p:cNvPr>
          <p:cNvSpPr/>
          <p:nvPr/>
        </p:nvSpPr>
        <p:spPr>
          <a:xfrm>
            <a:off x="9967951" y="38578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06B0F45E-DF7E-4906-A2A2-1DA5071307CE}"/>
                  </a:ext>
                </a:extLst>
              </p:cNvPr>
              <p:cNvSpPr txBox="1"/>
              <p:nvPr/>
            </p:nvSpPr>
            <p:spPr>
              <a:xfrm>
                <a:off x="9200944" y="339769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06B0F45E-DF7E-4906-A2A2-1DA5071307CE}"/>
                  </a:ext>
                </a:extLst>
              </p:cNvPr>
              <p:cNvSpPr txBox="1">
                <a:spLocks noRot="1" noChangeAspect="1" noMove="1" noResize="1" noEditPoints="1" noAdjustHandles="1" noChangeArrowheads="1" noChangeShapeType="1" noTextEdit="1"/>
              </p:cNvSpPr>
              <p:nvPr/>
            </p:nvSpPr>
            <p:spPr>
              <a:xfrm>
                <a:off x="9200944" y="3397696"/>
                <a:ext cx="715161" cy="473591"/>
              </a:xfrm>
              <a:prstGeom prst="rect">
                <a:avLst/>
              </a:prstGeom>
              <a:blipFill>
                <a:blip r:embed="rId21"/>
                <a:stretch>
                  <a:fillRect/>
                </a:stretch>
              </a:blipFill>
            </p:spPr>
            <p:txBody>
              <a:bodyPr/>
              <a:lstStyle/>
              <a:p>
                <a:r>
                  <a:rPr lang="en-DE">
                    <a:noFill/>
                  </a:rPr>
                  <a:t> </a:t>
                </a:r>
              </a:p>
            </p:txBody>
          </p:sp>
        </mc:Fallback>
      </mc:AlternateContent>
      <p:grpSp>
        <p:nvGrpSpPr>
          <p:cNvPr id="176" name="群組 175">
            <a:extLst>
              <a:ext uri="{FF2B5EF4-FFF2-40B4-BE49-F238E27FC236}">
                <a16:creationId xmlns:a16="http://schemas.microsoft.com/office/drawing/2014/main" id="{C80A486D-33A7-447C-BDDE-5A21BDDFECB6}"/>
              </a:ext>
            </a:extLst>
          </p:cNvPr>
          <p:cNvGrpSpPr/>
          <p:nvPr/>
        </p:nvGrpSpPr>
        <p:grpSpPr>
          <a:xfrm>
            <a:off x="5873959" y="756045"/>
            <a:ext cx="715161" cy="605813"/>
            <a:chOff x="635402" y="1337615"/>
            <a:chExt cx="715161" cy="605813"/>
          </a:xfrm>
        </p:grpSpPr>
        <p:sp>
          <p:nvSpPr>
            <p:cNvPr id="177" name="矩形 176">
              <a:extLst>
                <a:ext uri="{FF2B5EF4-FFF2-40B4-BE49-F238E27FC236}">
                  <a16:creationId xmlns:a16="http://schemas.microsoft.com/office/drawing/2014/main" id="{46973DD6-6DCC-40CC-91A0-61F94845BE0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8" name="文字方塊 177">
                  <a:extLst>
                    <a:ext uri="{FF2B5EF4-FFF2-40B4-BE49-F238E27FC236}">
                      <a16:creationId xmlns:a16="http://schemas.microsoft.com/office/drawing/2014/main" id="{55279803-A406-401B-B21E-523EB4209FF1}"/>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78" name="文字方塊 177">
                  <a:extLst>
                    <a:ext uri="{FF2B5EF4-FFF2-40B4-BE49-F238E27FC236}">
                      <a16:creationId xmlns:a16="http://schemas.microsoft.com/office/drawing/2014/main" id="{55279803-A406-401B-B21E-523EB4209FF1}"/>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2"/>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639E50D1-C367-4D25-AB72-A5FD215B68F2}"/>
              </a:ext>
            </a:extLst>
          </p:cNvPr>
          <p:cNvCxnSpPr>
            <a:cxnSpLocks/>
            <a:stCxn id="65" idx="0"/>
            <a:endCxn id="120" idx="2"/>
          </p:cNvCxnSpPr>
          <p:nvPr/>
        </p:nvCxnSpPr>
        <p:spPr>
          <a:xfrm flipV="1">
            <a:off x="2435874" y="2518497"/>
            <a:ext cx="5590474" cy="9164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C9EDB4F9-2812-467B-9C59-E6DCD6F16C5B}"/>
              </a:ext>
            </a:extLst>
          </p:cNvPr>
          <p:cNvCxnSpPr>
            <a:cxnSpLocks/>
          </p:cNvCxnSpPr>
          <p:nvPr/>
        </p:nvCxnSpPr>
        <p:spPr>
          <a:xfrm>
            <a:off x="8200249" y="2497623"/>
            <a:ext cx="10641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橢圓 119">
            <a:extLst>
              <a:ext uri="{FF2B5EF4-FFF2-40B4-BE49-F238E27FC236}">
                <a16:creationId xmlns:a16="http://schemas.microsoft.com/office/drawing/2014/main" id="{422D58AD-34BF-4383-9B94-2090FAF603AE}"/>
              </a:ext>
            </a:extLst>
          </p:cNvPr>
          <p:cNvSpPr/>
          <p:nvPr/>
        </p:nvSpPr>
        <p:spPr>
          <a:xfrm>
            <a:off x="8026348" y="242849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21" name="直線單箭頭接點 120">
            <a:extLst>
              <a:ext uri="{FF2B5EF4-FFF2-40B4-BE49-F238E27FC236}">
                <a16:creationId xmlns:a16="http://schemas.microsoft.com/office/drawing/2014/main" id="{E155D855-11B8-483B-9CA2-9D925F9944F4}"/>
              </a:ext>
            </a:extLst>
          </p:cNvPr>
          <p:cNvCxnSpPr>
            <a:cxnSpLocks/>
          </p:cNvCxnSpPr>
          <p:nvPr/>
        </p:nvCxnSpPr>
        <p:spPr>
          <a:xfrm flipV="1">
            <a:off x="8119822" y="2608497"/>
            <a:ext cx="0" cy="90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892A7AE2-6FB4-41FA-92AC-23090057351A}"/>
              </a:ext>
            </a:extLst>
          </p:cNvPr>
          <p:cNvGrpSpPr/>
          <p:nvPr/>
        </p:nvGrpSpPr>
        <p:grpSpPr>
          <a:xfrm>
            <a:off x="9270375" y="2337058"/>
            <a:ext cx="298383" cy="310013"/>
            <a:chOff x="-105878" y="1740168"/>
            <a:chExt cx="461666" cy="461665"/>
          </a:xfrm>
        </p:grpSpPr>
        <p:sp>
          <p:nvSpPr>
            <p:cNvPr id="123" name="矩形 122">
              <a:extLst>
                <a:ext uri="{FF2B5EF4-FFF2-40B4-BE49-F238E27FC236}">
                  <a16:creationId xmlns:a16="http://schemas.microsoft.com/office/drawing/2014/main" id="{DF6F9045-93FE-4EE0-960A-2EBFB8FE6B14}"/>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24" name="群組 123">
              <a:extLst>
                <a:ext uri="{FF2B5EF4-FFF2-40B4-BE49-F238E27FC236}">
                  <a16:creationId xmlns:a16="http://schemas.microsoft.com/office/drawing/2014/main" id="{49C802D6-6C4B-4086-A6D3-59B0E7DCB845}"/>
                </a:ext>
              </a:extLst>
            </p:cNvPr>
            <p:cNvGrpSpPr/>
            <p:nvPr/>
          </p:nvGrpSpPr>
          <p:grpSpPr>
            <a:xfrm rot="21265833">
              <a:off x="-30571" y="1828628"/>
              <a:ext cx="317144" cy="302092"/>
              <a:chOff x="-43095" y="1828685"/>
              <a:chExt cx="317144" cy="302092"/>
            </a:xfrm>
          </p:grpSpPr>
          <p:cxnSp>
            <p:nvCxnSpPr>
              <p:cNvPr id="125" name="直線接點 124">
                <a:extLst>
                  <a:ext uri="{FF2B5EF4-FFF2-40B4-BE49-F238E27FC236}">
                    <a16:creationId xmlns:a16="http://schemas.microsoft.com/office/drawing/2014/main" id="{356E42B5-91DC-4514-8679-11D887065DE4}"/>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95FD0C5A-771D-4937-AEB5-F81026C46384}"/>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7" name="直線單箭頭接點 126">
            <a:extLst>
              <a:ext uri="{FF2B5EF4-FFF2-40B4-BE49-F238E27FC236}">
                <a16:creationId xmlns:a16="http://schemas.microsoft.com/office/drawing/2014/main" id="{270141EF-E27D-4089-B320-1EE194C9963E}"/>
              </a:ext>
            </a:extLst>
          </p:cNvPr>
          <p:cNvCxnSpPr>
            <a:cxnSpLocks/>
          </p:cNvCxnSpPr>
          <p:nvPr/>
        </p:nvCxnSpPr>
        <p:spPr>
          <a:xfrm flipV="1">
            <a:off x="9430293" y="2647070"/>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a:extLst>
              <a:ext uri="{FF2B5EF4-FFF2-40B4-BE49-F238E27FC236}">
                <a16:creationId xmlns:a16="http://schemas.microsoft.com/office/drawing/2014/main" id="{778EA6E3-7FFC-41B5-89E6-D3DF97D875B2}"/>
              </a:ext>
            </a:extLst>
          </p:cNvPr>
          <p:cNvCxnSpPr>
            <a:cxnSpLocks/>
          </p:cNvCxnSpPr>
          <p:nvPr/>
        </p:nvCxnSpPr>
        <p:spPr>
          <a:xfrm flipH="1" flipV="1">
            <a:off x="9415906" y="1072362"/>
            <a:ext cx="0" cy="1264697"/>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94B0D476-B88C-41B2-B88A-0C41B9A678CA}"/>
              </a:ext>
            </a:extLst>
          </p:cNvPr>
          <p:cNvCxnSpPr>
            <a:cxnSpLocks/>
          </p:cNvCxnSpPr>
          <p:nvPr/>
        </p:nvCxnSpPr>
        <p:spPr>
          <a:xfrm flipH="1">
            <a:off x="6461264" y="1056160"/>
            <a:ext cx="295272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群組 129">
            <a:extLst>
              <a:ext uri="{FF2B5EF4-FFF2-40B4-BE49-F238E27FC236}">
                <a16:creationId xmlns:a16="http://schemas.microsoft.com/office/drawing/2014/main" id="{18A1249D-5B6D-43BF-B80E-6EA40DF6BD7B}"/>
              </a:ext>
            </a:extLst>
          </p:cNvPr>
          <p:cNvGrpSpPr/>
          <p:nvPr/>
        </p:nvGrpSpPr>
        <p:grpSpPr>
          <a:xfrm>
            <a:off x="4934158" y="2346901"/>
            <a:ext cx="298383" cy="310013"/>
            <a:chOff x="-105878" y="1740168"/>
            <a:chExt cx="461666" cy="461665"/>
          </a:xfrm>
        </p:grpSpPr>
        <p:sp>
          <p:nvSpPr>
            <p:cNvPr id="131" name="矩形 130">
              <a:extLst>
                <a:ext uri="{FF2B5EF4-FFF2-40B4-BE49-F238E27FC236}">
                  <a16:creationId xmlns:a16="http://schemas.microsoft.com/office/drawing/2014/main" id="{1893E83D-35DD-4BF2-948F-196C72891672}"/>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2" name="群組 131">
              <a:extLst>
                <a:ext uri="{FF2B5EF4-FFF2-40B4-BE49-F238E27FC236}">
                  <a16:creationId xmlns:a16="http://schemas.microsoft.com/office/drawing/2014/main" id="{5256D93F-8ABA-410E-82A8-5956F6A3F159}"/>
                </a:ext>
              </a:extLst>
            </p:cNvPr>
            <p:cNvGrpSpPr/>
            <p:nvPr/>
          </p:nvGrpSpPr>
          <p:grpSpPr>
            <a:xfrm rot="21265833">
              <a:off x="-30571" y="1828628"/>
              <a:ext cx="317144" cy="302092"/>
              <a:chOff x="-43095" y="1828685"/>
              <a:chExt cx="317144" cy="302092"/>
            </a:xfrm>
          </p:grpSpPr>
          <p:cxnSp>
            <p:nvCxnSpPr>
              <p:cNvPr id="133" name="直線接點 132">
                <a:extLst>
                  <a:ext uri="{FF2B5EF4-FFF2-40B4-BE49-F238E27FC236}">
                    <a16:creationId xmlns:a16="http://schemas.microsoft.com/office/drawing/2014/main" id="{FBE09387-6E5C-44B8-A3B8-DCAE490519D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4063C960-8AD5-433C-8E80-85A500164DA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5" name="橢圓 134">
            <a:extLst>
              <a:ext uri="{FF2B5EF4-FFF2-40B4-BE49-F238E27FC236}">
                <a16:creationId xmlns:a16="http://schemas.microsoft.com/office/drawing/2014/main" id="{A8AFD71D-4AB3-4288-9848-1AD56C58F527}"/>
              </a:ext>
            </a:extLst>
          </p:cNvPr>
          <p:cNvSpPr/>
          <p:nvPr/>
        </p:nvSpPr>
        <p:spPr>
          <a:xfrm>
            <a:off x="3686544" y="240240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61" name="直線單箭頭接點 160">
            <a:extLst>
              <a:ext uri="{FF2B5EF4-FFF2-40B4-BE49-F238E27FC236}">
                <a16:creationId xmlns:a16="http://schemas.microsoft.com/office/drawing/2014/main" id="{17BD5EA0-67CC-4BDC-9CF7-8BBA0F349714}"/>
              </a:ext>
            </a:extLst>
          </p:cNvPr>
          <p:cNvCxnSpPr>
            <a:cxnSpLocks/>
            <a:endCxn id="135" idx="3"/>
          </p:cNvCxnSpPr>
          <p:nvPr/>
        </p:nvCxnSpPr>
        <p:spPr>
          <a:xfrm flipV="1">
            <a:off x="2336626" y="2556042"/>
            <a:ext cx="1376279" cy="868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單箭頭接點 182">
            <a:extLst>
              <a:ext uri="{FF2B5EF4-FFF2-40B4-BE49-F238E27FC236}">
                <a16:creationId xmlns:a16="http://schemas.microsoft.com/office/drawing/2014/main" id="{0CDDEB72-D5F1-4890-A600-F6965E86F643}"/>
              </a:ext>
            </a:extLst>
          </p:cNvPr>
          <p:cNvCxnSpPr>
            <a:cxnSpLocks/>
          </p:cNvCxnSpPr>
          <p:nvPr/>
        </p:nvCxnSpPr>
        <p:spPr>
          <a:xfrm flipH="1" flipV="1">
            <a:off x="3788419" y="2599096"/>
            <a:ext cx="0" cy="8710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單箭頭接點 183">
            <a:extLst>
              <a:ext uri="{FF2B5EF4-FFF2-40B4-BE49-F238E27FC236}">
                <a16:creationId xmlns:a16="http://schemas.microsoft.com/office/drawing/2014/main" id="{C78794A8-E1CF-4ED2-B6A6-130D0649E5DC}"/>
              </a:ext>
            </a:extLst>
          </p:cNvPr>
          <p:cNvCxnSpPr>
            <a:cxnSpLocks/>
          </p:cNvCxnSpPr>
          <p:nvPr/>
        </p:nvCxnSpPr>
        <p:spPr>
          <a:xfrm flipV="1">
            <a:off x="3927995" y="2487893"/>
            <a:ext cx="10061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單箭頭接點 184">
            <a:extLst>
              <a:ext uri="{FF2B5EF4-FFF2-40B4-BE49-F238E27FC236}">
                <a16:creationId xmlns:a16="http://schemas.microsoft.com/office/drawing/2014/main" id="{15D0B98A-F7FA-41F7-A931-815C005CD6D5}"/>
              </a:ext>
            </a:extLst>
          </p:cNvPr>
          <p:cNvCxnSpPr>
            <a:cxnSpLocks/>
          </p:cNvCxnSpPr>
          <p:nvPr/>
        </p:nvCxnSpPr>
        <p:spPr>
          <a:xfrm flipV="1">
            <a:off x="5088996" y="2633577"/>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單箭頭接點 185">
            <a:extLst>
              <a:ext uri="{FF2B5EF4-FFF2-40B4-BE49-F238E27FC236}">
                <a16:creationId xmlns:a16="http://schemas.microsoft.com/office/drawing/2014/main" id="{D6C7C918-3F32-4408-9257-BFD2D0ED0922}"/>
              </a:ext>
            </a:extLst>
          </p:cNvPr>
          <p:cNvCxnSpPr>
            <a:cxnSpLocks/>
            <a:stCxn id="131" idx="0"/>
          </p:cNvCxnSpPr>
          <p:nvPr/>
        </p:nvCxnSpPr>
        <p:spPr>
          <a:xfrm flipH="1" flipV="1">
            <a:off x="5072803" y="1056160"/>
            <a:ext cx="0" cy="1290740"/>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直線單箭頭接點 186">
            <a:extLst>
              <a:ext uri="{FF2B5EF4-FFF2-40B4-BE49-F238E27FC236}">
                <a16:creationId xmlns:a16="http://schemas.microsoft.com/office/drawing/2014/main" id="{79E644FD-4767-4F94-B97E-F2DFBB6DC76A}"/>
              </a:ext>
            </a:extLst>
          </p:cNvPr>
          <p:cNvCxnSpPr>
            <a:cxnSpLocks/>
          </p:cNvCxnSpPr>
          <p:nvPr/>
        </p:nvCxnSpPr>
        <p:spPr>
          <a:xfrm>
            <a:off x="5049387" y="1032658"/>
            <a:ext cx="8912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文字方塊 187">
                <a:extLst>
                  <a:ext uri="{FF2B5EF4-FFF2-40B4-BE49-F238E27FC236}">
                    <a16:creationId xmlns:a16="http://schemas.microsoft.com/office/drawing/2014/main" id="{FBFA01C2-8FDB-4266-98B7-459F1F12FC17}"/>
                  </a:ext>
                </a:extLst>
              </p:cNvPr>
              <p:cNvSpPr txBox="1"/>
              <p:nvPr/>
            </p:nvSpPr>
            <p:spPr>
              <a:xfrm>
                <a:off x="1922521" y="6084405"/>
                <a:ext cx="1485791"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8" name="文字方塊 187">
                <a:extLst>
                  <a:ext uri="{FF2B5EF4-FFF2-40B4-BE49-F238E27FC236}">
                    <a16:creationId xmlns:a16="http://schemas.microsoft.com/office/drawing/2014/main" id="{FBFA01C2-8FDB-4266-98B7-459F1F12FC17}"/>
                  </a:ext>
                </a:extLst>
              </p:cNvPr>
              <p:cNvSpPr txBox="1">
                <a:spLocks noRot="1" noChangeAspect="1" noMove="1" noResize="1" noEditPoints="1" noAdjustHandles="1" noChangeArrowheads="1" noChangeShapeType="1" noTextEdit="1"/>
              </p:cNvSpPr>
              <p:nvPr/>
            </p:nvSpPr>
            <p:spPr>
              <a:xfrm>
                <a:off x="1922521" y="6084405"/>
                <a:ext cx="1485791" cy="381258"/>
              </a:xfrm>
              <a:prstGeom prst="rect">
                <a:avLst/>
              </a:prstGeom>
              <a:blipFill>
                <a:blip r:embed="rId23"/>
                <a:stretch>
                  <a:fillRect l="-4237" r="-847"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89" name="文字方塊 188">
                <a:extLst>
                  <a:ext uri="{FF2B5EF4-FFF2-40B4-BE49-F238E27FC236}">
                    <a16:creationId xmlns:a16="http://schemas.microsoft.com/office/drawing/2014/main" id="{7B86C1F2-E043-4760-8970-BDCBAC6F6109}"/>
                  </a:ext>
                </a:extLst>
              </p:cNvPr>
              <p:cNvSpPr txBox="1"/>
              <p:nvPr/>
            </p:nvSpPr>
            <p:spPr>
              <a:xfrm>
                <a:off x="1932232" y="901981"/>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r>
                            <a:rPr lang="en-US" altLang="zh-TW" sz="2400" i="1">
                              <a:latin typeface="Cambria Math" panose="02040503050406030204" pitchFamily="18" charset="0"/>
                            </a:rPr>
                            <m:t>,1</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9" name="文字方塊 188">
                <a:extLst>
                  <a:ext uri="{FF2B5EF4-FFF2-40B4-BE49-F238E27FC236}">
                    <a16:creationId xmlns:a16="http://schemas.microsoft.com/office/drawing/2014/main" id="{7B86C1F2-E043-4760-8970-BDCBAC6F6109}"/>
                  </a:ext>
                </a:extLst>
              </p:cNvPr>
              <p:cNvSpPr txBox="1">
                <a:spLocks noRot="1" noChangeAspect="1" noMove="1" noResize="1" noEditPoints="1" noAdjustHandles="1" noChangeArrowheads="1" noChangeShapeType="1" noTextEdit="1"/>
              </p:cNvSpPr>
              <p:nvPr/>
            </p:nvSpPr>
            <p:spPr>
              <a:xfrm>
                <a:off x="1932232" y="901981"/>
                <a:ext cx="1833835" cy="381258"/>
              </a:xfrm>
              <a:prstGeom prst="rect">
                <a:avLst/>
              </a:prstGeom>
              <a:blipFill>
                <a:blip r:embed="rId24"/>
                <a:stretch>
                  <a:fillRect l="-3448" r="-690"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0" name="文字方塊 189">
                <a:extLst>
                  <a:ext uri="{FF2B5EF4-FFF2-40B4-BE49-F238E27FC236}">
                    <a16:creationId xmlns:a16="http://schemas.microsoft.com/office/drawing/2014/main" id="{A44D8D39-FF37-4AC9-B0F7-2E3562CBA6EF}"/>
                  </a:ext>
                </a:extLst>
              </p:cNvPr>
              <p:cNvSpPr txBox="1"/>
              <p:nvPr/>
            </p:nvSpPr>
            <p:spPr>
              <a:xfrm>
                <a:off x="1922521" y="1390066"/>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r>
                            <a:rPr lang="en-US" altLang="zh-TW" sz="2400" i="1">
                              <a:latin typeface="Cambria Math" panose="02040503050406030204" pitchFamily="18" charset="0"/>
                            </a:rPr>
                            <m:t>,2</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90" name="文字方塊 189">
                <a:extLst>
                  <a:ext uri="{FF2B5EF4-FFF2-40B4-BE49-F238E27FC236}">
                    <a16:creationId xmlns:a16="http://schemas.microsoft.com/office/drawing/2014/main" id="{A44D8D39-FF37-4AC9-B0F7-2E3562CBA6EF}"/>
                  </a:ext>
                </a:extLst>
              </p:cNvPr>
              <p:cNvSpPr txBox="1">
                <a:spLocks noRot="1" noChangeAspect="1" noMove="1" noResize="1" noEditPoints="1" noAdjustHandles="1" noChangeArrowheads="1" noChangeShapeType="1" noTextEdit="1"/>
              </p:cNvSpPr>
              <p:nvPr/>
            </p:nvSpPr>
            <p:spPr>
              <a:xfrm>
                <a:off x="1922521" y="1390066"/>
                <a:ext cx="1833835" cy="381258"/>
              </a:xfrm>
              <a:prstGeom prst="rect">
                <a:avLst/>
              </a:prstGeom>
              <a:blipFill>
                <a:blip r:embed="rId25"/>
                <a:stretch>
                  <a:fillRect l="-3448" r="-1379" b="-22581"/>
                </a:stretch>
              </a:blipFill>
            </p:spPr>
            <p:txBody>
              <a:bodyPr/>
              <a:lstStyle/>
              <a:p>
                <a:r>
                  <a:rPr lang="en-DE">
                    <a:noFill/>
                  </a:rPr>
                  <a:t> </a:t>
                </a:r>
              </a:p>
            </p:txBody>
          </p:sp>
        </mc:Fallback>
      </mc:AlternateContent>
      <p:sp>
        <p:nvSpPr>
          <p:cNvPr id="2" name="TextBox 1">
            <a:extLst>
              <a:ext uri="{FF2B5EF4-FFF2-40B4-BE49-F238E27FC236}">
                <a16:creationId xmlns:a16="http://schemas.microsoft.com/office/drawing/2014/main" id="{BECAAE87-C5A6-8785-B599-0D28D30FB397}"/>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884916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6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6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6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6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6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6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7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7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7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7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8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3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8"/>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2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8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3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8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1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2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2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8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8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2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2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3" grpId="0"/>
      <p:bldP spid="64" grpId="0" animBg="1"/>
      <p:bldP spid="65" grpId="0"/>
      <p:bldP spid="84" grpId="0" animBg="1"/>
      <p:bldP spid="85" grpId="0"/>
      <p:bldP spid="86" grpId="0" animBg="1"/>
      <p:bldP spid="87" grpId="0"/>
      <p:bldP spid="92" grpId="0" animBg="1"/>
      <p:bldP spid="93" grpId="0"/>
      <p:bldP spid="94" grpId="0" animBg="1"/>
      <p:bldP spid="95" grpId="0"/>
      <p:bldP spid="142" grpId="0" animBg="1"/>
      <p:bldP spid="143" grpId="0" animBg="1"/>
      <p:bldP spid="144" grpId="0"/>
      <p:bldP spid="151" grpId="0"/>
      <p:bldP spid="157" grpId="0" animBg="1"/>
      <p:bldP spid="158" grpId="0"/>
      <p:bldP spid="159" grpId="0" animBg="1"/>
      <p:bldP spid="160" grpId="0"/>
      <p:bldP spid="165" grpId="0" animBg="1"/>
      <p:bldP spid="166" grpId="0"/>
      <p:bldP spid="167" grpId="0" animBg="1"/>
      <p:bldP spid="168" grpId="0"/>
      <p:bldP spid="172" grpId="0" animBg="1"/>
      <p:bldP spid="173" grpId="0"/>
      <p:bldP spid="174" grpId="0" animBg="1"/>
      <p:bldP spid="175" grpId="0"/>
      <p:bldP spid="120" grpId="0" animBg="1"/>
      <p:bldP spid="135" grpId="0" animBg="1"/>
      <p:bldP spid="189" grpId="0"/>
      <p:bldP spid="19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單箭頭接點 80">
            <a:extLst>
              <a:ext uri="{FF2B5EF4-FFF2-40B4-BE49-F238E27FC236}">
                <a16:creationId xmlns:a16="http://schemas.microsoft.com/office/drawing/2014/main" id="{FEBAF7FA-9A52-43FE-A44E-924758A67A0E}"/>
              </a:ext>
            </a:extLst>
          </p:cNvPr>
          <p:cNvCxnSpPr>
            <a:cxnSpLocks/>
          </p:cNvCxnSpPr>
          <p:nvPr/>
        </p:nvCxnSpPr>
        <p:spPr>
          <a:xfrm flipV="1">
            <a:off x="4120456" y="474271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BC1ADA4C-3EDE-4EF5-9E58-BE8A9FEEB2B5}"/>
              </a:ext>
            </a:extLst>
          </p:cNvPr>
          <p:cNvCxnSpPr>
            <a:cxnSpLocks/>
          </p:cNvCxnSpPr>
          <p:nvPr/>
        </p:nvCxnSpPr>
        <p:spPr>
          <a:xfrm flipV="1">
            <a:off x="5414618" y="4739780"/>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1D62AE9B-0F12-48B0-98F3-131EC32264A4}"/>
              </a:ext>
            </a:extLst>
          </p:cNvPr>
          <p:cNvCxnSpPr>
            <a:cxnSpLocks/>
          </p:cNvCxnSpPr>
          <p:nvPr/>
        </p:nvCxnSpPr>
        <p:spPr>
          <a:xfrm>
            <a:off x="2367078" y="4750012"/>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2F49220C-299E-486B-9728-F63BD0E8FDF9}"/>
              </a:ext>
            </a:extLst>
          </p:cNvPr>
          <p:cNvCxnSpPr>
            <a:cxnSpLocks/>
          </p:cNvCxnSpPr>
          <p:nvPr/>
        </p:nvCxnSpPr>
        <p:spPr>
          <a:xfrm flipV="1">
            <a:off x="2687065" y="4744823"/>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DF0E9D5-BFB6-430B-B7A6-CC1ED6A3BED7}"/>
              </a:ext>
            </a:extLst>
          </p:cNvPr>
          <p:cNvCxnSpPr>
            <a:cxnSpLocks/>
          </p:cNvCxnSpPr>
          <p:nvPr/>
        </p:nvCxnSpPr>
        <p:spPr>
          <a:xfrm flipV="1">
            <a:off x="2345249" y="4487225"/>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4B57A16-7180-4774-8BF8-E837319C8538}"/>
              </a:ext>
            </a:extLst>
          </p:cNvPr>
          <p:cNvCxnSpPr>
            <a:cxnSpLocks/>
          </p:cNvCxnSpPr>
          <p:nvPr/>
        </p:nvCxnSpPr>
        <p:spPr>
          <a:xfrm flipV="1">
            <a:off x="3044616" y="4473329"/>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BCE1823E-F48D-4201-963F-B856C0DEFBDF}"/>
              </a:ext>
            </a:extLst>
          </p:cNvPr>
          <p:cNvSpPr/>
          <p:nvPr/>
        </p:nvSpPr>
        <p:spPr>
          <a:xfrm>
            <a:off x="1789075" y="75339"/>
            <a:ext cx="4509632" cy="584775"/>
          </a:xfrm>
          <a:prstGeom prst="rect">
            <a:avLst/>
          </a:prstGeom>
        </p:spPr>
        <p:txBody>
          <a:bodyPr wrap="none">
            <a:spAutoFit/>
          </a:bodyPr>
          <a:lstStyle/>
          <a:p>
            <a:r>
              <a:rPr lang="en-US" altLang="zh-TW" sz="3200" b="1" i="1" u="sng" dirty="0"/>
              <a:t>Multi-head Self-attention</a:t>
            </a:r>
            <a:endParaRPr lang="zh-TW" altLang="en-US" sz="3200" b="1" i="1" u="sng" dirty="0"/>
          </a:p>
        </p:txBody>
      </p:sp>
      <p:sp>
        <p:nvSpPr>
          <p:cNvPr id="6" name="矩形 5">
            <a:extLst>
              <a:ext uri="{FF2B5EF4-FFF2-40B4-BE49-F238E27FC236}">
                <a16:creationId xmlns:a16="http://schemas.microsoft.com/office/drawing/2014/main" id="{5ACEA257-6C41-43FC-BE26-00A9F07663A6}"/>
              </a:ext>
            </a:extLst>
          </p:cNvPr>
          <p:cNvSpPr/>
          <p:nvPr/>
        </p:nvSpPr>
        <p:spPr>
          <a:xfrm>
            <a:off x="3880894" y="608440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6E285AF8-2060-448A-8624-6BBF6F1FF398}"/>
              </a:ext>
            </a:extLst>
          </p:cNvPr>
          <p:cNvSpPr/>
          <p:nvPr/>
        </p:nvSpPr>
        <p:spPr>
          <a:xfrm>
            <a:off x="3960123" y="50062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F611EDB-4EE7-4247-AF5E-DF99E98128FF}"/>
                  </a:ext>
                </a:extLst>
              </p:cNvPr>
              <p:cNvSpPr txBox="1"/>
              <p:nvPr/>
            </p:nvSpPr>
            <p:spPr>
              <a:xfrm>
                <a:off x="3778639" y="505405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EF611EDB-4EE7-4247-AF5E-DF99E98128FF}"/>
                  </a:ext>
                </a:extLst>
              </p:cNvPr>
              <p:cNvSpPr txBox="1">
                <a:spLocks noRot="1" noChangeAspect="1" noMove="1" noResize="1" noEditPoints="1" noAdjustHandles="1" noChangeArrowheads="1" noChangeShapeType="1" noTextEdit="1"/>
              </p:cNvSpPr>
              <p:nvPr/>
            </p:nvSpPr>
            <p:spPr>
              <a:xfrm>
                <a:off x="3778639" y="5054059"/>
                <a:ext cx="715161" cy="473591"/>
              </a:xfrm>
              <a:prstGeom prst="rect">
                <a:avLst/>
              </a:prstGeom>
              <a:blipFill>
                <a:blip r:embed="rId2"/>
                <a:stretch>
                  <a:fillRect/>
                </a:stretch>
              </a:blipFill>
            </p:spPr>
            <p:txBody>
              <a:bodyPr/>
              <a:lstStyle/>
              <a:p>
                <a:r>
                  <a:rPr lang="en-DE">
                    <a:noFill/>
                  </a:rPr>
                  <a:t> </a:t>
                </a:r>
              </a:p>
            </p:txBody>
          </p:sp>
        </mc:Fallback>
      </mc:AlternateContent>
      <p:cxnSp>
        <p:nvCxnSpPr>
          <p:cNvPr id="17" name="直線單箭頭接點 16">
            <a:extLst>
              <a:ext uri="{FF2B5EF4-FFF2-40B4-BE49-F238E27FC236}">
                <a16:creationId xmlns:a16="http://schemas.microsoft.com/office/drawing/2014/main" id="{82452422-F25D-41BF-8A03-773978232C2A}"/>
              </a:ext>
            </a:extLst>
          </p:cNvPr>
          <p:cNvCxnSpPr>
            <a:cxnSpLocks/>
          </p:cNvCxnSpPr>
          <p:nvPr/>
        </p:nvCxnSpPr>
        <p:spPr>
          <a:xfrm flipV="1">
            <a:off x="4112711" y="5550188"/>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0DCA3CC-418B-482F-970B-9A0F14D677FF}"/>
              </a:ext>
            </a:extLst>
          </p:cNvPr>
          <p:cNvCxnSpPr>
            <a:cxnSpLocks/>
          </p:cNvCxnSpPr>
          <p:nvPr/>
        </p:nvCxnSpPr>
        <p:spPr>
          <a:xfrm>
            <a:off x="2666058" y="5831695"/>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06DF0724-10C6-492F-8CEB-3C5C2EB8199C}"/>
              </a:ext>
            </a:extLst>
          </p:cNvPr>
          <p:cNvGrpSpPr/>
          <p:nvPr/>
        </p:nvGrpSpPr>
        <p:grpSpPr>
          <a:xfrm>
            <a:off x="5077437" y="5006242"/>
            <a:ext cx="715161" cy="813431"/>
            <a:chOff x="3154887" y="3748362"/>
            <a:chExt cx="715161" cy="813431"/>
          </a:xfrm>
        </p:grpSpPr>
        <p:sp>
          <p:nvSpPr>
            <p:cNvPr id="11" name="矩形 10">
              <a:extLst>
                <a:ext uri="{FF2B5EF4-FFF2-40B4-BE49-F238E27FC236}">
                  <a16:creationId xmlns:a16="http://schemas.microsoft.com/office/drawing/2014/main" id="{684D2D8C-7825-4094-B321-8D1F46277830}"/>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AE55535-1353-49C5-B3CD-693B9838336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CAE55535-1353-49C5-B3CD-693B9838336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3"/>
                  <a:stretch>
                    <a:fillRect/>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8D0FAA61-11F8-4343-9FAC-AA292A7C762F}"/>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081FC01-0DAE-4DE3-929C-91D6FBDF2D71}"/>
                  </a:ext>
                </a:extLst>
              </p:cNvPr>
              <p:cNvSpPr txBox="1"/>
              <p:nvPr/>
            </p:nvSpPr>
            <p:spPr>
              <a:xfrm>
                <a:off x="3788420" y="615281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8081FC01-0DAE-4DE3-929C-91D6FBDF2D71}"/>
                  </a:ext>
                </a:extLst>
              </p:cNvPr>
              <p:cNvSpPr txBox="1">
                <a:spLocks noRot="1" noChangeAspect="1" noMove="1" noResize="1" noEditPoints="1" noAdjustHandles="1" noChangeArrowheads="1" noChangeShapeType="1" noTextEdit="1"/>
              </p:cNvSpPr>
              <p:nvPr/>
            </p:nvSpPr>
            <p:spPr>
              <a:xfrm>
                <a:off x="3788420" y="6152810"/>
                <a:ext cx="715161" cy="473591"/>
              </a:xfrm>
              <a:prstGeom prst="rect">
                <a:avLst/>
              </a:prstGeom>
              <a:blipFill>
                <a:blip r:embed="rId4"/>
                <a:stretch>
                  <a:fillRect/>
                </a:stretch>
              </a:blipFill>
            </p:spPr>
            <p:txBody>
              <a:bodyPr/>
              <a:lstStyle/>
              <a:p>
                <a:r>
                  <a:rPr lang="en-DE">
                    <a:noFill/>
                  </a:rPr>
                  <a:t> </a:t>
                </a:r>
              </a:p>
            </p:txBody>
          </p:sp>
        </mc:Fallback>
      </mc:AlternateContent>
      <p:grpSp>
        <p:nvGrpSpPr>
          <p:cNvPr id="42" name="群組 41">
            <a:extLst>
              <a:ext uri="{FF2B5EF4-FFF2-40B4-BE49-F238E27FC236}">
                <a16:creationId xmlns:a16="http://schemas.microsoft.com/office/drawing/2014/main" id="{D7E1C23A-1289-43B5-8C12-9C14808752E0}"/>
              </a:ext>
            </a:extLst>
          </p:cNvPr>
          <p:cNvGrpSpPr/>
          <p:nvPr/>
        </p:nvGrpSpPr>
        <p:grpSpPr>
          <a:xfrm>
            <a:off x="2355203" y="5006242"/>
            <a:ext cx="715161" cy="813431"/>
            <a:chOff x="1299972" y="3748362"/>
            <a:chExt cx="715161" cy="813431"/>
          </a:xfrm>
        </p:grpSpPr>
        <p:grpSp>
          <p:nvGrpSpPr>
            <p:cNvPr id="39" name="群組 38">
              <a:extLst>
                <a:ext uri="{FF2B5EF4-FFF2-40B4-BE49-F238E27FC236}">
                  <a16:creationId xmlns:a16="http://schemas.microsoft.com/office/drawing/2014/main" id="{3B9ACEB8-D3E3-4435-A9DC-290C63A78BFB}"/>
                </a:ext>
              </a:extLst>
            </p:cNvPr>
            <p:cNvGrpSpPr/>
            <p:nvPr/>
          </p:nvGrpSpPr>
          <p:grpSpPr>
            <a:xfrm>
              <a:off x="1488062" y="3748362"/>
              <a:ext cx="288000" cy="813431"/>
              <a:chOff x="2212165" y="3748362"/>
              <a:chExt cx="288000" cy="813431"/>
            </a:xfrm>
          </p:grpSpPr>
          <p:sp>
            <p:nvSpPr>
              <p:cNvPr id="15" name="矩形 14">
                <a:extLst>
                  <a:ext uri="{FF2B5EF4-FFF2-40B4-BE49-F238E27FC236}">
                    <a16:creationId xmlns:a16="http://schemas.microsoft.com/office/drawing/2014/main" id="{51E5C2E0-E1A6-4A3D-82A8-5ADA26D6A31B}"/>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9" name="直線單箭頭接點 18">
                <a:extLst>
                  <a:ext uri="{FF2B5EF4-FFF2-40B4-BE49-F238E27FC236}">
                    <a16:creationId xmlns:a16="http://schemas.microsoft.com/office/drawing/2014/main" id="{4CFB0120-F33F-48CB-A22B-16B52C4209D9}"/>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327653C-8387-4F7D-9B60-A89815B2D95C}"/>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6" name="文字方塊 15">
                  <a:extLst>
                    <a:ext uri="{FF2B5EF4-FFF2-40B4-BE49-F238E27FC236}">
                      <a16:creationId xmlns:a16="http://schemas.microsoft.com/office/drawing/2014/main" id="{B327653C-8387-4F7D-9B60-A89815B2D95C}"/>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5"/>
                  <a:stretch>
                    <a:fillRect b="-10256"/>
                  </a:stretch>
                </a:blipFill>
              </p:spPr>
              <p:txBody>
                <a:bodyPr/>
                <a:lstStyle/>
                <a:p>
                  <a:r>
                    <a:rPr lang="zh-TW" altLang="en-US">
                      <a:noFill/>
                    </a:rPr>
                    <a:t> </a:t>
                  </a:r>
                </a:p>
              </p:txBody>
            </p:sp>
          </mc:Fallback>
        </mc:AlternateContent>
      </p:grpSp>
      <p:sp>
        <p:nvSpPr>
          <p:cNvPr id="40" name="文字方塊 39">
            <a:extLst>
              <a:ext uri="{FF2B5EF4-FFF2-40B4-BE49-F238E27FC236}">
                <a16:creationId xmlns:a16="http://schemas.microsoft.com/office/drawing/2014/main" id="{48047BE0-D0E9-4803-A070-A7783EA9F01F}"/>
              </a:ext>
            </a:extLst>
          </p:cNvPr>
          <p:cNvSpPr txBox="1"/>
          <p:nvPr/>
        </p:nvSpPr>
        <p:spPr>
          <a:xfrm>
            <a:off x="6783588" y="106115"/>
            <a:ext cx="3503221" cy="523220"/>
          </a:xfrm>
          <a:prstGeom prst="rect">
            <a:avLst/>
          </a:prstGeom>
          <a:noFill/>
        </p:spPr>
        <p:txBody>
          <a:bodyPr wrap="square" rtlCol="0">
            <a:spAutoFit/>
          </a:bodyPr>
          <a:lstStyle/>
          <a:p>
            <a:r>
              <a:rPr lang="en-US" altLang="zh-TW" sz="2800" dirty="0"/>
              <a:t>(2 heads as example)</a:t>
            </a:r>
            <a:endParaRPr lang="zh-TW" altLang="en-US" sz="2800" dirty="0"/>
          </a:p>
        </p:txBody>
      </p:sp>
      <p:sp>
        <p:nvSpPr>
          <p:cNvPr id="54" name="矩形 53">
            <a:extLst>
              <a:ext uri="{FF2B5EF4-FFF2-40B4-BE49-F238E27FC236}">
                <a16:creationId xmlns:a16="http://schemas.microsoft.com/office/drawing/2014/main" id="{E221CF90-0A7D-4C0E-A2CC-15ED7B86ED19}"/>
              </a:ext>
            </a:extLst>
          </p:cNvPr>
          <p:cNvSpPr/>
          <p:nvPr/>
        </p:nvSpPr>
        <p:spPr>
          <a:xfrm>
            <a:off x="2201249" y="390948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8BC01294-7889-4FBA-B708-F74A49C81C8C}"/>
                  </a:ext>
                </a:extLst>
              </p:cNvPr>
              <p:cNvSpPr txBox="1"/>
              <p:nvPr/>
            </p:nvSpPr>
            <p:spPr>
              <a:xfrm>
                <a:off x="2817352" y="344490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63" name="文字方塊 62">
                <a:extLst>
                  <a:ext uri="{FF2B5EF4-FFF2-40B4-BE49-F238E27FC236}">
                    <a16:creationId xmlns:a16="http://schemas.microsoft.com/office/drawing/2014/main" id="{8BC01294-7889-4FBA-B708-F74A49C81C8C}"/>
                  </a:ext>
                </a:extLst>
              </p:cNvPr>
              <p:cNvSpPr txBox="1">
                <a:spLocks noRot="1" noChangeAspect="1" noMove="1" noResize="1" noEditPoints="1" noAdjustHandles="1" noChangeArrowheads="1" noChangeShapeType="1" noTextEdit="1"/>
              </p:cNvSpPr>
              <p:nvPr/>
            </p:nvSpPr>
            <p:spPr>
              <a:xfrm>
                <a:off x="2817352" y="3444907"/>
                <a:ext cx="715161" cy="473591"/>
              </a:xfrm>
              <a:prstGeom prst="rect">
                <a:avLst/>
              </a:prstGeom>
              <a:blipFill>
                <a:blip r:embed="rId6"/>
                <a:stretch>
                  <a:fillRect b="-7895"/>
                </a:stretch>
              </a:blipFill>
            </p:spPr>
            <p:txBody>
              <a:bodyPr/>
              <a:lstStyle/>
              <a:p>
                <a:r>
                  <a:rPr lang="en-DE">
                    <a:noFill/>
                  </a:rPr>
                  <a:t> </a:t>
                </a:r>
              </a:p>
            </p:txBody>
          </p:sp>
        </mc:Fallback>
      </mc:AlternateContent>
      <p:sp>
        <p:nvSpPr>
          <p:cNvPr id="64" name="矩形 63">
            <a:extLst>
              <a:ext uri="{FF2B5EF4-FFF2-40B4-BE49-F238E27FC236}">
                <a16:creationId xmlns:a16="http://schemas.microsoft.com/office/drawing/2014/main" id="{55E8DCFD-87AC-4F39-838D-EAF48E1AA2C6}"/>
              </a:ext>
            </a:extLst>
          </p:cNvPr>
          <p:cNvSpPr/>
          <p:nvPr/>
        </p:nvSpPr>
        <p:spPr>
          <a:xfrm>
            <a:off x="2921044" y="389409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04340317-C68A-4B3D-9D7E-4687FBD9262D}"/>
                  </a:ext>
                </a:extLst>
              </p:cNvPr>
              <p:cNvSpPr txBox="1"/>
              <p:nvPr/>
            </p:nvSpPr>
            <p:spPr>
              <a:xfrm>
                <a:off x="2078294" y="343492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65" name="文字方塊 64">
                <a:extLst>
                  <a:ext uri="{FF2B5EF4-FFF2-40B4-BE49-F238E27FC236}">
                    <a16:creationId xmlns:a16="http://schemas.microsoft.com/office/drawing/2014/main" id="{04340317-C68A-4B3D-9D7E-4687FBD9262D}"/>
                  </a:ext>
                </a:extLst>
              </p:cNvPr>
              <p:cNvSpPr txBox="1">
                <a:spLocks noRot="1" noChangeAspect="1" noMove="1" noResize="1" noEditPoints="1" noAdjustHandles="1" noChangeArrowheads="1" noChangeShapeType="1" noTextEdit="1"/>
              </p:cNvSpPr>
              <p:nvPr/>
            </p:nvSpPr>
            <p:spPr>
              <a:xfrm>
                <a:off x="2078294" y="3434926"/>
                <a:ext cx="715161" cy="473591"/>
              </a:xfrm>
              <a:prstGeom prst="rect">
                <a:avLst/>
              </a:prstGeom>
              <a:blipFill>
                <a:blip r:embed="rId7"/>
                <a:stretch>
                  <a:fillRect b="-10526"/>
                </a:stretch>
              </a:blipFill>
            </p:spPr>
            <p:txBody>
              <a:bodyPr/>
              <a:lstStyle/>
              <a:p>
                <a:r>
                  <a:rPr lang="en-DE">
                    <a:noFill/>
                  </a:rPr>
                  <a:t> </a:t>
                </a:r>
              </a:p>
            </p:txBody>
          </p:sp>
        </mc:Fallback>
      </mc:AlternateContent>
      <p:cxnSp>
        <p:nvCxnSpPr>
          <p:cNvPr id="80" name="直線單箭頭接點 79">
            <a:extLst>
              <a:ext uri="{FF2B5EF4-FFF2-40B4-BE49-F238E27FC236}">
                <a16:creationId xmlns:a16="http://schemas.microsoft.com/office/drawing/2014/main" id="{370B5727-0DE9-417A-808A-F9623AEECD30}"/>
              </a:ext>
            </a:extLst>
          </p:cNvPr>
          <p:cNvCxnSpPr>
            <a:cxnSpLocks/>
          </p:cNvCxnSpPr>
          <p:nvPr/>
        </p:nvCxnSpPr>
        <p:spPr>
          <a:xfrm>
            <a:off x="3800469" y="474790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FA8A2-F1D5-42CD-B9AF-4A324B1D141B}"/>
              </a:ext>
            </a:extLst>
          </p:cNvPr>
          <p:cNvCxnSpPr>
            <a:cxnSpLocks/>
          </p:cNvCxnSpPr>
          <p:nvPr/>
        </p:nvCxnSpPr>
        <p:spPr>
          <a:xfrm flipV="1">
            <a:off x="3778640" y="448511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54DB6FE-A524-4174-B121-6791CCB6A187}"/>
              </a:ext>
            </a:extLst>
          </p:cNvPr>
          <p:cNvCxnSpPr>
            <a:cxnSpLocks/>
          </p:cNvCxnSpPr>
          <p:nvPr/>
        </p:nvCxnSpPr>
        <p:spPr>
          <a:xfrm flipV="1">
            <a:off x="4478007" y="447121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83">
            <a:extLst>
              <a:ext uri="{FF2B5EF4-FFF2-40B4-BE49-F238E27FC236}">
                <a16:creationId xmlns:a16="http://schemas.microsoft.com/office/drawing/2014/main" id="{E8AC16EE-707D-4413-85C3-7E75144290EF}"/>
              </a:ext>
            </a:extLst>
          </p:cNvPr>
          <p:cNvSpPr/>
          <p:nvPr/>
        </p:nvSpPr>
        <p:spPr>
          <a:xfrm>
            <a:off x="3634640" y="390737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EDF4CA8B-ACE4-4BAC-ADA9-8F1A37D8CCD6}"/>
                  </a:ext>
                </a:extLst>
              </p:cNvPr>
              <p:cNvSpPr txBox="1"/>
              <p:nvPr/>
            </p:nvSpPr>
            <p:spPr>
              <a:xfrm>
                <a:off x="4250743" y="344279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85" name="文字方塊 84">
                <a:extLst>
                  <a:ext uri="{FF2B5EF4-FFF2-40B4-BE49-F238E27FC236}">
                    <a16:creationId xmlns:a16="http://schemas.microsoft.com/office/drawing/2014/main" id="{EDF4CA8B-ACE4-4BAC-ADA9-8F1A37D8CCD6}"/>
                  </a:ext>
                </a:extLst>
              </p:cNvPr>
              <p:cNvSpPr txBox="1">
                <a:spLocks noRot="1" noChangeAspect="1" noMove="1" noResize="1" noEditPoints="1" noAdjustHandles="1" noChangeArrowheads="1" noChangeShapeType="1" noTextEdit="1"/>
              </p:cNvSpPr>
              <p:nvPr/>
            </p:nvSpPr>
            <p:spPr>
              <a:xfrm>
                <a:off x="4250743" y="3442795"/>
                <a:ext cx="715161" cy="473591"/>
              </a:xfrm>
              <a:prstGeom prst="rect">
                <a:avLst/>
              </a:prstGeom>
              <a:blipFill>
                <a:blip r:embed="rId8"/>
                <a:stretch>
                  <a:fillRect/>
                </a:stretch>
              </a:blipFill>
            </p:spPr>
            <p:txBody>
              <a:bodyPr/>
              <a:lstStyle/>
              <a:p>
                <a:r>
                  <a:rPr lang="en-DE">
                    <a:noFill/>
                  </a:rPr>
                  <a:t> </a:t>
                </a:r>
              </a:p>
            </p:txBody>
          </p:sp>
        </mc:Fallback>
      </mc:AlternateContent>
      <p:sp>
        <p:nvSpPr>
          <p:cNvPr id="86" name="矩形 85">
            <a:extLst>
              <a:ext uri="{FF2B5EF4-FFF2-40B4-BE49-F238E27FC236}">
                <a16:creationId xmlns:a16="http://schemas.microsoft.com/office/drawing/2014/main" id="{A283BE6A-E96F-404C-B925-4A5CF53515E9}"/>
              </a:ext>
            </a:extLst>
          </p:cNvPr>
          <p:cNvSpPr/>
          <p:nvPr/>
        </p:nvSpPr>
        <p:spPr>
          <a:xfrm>
            <a:off x="4354435" y="389198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8B39BD47-3F92-40C9-AEB1-ECC528E5B0A9}"/>
                  </a:ext>
                </a:extLst>
              </p:cNvPr>
              <p:cNvSpPr txBox="1"/>
              <p:nvPr/>
            </p:nvSpPr>
            <p:spPr>
              <a:xfrm>
                <a:off x="3532963" y="343410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8B39BD47-3F92-40C9-AEB1-ECC528E5B0A9}"/>
                  </a:ext>
                </a:extLst>
              </p:cNvPr>
              <p:cNvSpPr txBox="1">
                <a:spLocks noRot="1" noChangeAspect="1" noMove="1" noResize="1" noEditPoints="1" noAdjustHandles="1" noChangeArrowheads="1" noChangeShapeType="1" noTextEdit="1"/>
              </p:cNvSpPr>
              <p:nvPr/>
            </p:nvSpPr>
            <p:spPr>
              <a:xfrm>
                <a:off x="3532963" y="3434109"/>
                <a:ext cx="715161" cy="473591"/>
              </a:xfrm>
              <a:prstGeom prst="rect">
                <a:avLst/>
              </a:prstGeom>
              <a:blipFill>
                <a:blip r:embed="rId9"/>
                <a:stretch>
                  <a:fillRect/>
                </a:stretch>
              </a:blipFill>
            </p:spPr>
            <p:txBody>
              <a:bodyPr/>
              <a:lstStyle/>
              <a:p>
                <a:r>
                  <a:rPr lang="en-DE">
                    <a:noFill/>
                  </a:rPr>
                  <a:t> </a:t>
                </a:r>
              </a:p>
            </p:txBody>
          </p:sp>
        </mc:Fallback>
      </mc:AlternateContent>
      <p:cxnSp>
        <p:nvCxnSpPr>
          <p:cNvPr id="88" name="直線單箭頭接點 87">
            <a:extLst>
              <a:ext uri="{FF2B5EF4-FFF2-40B4-BE49-F238E27FC236}">
                <a16:creationId xmlns:a16="http://schemas.microsoft.com/office/drawing/2014/main" id="{99FA4966-947C-4D89-8863-E3158BD623B4}"/>
              </a:ext>
            </a:extLst>
          </p:cNvPr>
          <p:cNvCxnSpPr>
            <a:cxnSpLocks/>
          </p:cNvCxnSpPr>
          <p:nvPr/>
        </p:nvCxnSpPr>
        <p:spPr>
          <a:xfrm>
            <a:off x="5094631" y="4744969"/>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D8C94F5-7013-4A18-A148-966A3554B83D}"/>
              </a:ext>
            </a:extLst>
          </p:cNvPr>
          <p:cNvCxnSpPr>
            <a:cxnSpLocks/>
          </p:cNvCxnSpPr>
          <p:nvPr/>
        </p:nvCxnSpPr>
        <p:spPr>
          <a:xfrm flipV="1">
            <a:off x="5072802" y="4482182"/>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B8EBC7C4-AE97-4A58-9D77-A5533426A057}"/>
              </a:ext>
            </a:extLst>
          </p:cNvPr>
          <p:cNvCxnSpPr>
            <a:cxnSpLocks/>
          </p:cNvCxnSpPr>
          <p:nvPr/>
        </p:nvCxnSpPr>
        <p:spPr>
          <a:xfrm flipV="1">
            <a:off x="5772169" y="446828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99928ECE-5F92-4944-8DEC-961DAF7A6383}"/>
              </a:ext>
            </a:extLst>
          </p:cNvPr>
          <p:cNvSpPr/>
          <p:nvPr/>
        </p:nvSpPr>
        <p:spPr>
          <a:xfrm>
            <a:off x="4928802" y="390444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FB089001-CD01-40FC-BFE7-FCDB2C2C2255}"/>
                  </a:ext>
                </a:extLst>
              </p:cNvPr>
              <p:cNvSpPr txBox="1"/>
              <p:nvPr/>
            </p:nvSpPr>
            <p:spPr>
              <a:xfrm>
                <a:off x="5544905" y="343986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FB089001-CD01-40FC-BFE7-FCDB2C2C2255}"/>
                  </a:ext>
                </a:extLst>
              </p:cNvPr>
              <p:cNvSpPr txBox="1">
                <a:spLocks noRot="1" noChangeAspect="1" noMove="1" noResize="1" noEditPoints="1" noAdjustHandles="1" noChangeArrowheads="1" noChangeShapeType="1" noTextEdit="1"/>
              </p:cNvSpPr>
              <p:nvPr/>
            </p:nvSpPr>
            <p:spPr>
              <a:xfrm>
                <a:off x="5544905" y="3439864"/>
                <a:ext cx="715161" cy="473591"/>
              </a:xfrm>
              <a:prstGeom prst="rect">
                <a:avLst/>
              </a:prstGeom>
              <a:blipFill>
                <a:blip r:embed="rId10"/>
                <a:stretch>
                  <a:fillRect/>
                </a:stretch>
              </a:blipFill>
            </p:spPr>
            <p:txBody>
              <a:bodyPr/>
              <a:lstStyle/>
              <a:p>
                <a:r>
                  <a:rPr lang="en-DE">
                    <a:noFill/>
                  </a:rPr>
                  <a:t> </a:t>
                </a:r>
              </a:p>
            </p:txBody>
          </p:sp>
        </mc:Fallback>
      </mc:AlternateContent>
      <p:sp>
        <p:nvSpPr>
          <p:cNvPr id="94" name="矩形 93">
            <a:extLst>
              <a:ext uri="{FF2B5EF4-FFF2-40B4-BE49-F238E27FC236}">
                <a16:creationId xmlns:a16="http://schemas.microsoft.com/office/drawing/2014/main" id="{707C68F1-12A8-468A-9EE4-D4AACADC6FA7}"/>
              </a:ext>
            </a:extLst>
          </p:cNvPr>
          <p:cNvSpPr/>
          <p:nvPr/>
        </p:nvSpPr>
        <p:spPr>
          <a:xfrm>
            <a:off x="5648597" y="388905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A6D8155C-3A19-4A2C-B8CE-80721882E0AA}"/>
                  </a:ext>
                </a:extLst>
              </p:cNvPr>
              <p:cNvSpPr txBox="1"/>
              <p:nvPr/>
            </p:nvSpPr>
            <p:spPr>
              <a:xfrm>
                <a:off x="4881590" y="342891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95" name="文字方塊 94">
                <a:extLst>
                  <a:ext uri="{FF2B5EF4-FFF2-40B4-BE49-F238E27FC236}">
                    <a16:creationId xmlns:a16="http://schemas.microsoft.com/office/drawing/2014/main" id="{A6D8155C-3A19-4A2C-B8CE-80721882E0AA}"/>
                  </a:ext>
                </a:extLst>
              </p:cNvPr>
              <p:cNvSpPr txBox="1">
                <a:spLocks noRot="1" noChangeAspect="1" noMove="1" noResize="1" noEditPoints="1" noAdjustHandles="1" noChangeArrowheads="1" noChangeShapeType="1" noTextEdit="1"/>
              </p:cNvSpPr>
              <p:nvPr/>
            </p:nvSpPr>
            <p:spPr>
              <a:xfrm>
                <a:off x="4881590" y="3428915"/>
                <a:ext cx="715161" cy="473591"/>
              </a:xfrm>
              <a:prstGeom prst="rect">
                <a:avLst/>
              </a:prstGeom>
              <a:blipFill>
                <a:blip r:embed="rId11"/>
                <a:stretch>
                  <a:fillRect/>
                </a:stretch>
              </a:blipFill>
            </p:spPr>
            <p:txBody>
              <a:bodyPr/>
              <a:lstStyle/>
              <a:p>
                <a:r>
                  <a:rPr lang="en-DE">
                    <a:noFill/>
                  </a:rPr>
                  <a:t> </a:t>
                </a:r>
              </a:p>
            </p:txBody>
          </p:sp>
        </mc:Fallback>
      </mc:AlternateContent>
      <p:cxnSp>
        <p:nvCxnSpPr>
          <p:cNvPr id="136" name="直線單箭頭接點 135">
            <a:extLst>
              <a:ext uri="{FF2B5EF4-FFF2-40B4-BE49-F238E27FC236}">
                <a16:creationId xmlns:a16="http://schemas.microsoft.com/office/drawing/2014/main" id="{BCD0C340-0787-45EC-9B0A-AE706691A384}"/>
              </a:ext>
            </a:extLst>
          </p:cNvPr>
          <p:cNvCxnSpPr>
            <a:cxnSpLocks/>
          </p:cNvCxnSpPr>
          <p:nvPr/>
        </p:nvCxnSpPr>
        <p:spPr>
          <a:xfrm flipV="1">
            <a:off x="8439810" y="4711492"/>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F24611BE-7DBD-424E-933F-D5B988827534}"/>
              </a:ext>
            </a:extLst>
          </p:cNvPr>
          <p:cNvCxnSpPr>
            <a:cxnSpLocks/>
          </p:cNvCxnSpPr>
          <p:nvPr/>
        </p:nvCxnSpPr>
        <p:spPr>
          <a:xfrm flipV="1">
            <a:off x="9733972" y="470856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66B849B5-65EB-4729-9BA0-9E8295B706E2}"/>
              </a:ext>
            </a:extLst>
          </p:cNvPr>
          <p:cNvCxnSpPr>
            <a:cxnSpLocks/>
          </p:cNvCxnSpPr>
          <p:nvPr/>
        </p:nvCxnSpPr>
        <p:spPr>
          <a:xfrm>
            <a:off x="6686432" y="4718793"/>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A32D30F5-9C59-406C-AE2F-DE24A3834CEA}"/>
              </a:ext>
            </a:extLst>
          </p:cNvPr>
          <p:cNvCxnSpPr>
            <a:cxnSpLocks/>
          </p:cNvCxnSpPr>
          <p:nvPr/>
        </p:nvCxnSpPr>
        <p:spPr>
          <a:xfrm flipV="1">
            <a:off x="7006419" y="4713604"/>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636021D-BDCD-49E8-B26B-01EDEC5BE58C}"/>
              </a:ext>
            </a:extLst>
          </p:cNvPr>
          <p:cNvCxnSpPr>
            <a:cxnSpLocks/>
          </p:cNvCxnSpPr>
          <p:nvPr/>
        </p:nvCxnSpPr>
        <p:spPr>
          <a:xfrm flipV="1">
            <a:off x="6664603" y="445600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58BC020D-9550-4987-8E6C-B6C9A14C0DCA}"/>
              </a:ext>
            </a:extLst>
          </p:cNvPr>
          <p:cNvCxnSpPr>
            <a:cxnSpLocks/>
          </p:cNvCxnSpPr>
          <p:nvPr/>
        </p:nvCxnSpPr>
        <p:spPr>
          <a:xfrm flipV="1">
            <a:off x="7363970" y="4442110"/>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624EE3C0-1EE9-49DD-AB30-B6C84B10A870}"/>
              </a:ext>
            </a:extLst>
          </p:cNvPr>
          <p:cNvSpPr/>
          <p:nvPr/>
        </p:nvSpPr>
        <p:spPr>
          <a:xfrm>
            <a:off x="8200248" y="605318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43" name="矩形 142">
            <a:extLst>
              <a:ext uri="{FF2B5EF4-FFF2-40B4-BE49-F238E27FC236}">
                <a16:creationId xmlns:a16="http://schemas.microsoft.com/office/drawing/2014/main" id="{EBFD409F-0FB1-4969-B1DD-C786A43EF7EC}"/>
              </a:ext>
            </a:extLst>
          </p:cNvPr>
          <p:cNvSpPr/>
          <p:nvPr/>
        </p:nvSpPr>
        <p:spPr>
          <a:xfrm>
            <a:off x="8279477" y="497502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CDB5045F-D656-4550-8F42-320E4DFF8539}"/>
                  </a:ext>
                </a:extLst>
              </p:cNvPr>
              <p:cNvSpPr txBox="1"/>
              <p:nvPr/>
            </p:nvSpPr>
            <p:spPr>
              <a:xfrm>
                <a:off x="8097993" y="502284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CDB5045F-D656-4550-8F42-320E4DFF8539}"/>
                  </a:ext>
                </a:extLst>
              </p:cNvPr>
              <p:cNvSpPr txBox="1">
                <a:spLocks noRot="1" noChangeAspect="1" noMove="1" noResize="1" noEditPoints="1" noAdjustHandles="1" noChangeArrowheads="1" noChangeShapeType="1" noTextEdit="1"/>
              </p:cNvSpPr>
              <p:nvPr/>
            </p:nvSpPr>
            <p:spPr>
              <a:xfrm>
                <a:off x="8097993" y="5022840"/>
                <a:ext cx="715161" cy="473591"/>
              </a:xfrm>
              <a:prstGeom prst="rect">
                <a:avLst/>
              </a:prstGeom>
              <a:blipFill>
                <a:blip r:embed="rId12"/>
                <a:stretch>
                  <a:fillRect/>
                </a:stretch>
              </a:blipFill>
            </p:spPr>
            <p:txBody>
              <a:bodyPr/>
              <a:lstStyle/>
              <a:p>
                <a:r>
                  <a:rPr lang="en-DE">
                    <a:noFill/>
                  </a:rPr>
                  <a:t> </a:t>
                </a:r>
              </a:p>
            </p:txBody>
          </p:sp>
        </mc:Fallback>
      </mc:AlternateContent>
      <p:cxnSp>
        <p:nvCxnSpPr>
          <p:cNvPr id="145" name="直線單箭頭接點 144">
            <a:extLst>
              <a:ext uri="{FF2B5EF4-FFF2-40B4-BE49-F238E27FC236}">
                <a16:creationId xmlns:a16="http://schemas.microsoft.com/office/drawing/2014/main" id="{A8AFCAAF-10B3-4B78-9D58-560632F4C7E1}"/>
              </a:ext>
            </a:extLst>
          </p:cNvPr>
          <p:cNvCxnSpPr>
            <a:cxnSpLocks/>
          </p:cNvCxnSpPr>
          <p:nvPr/>
        </p:nvCxnSpPr>
        <p:spPr>
          <a:xfrm flipV="1">
            <a:off x="8432065" y="5518969"/>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AFC4CAD1-3CC4-4B14-BB30-F9DDD953646F}"/>
              </a:ext>
            </a:extLst>
          </p:cNvPr>
          <p:cNvCxnSpPr>
            <a:cxnSpLocks/>
          </p:cNvCxnSpPr>
          <p:nvPr/>
        </p:nvCxnSpPr>
        <p:spPr>
          <a:xfrm>
            <a:off x="6985412" y="5800476"/>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8323770B-696E-42E2-ACD3-663DBB3F91C6}"/>
              </a:ext>
            </a:extLst>
          </p:cNvPr>
          <p:cNvGrpSpPr/>
          <p:nvPr/>
        </p:nvGrpSpPr>
        <p:grpSpPr>
          <a:xfrm>
            <a:off x="9396791" y="4975023"/>
            <a:ext cx="715161" cy="813431"/>
            <a:chOff x="3154887" y="3748362"/>
            <a:chExt cx="715161" cy="813431"/>
          </a:xfrm>
        </p:grpSpPr>
        <p:sp>
          <p:nvSpPr>
            <p:cNvPr id="148" name="矩形 147">
              <a:extLst>
                <a:ext uri="{FF2B5EF4-FFF2-40B4-BE49-F238E27FC236}">
                  <a16:creationId xmlns:a16="http://schemas.microsoft.com/office/drawing/2014/main" id="{9B36872D-A4A6-45F8-8A67-C6C52DF3A85E}"/>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AAB99A89-8376-43D3-AE0C-D0ABD7C02F0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AAB99A89-8376-43D3-AE0C-D0ABD7C02F0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13"/>
                  <a:stretch>
                    <a:fillRect/>
                  </a:stretch>
                </a:blipFill>
              </p:spPr>
              <p:txBody>
                <a:bodyPr/>
                <a:lstStyle/>
                <a:p>
                  <a:r>
                    <a:rPr lang="zh-TW" altLang="en-US">
                      <a:noFill/>
                    </a:rPr>
                    <a:t> </a:t>
                  </a:r>
                </a:p>
              </p:txBody>
            </p:sp>
          </mc:Fallback>
        </mc:AlternateContent>
        <p:cxnSp>
          <p:nvCxnSpPr>
            <p:cNvPr id="150" name="直線單箭頭接點 149">
              <a:extLst>
                <a:ext uri="{FF2B5EF4-FFF2-40B4-BE49-F238E27FC236}">
                  <a16:creationId xmlns:a16="http://schemas.microsoft.com/office/drawing/2014/main" id="{22B55BC7-1769-4A89-97BC-FF8D23C60FE0}"/>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1823B9F6-342A-4423-AD7F-AA9C79DCB9D4}"/>
                  </a:ext>
                </a:extLst>
              </p:cNvPr>
              <p:cNvSpPr txBox="1"/>
              <p:nvPr/>
            </p:nvSpPr>
            <p:spPr>
              <a:xfrm>
                <a:off x="8107774" y="6121591"/>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51" name="文字方塊 150">
                <a:extLst>
                  <a:ext uri="{FF2B5EF4-FFF2-40B4-BE49-F238E27FC236}">
                    <a16:creationId xmlns:a16="http://schemas.microsoft.com/office/drawing/2014/main" id="{1823B9F6-342A-4423-AD7F-AA9C79DCB9D4}"/>
                  </a:ext>
                </a:extLst>
              </p:cNvPr>
              <p:cNvSpPr txBox="1">
                <a:spLocks noRot="1" noChangeAspect="1" noMove="1" noResize="1" noEditPoints="1" noAdjustHandles="1" noChangeArrowheads="1" noChangeShapeType="1" noTextEdit="1"/>
              </p:cNvSpPr>
              <p:nvPr/>
            </p:nvSpPr>
            <p:spPr>
              <a:xfrm>
                <a:off x="8107774" y="6121591"/>
                <a:ext cx="715161" cy="473591"/>
              </a:xfrm>
              <a:prstGeom prst="rect">
                <a:avLst/>
              </a:prstGeom>
              <a:blipFill>
                <a:blip r:embed="rId14"/>
                <a:stretch>
                  <a:fillRect/>
                </a:stretch>
              </a:blipFill>
            </p:spPr>
            <p:txBody>
              <a:bodyPr/>
              <a:lstStyle/>
              <a:p>
                <a:r>
                  <a:rPr lang="en-DE">
                    <a:noFill/>
                  </a:rPr>
                  <a:t> </a:t>
                </a:r>
              </a:p>
            </p:txBody>
          </p:sp>
        </mc:Fallback>
      </mc:AlternateContent>
      <p:grpSp>
        <p:nvGrpSpPr>
          <p:cNvPr id="152" name="群組 151">
            <a:extLst>
              <a:ext uri="{FF2B5EF4-FFF2-40B4-BE49-F238E27FC236}">
                <a16:creationId xmlns:a16="http://schemas.microsoft.com/office/drawing/2014/main" id="{1F5C46DB-D09F-4D1A-B9CA-3BF24D986FA3}"/>
              </a:ext>
            </a:extLst>
          </p:cNvPr>
          <p:cNvGrpSpPr/>
          <p:nvPr/>
        </p:nvGrpSpPr>
        <p:grpSpPr>
          <a:xfrm>
            <a:off x="6674557" y="4975023"/>
            <a:ext cx="715161" cy="813431"/>
            <a:chOff x="1299972" y="3748362"/>
            <a:chExt cx="715161" cy="813431"/>
          </a:xfrm>
        </p:grpSpPr>
        <p:grpSp>
          <p:nvGrpSpPr>
            <p:cNvPr id="153" name="群組 152">
              <a:extLst>
                <a:ext uri="{FF2B5EF4-FFF2-40B4-BE49-F238E27FC236}">
                  <a16:creationId xmlns:a16="http://schemas.microsoft.com/office/drawing/2014/main" id="{AE8154E4-D37E-4827-BE33-1ADFCE55FA94}"/>
                </a:ext>
              </a:extLst>
            </p:cNvPr>
            <p:cNvGrpSpPr/>
            <p:nvPr/>
          </p:nvGrpSpPr>
          <p:grpSpPr>
            <a:xfrm>
              <a:off x="1488062" y="3748362"/>
              <a:ext cx="288000" cy="813431"/>
              <a:chOff x="2212165" y="3748362"/>
              <a:chExt cx="288000" cy="813431"/>
            </a:xfrm>
          </p:grpSpPr>
          <p:sp>
            <p:nvSpPr>
              <p:cNvPr id="155" name="矩形 154">
                <a:extLst>
                  <a:ext uri="{FF2B5EF4-FFF2-40B4-BE49-F238E27FC236}">
                    <a16:creationId xmlns:a16="http://schemas.microsoft.com/office/drawing/2014/main" id="{A7FC94DC-4C30-4E55-B3BB-38B4D7421A06}"/>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56" name="直線單箭頭接點 155">
                <a:extLst>
                  <a:ext uri="{FF2B5EF4-FFF2-40B4-BE49-F238E27FC236}">
                    <a16:creationId xmlns:a16="http://schemas.microsoft.com/office/drawing/2014/main" id="{CFD41D93-EBE4-44E2-9AD0-D7EB7A6A957B}"/>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42B091D5-5DFD-4BCB-8E6D-ABD6C8609303}"/>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54" name="文字方塊 153">
                  <a:extLst>
                    <a:ext uri="{FF2B5EF4-FFF2-40B4-BE49-F238E27FC236}">
                      <a16:creationId xmlns:a16="http://schemas.microsoft.com/office/drawing/2014/main" id="{42B091D5-5DFD-4BCB-8E6D-ABD6C8609303}"/>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15"/>
                  <a:stretch>
                    <a:fillRect b="-8974"/>
                  </a:stretch>
                </a:blipFill>
              </p:spPr>
              <p:txBody>
                <a:bodyPr/>
                <a:lstStyle/>
                <a:p>
                  <a:r>
                    <a:rPr lang="zh-TW" altLang="en-US">
                      <a:noFill/>
                    </a:rPr>
                    <a:t> </a:t>
                  </a:r>
                </a:p>
              </p:txBody>
            </p:sp>
          </mc:Fallback>
        </mc:AlternateContent>
      </p:grpSp>
      <p:sp>
        <p:nvSpPr>
          <p:cNvPr id="157" name="矩形 156">
            <a:extLst>
              <a:ext uri="{FF2B5EF4-FFF2-40B4-BE49-F238E27FC236}">
                <a16:creationId xmlns:a16="http://schemas.microsoft.com/office/drawing/2014/main" id="{1BC277D8-1DB5-41E0-AADD-C26534F108A3}"/>
              </a:ext>
            </a:extLst>
          </p:cNvPr>
          <p:cNvSpPr/>
          <p:nvPr/>
        </p:nvSpPr>
        <p:spPr>
          <a:xfrm>
            <a:off x="6520603" y="387826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58" name="文字方塊 157">
                <a:extLst>
                  <a:ext uri="{FF2B5EF4-FFF2-40B4-BE49-F238E27FC236}">
                    <a16:creationId xmlns:a16="http://schemas.microsoft.com/office/drawing/2014/main" id="{DFD6171F-8E7D-4038-BC94-2C90BE25AE41}"/>
                  </a:ext>
                </a:extLst>
              </p:cNvPr>
              <p:cNvSpPr txBox="1"/>
              <p:nvPr/>
            </p:nvSpPr>
            <p:spPr>
              <a:xfrm>
                <a:off x="7136706" y="341368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58" name="文字方塊 157">
                <a:extLst>
                  <a:ext uri="{FF2B5EF4-FFF2-40B4-BE49-F238E27FC236}">
                    <a16:creationId xmlns:a16="http://schemas.microsoft.com/office/drawing/2014/main" id="{DFD6171F-8E7D-4038-BC94-2C90BE25AE41}"/>
                  </a:ext>
                </a:extLst>
              </p:cNvPr>
              <p:cNvSpPr txBox="1">
                <a:spLocks noRot="1" noChangeAspect="1" noMove="1" noResize="1" noEditPoints="1" noAdjustHandles="1" noChangeArrowheads="1" noChangeShapeType="1" noTextEdit="1"/>
              </p:cNvSpPr>
              <p:nvPr/>
            </p:nvSpPr>
            <p:spPr>
              <a:xfrm>
                <a:off x="7136706" y="3413688"/>
                <a:ext cx="715161" cy="473591"/>
              </a:xfrm>
              <a:prstGeom prst="rect">
                <a:avLst/>
              </a:prstGeom>
              <a:blipFill>
                <a:blip r:embed="rId16"/>
                <a:stretch>
                  <a:fillRect b="-7692"/>
                </a:stretch>
              </a:blipFill>
            </p:spPr>
            <p:txBody>
              <a:bodyPr/>
              <a:lstStyle/>
              <a:p>
                <a:r>
                  <a:rPr lang="en-DE">
                    <a:noFill/>
                  </a:rPr>
                  <a:t> </a:t>
                </a:r>
              </a:p>
            </p:txBody>
          </p:sp>
        </mc:Fallback>
      </mc:AlternateContent>
      <p:sp>
        <p:nvSpPr>
          <p:cNvPr id="159" name="矩形 158">
            <a:extLst>
              <a:ext uri="{FF2B5EF4-FFF2-40B4-BE49-F238E27FC236}">
                <a16:creationId xmlns:a16="http://schemas.microsoft.com/office/drawing/2014/main" id="{D894C578-DF7D-407A-9534-3E9D345E3EAC}"/>
              </a:ext>
            </a:extLst>
          </p:cNvPr>
          <p:cNvSpPr/>
          <p:nvPr/>
        </p:nvSpPr>
        <p:spPr>
          <a:xfrm>
            <a:off x="7240398" y="386287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0" name="文字方塊 159">
                <a:extLst>
                  <a:ext uri="{FF2B5EF4-FFF2-40B4-BE49-F238E27FC236}">
                    <a16:creationId xmlns:a16="http://schemas.microsoft.com/office/drawing/2014/main" id="{D4E6863D-4EC1-45B6-AE20-803112A8F46D}"/>
                  </a:ext>
                </a:extLst>
              </p:cNvPr>
              <p:cNvSpPr txBox="1"/>
              <p:nvPr/>
            </p:nvSpPr>
            <p:spPr>
              <a:xfrm>
                <a:off x="6397648" y="340370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60" name="文字方塊 159">
                <a:extLst>
                  <a:ext uri="{FF2B5EF4-FFF2-40B4-BE49-F238E27FC236}">
                    <a16:creationId xmlns:a16="http://schemas.microsoft.com/office/drawing/2014/main" id="{D4E6863D-4EC1-45B6-AE20-803112A8F46D}"/>
                  </a:ext>
                </a:extLst>
              </p:cNvPr>
              <p:cNvSpPr txBox="1">
                <a:spLocks noRot="1" noChangeAspect="1" noMove="1" noResize="1" noEditPoints="1" noAdjustHandles="1" noChangeArrowheads="1" noChangeShapeType="1" noTextEdit="1"/>
              </p:cNvSpPr>
              <p:nvPr/>
            </p:nvSpPr>
            <p:spPr>
              <a:xfrm>
                <a:off x="6397648" y="3403707"/>
                <a:ext cx="715161" cy="473591"/>
              </a:xfrm>
              <a:prstGeom prst="rect">
                <a:avLst/>
              </a:prstGeom>
              <a:blipFill>
                <a:blip r:embed="rId17"/>
                <a:stretch>
                  <a:fillRect b="-7692"/>
                </a:stretch>
              </a:blipFill>
            </p:spPr>
            <p:txBody>
              <a:bodyPr/>
              <a:lstStyle/>
              <a:p>
                <a:r>
                  <a:rPr lang="en-DE">
                    <a:noFill/>
                  </a:rPr>
                  <a:t> </a:t>
                </a:r>
              </a:p>
            </p:txBody>
          </p:sp>
        </mc:Fallback>
      </mc:AlternateContent>
      <p:cxnSp>
        <p:nvCxnSpPr>
          <p:cNvPr id="162" name="直線單箭頭接點 161">
            <a:extLst>
              <a:ext uri="{FF2B5EF4-FFF2-40B4-BE49-F238E27FC236}">
                <a16:creationId xmlns:a16="http://schemas.microsoft.com/office/drawing/2014/main" id="{E39BDB91-DBF6-4144-86B6-4D1801C28215}"/>
              </a:ext>
            </a:extLst>
          </p:cNvPr>
          <p:cNvCxnSpPr>
            <a:cxnSpLocks/>
          </p:cNvCxnSpPr>
          <p:nvPr/>
        </p:nvCxnSpPr>
        <p:spPr>
          <a:xfrm>
            <a:off x="8119823" y="4716681"/>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5247A413-CB58-4A93-BF6C-C8077A5E86C4}"/>
              </a:ext>
            </a:extLst>
          </p:cNvPr>
          <p:cNvCxnSpPr>
            <a:cxnSpLocks/>
          </p:cNvCxnSpPr>
          <p:nvPr/>
        </p:nvCxnSpPr>
        <p:spPr>
          <a:xfrm flipV="1">
            <a:off x="8097994" y="4453894"/>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A5A08BF7-F061-4887-8ABA-D5BE774D695B}"/>
              </a:ext>
            </a:extLst>
          </p:cNvPr>
          <p:cNvCxnSpPr>
            <a:cxnSpLocks/>
          </p:cNvCxnSpPr>
          <p:nvPr/>
        </p:nvCxnSpPr>
        <p:spPr>
          <a:xfrm flipV="1">
            <a:off x="8797361" y="4439998"/>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a:extLst>
              <a:ext uri="{FF2B5EF4-FFF2-40B4-BE49-F238E27FC236}">
                <a16:creationId xmlns:a16="http://schemas.microsoft.com/office/drawing/2014/main" id="{D0427B6D-3431-4783-B2E1-72D686D626F9}"/>
              </a:ext>
            </a:extLst>
          </p:cNvPr>
          <p:cNvSpPr/>
          <p:nvPr/>
        </p:nvSpPr>
        <p:spPr>
          <a:xfrm>
            <a:off x="7953994" y="387615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6" name="文字方塊 165">
                <a:extLst>
                  <a:ext uri="{FF2B5EF4-FFF2-40B4-BE49-F238E27FC236}">
                    <a16:creationId xmlns:a16="http://schemas.microsoft.com/office/drawing/2014/main" id="{049B8D0A-1FBF-421E-BEFD-1197C26F1F48}"/>
                  </a:ext>
                </a:extLst>
              </p:cNvPr>
              <p:cNvSpPr txBox="1"/>
              <p:nvPr/>
            </p:nvSpPr>
            <p:spPr>
              <a:xfrm>
                <a:off x="8570097" y="341157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66" name="文字方塊 165">
                <a:extLst>
                  <a:ext uri="{FF2B5EF4-FFF2-40B4-BE49-F238E27FC236}">
                    <a16:creationId xmlns:a16="http://schemas.microsoft.com/office/drawing/2014/main" id="{049B8D0A-1FBF-421E-BEFD-1197C26F1F48}"/>
                  </a:ext>
                </a:extLst>
              </p:cNvPr>
              <p:cNvSpPr txBox="1">
                <a:spLocks noRot="1" noChangeAspect="1" noMove="1" noResize="1" noEditPoints="1" noAdjustHandles="1" noChangeArrowheads="1" noChangeShapeType="1" noTextEdit="1"/>
              </p:cNvSpPr>
              <p:nvPr/>
            </p:nvSpPr>
            <p:spPr>
              <a:xfrm>
                <a:off x="8570097" y="3411576"/>
                <a:ext cx="715161" cy="473591"/>
              </a:xfrm>
              <a:prstGeom prst="rect">
                <a:avLst/>
              </a:prstGeom>
              <a:blipFill>
                <a:blip r:embed="rId18"/>
                <a:stretch>
                  <a:fillRect/>
                </a:stretch>
              </a:blipFill>
            </p:spPr>
            <p:txBody>
              <a:bodyPr/>
              <a:lstStyle/>
              <a:p>
                <a:r>
                  <a:rPr lang="en-DE">
                    <a:noFill/>
                  </a:rPr>
                  <a:t> </a:t>
                </a:r>
              </a:p>
            </p:txBody>
          </p:sp>
        </mc:Fallback>
      </mc:AlternateContent>
      <p:sp>
        <p:nvSpPr>
          <p:cNvPr id="167" name="矩形 166">
            <a:extLst>
              <a:ext uri="{FF2B5EF4-FFF2-40B4-BE49-F238E27FC236}">
                <a16:creationId xmlns:a16="http://schemas.microsoft.com/office/drawing/2014/main" id="{BCF914FA-1ED9-4BA6-90A3-519A5E75006E}"/>
              </a:ext>
            </a:extLst>
          </p:cNvPr>
          <p:cNvSpPr/>
          <p:nvPr/>
        </p:nvSpPr>
        <p:spPr>
          <a:xfrm>
            <a:off x="8673789" y="386076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8" name="文字方塊 167">
                <a:extLst>
                  <a:ext uri="{FF2B5EF4-FFF2-40B4-BE49-F238E27FC236}">
                    <a16:creationId xmlns:a16="http://schemas.microsoft.com/office/drawing/2014/main" id="{C3084C0B-494B-4A76-A8B4-A485FA58B444}"/>
                  </a:ext>
                </a:extLst>
              </p:cNvPr>
              <p:cNvSpPr txBox="1"/>
              <p:nvPr/>
            </p:nvSpPr>
            <p:spPr>
              <a:xfrm>
                <a:off x="7852317" y="34028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68" name="文字方塊 167">
                <a:extLst>
                  <a:ext uri="{FF2B5EF4-FFF2-40B4-BE49-F238E27FC236}">
                    <a16:creationId xmlns:a16="http://schemas.microsoft.com/office/drawing/2014/main" id="{C3084C0B-494B-4A76-A8B4-A485FA58B444}"/>
                  </a:ext>
                </a:extLst>
              </p:cNvPr>
              <p:cNvSpPr txBox="1">
                <a:spLocks noRot="1" noChangeAspect="1" noMove="1" noResize="1" noEditPoints="1" noAdjustHandles="1" noChangeArrowheads="1" noChangeShapeType="1" noTextEdit="1"/>
              </p:cNvSpPr>
              <p:nvPr/>
            </p:nvSpPr>
            <p:spPr>
              <a:xfrm>
                <a:off x="7852317" y="3402890"/>
                <a:ext cx="715161" cy="473591"/>
              </a:xfrm>
              <a:prstGeom prst="rect">
                <a:avLst/>
              </a:prstGeom>
              <a:blipFill>
                <a:blip r:embed="rId19"/>
                <a:stretch>
                  <a:fillRect/>
                </a:stretch>
              </a:blipFill>
            </p:spPr>
            <p:txBody>
              <a:bodyPr/>
              <a:lstStyle/>
              <a:p>
                <a:r>
                  <a:rPr lang="en-DE">
                    <a:noFill/>
                  </a:rPr>
                  <a:t> </a:t>
                </a:r>
              </a:p>
            </p:txBody>
          </p:sp>
        </mc:Fallback>
      </mc:AlternateContent>
      <p:cxnSp>
        <p:nvCxnSpPr>
          <p:cNvPr id="169" name="直線單箭頭接點 168">
            <a:extLst>
              <a:ext uri="{FF2B5EF4-FFF2-40B4-BE49-F238E27FC236}">
                <a16:creationId xmlns:a16="http://schemas.microsoft.com/office/drawing/2014/main" id="{18125834-BB27-4104-8BE8-742A89940A8B}"/>
              </a:ext>
            </a:extLst>
          </p:cNvPr>
          <p:cNvCxnSpPr>
            <a:cxnSpLocks/>
          </p:cNvCxnSpPr>
          <p:nvPr/>
        </p:nvCxnSpPr>
        <p:spPr>
          <a:xfrm>
            <a:off x="9413985" y="471375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73B6641-4B45-4FFA-AFEF-9B63389BEF6E}"/>
              </a:ext>
            </a:extLst>
          </p:cNvPr>
          <p:cNvCxnSpPr>
            <a:cxnSpLocks/>
          </p:cNvCxnSpPr>
          <p:nvPr/>
        </p:nvCxnSpPr>
        <p:spPr>
          <a:xfrm flipV="1">
            <a:off x="9392156" y="445096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EC4A417B-89C4-4BB8-9006-F7BE8FB29823}"/>
              </a:ext>
            </a:extLst>
          </p:cNvPr>
          <p:cNvCxnSpPr>
            <a:cxnSpLocks/>
          </p:cNvCxnSpPr>
          <p:nvPr/>
        </p:nvCxnSpPr>
        <p:spPr>
          <a:xfrm flipV="1">
            <a:off x="10091523" y="443706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2" name="矩形 171">
            <a:extLst>
              <a:ext uri="{FF2B5EF4-FFF2-40B4-BE49-F238E27FC236}">
                <a16:creationId xmlns:a16="http://schemas.microsoft.com/office/drawing/2014/main" id="{AA0D07F5-F17A-4A33-8A87-6F438F59BAB2}"/>
              </a:ext>
            </a:extLst>
          </p:cNvPr>
          <p:cNvSpPr/>
          <p:nvPr/>
        </p:nvSpPr>
        <p:spPr>
          <a:xfrm>
            <a:off x="9248156" y="387322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D50407BE-769C-4470-9EC6-A20901DDC8CA}"/>
                  </a:ext>
                </a:extLst>
              </p:cNvPr>
              <p:cNvSpPr txBox="1"/>
              <p:nvPr/>
            </p:nvSpPr>
            <p:spPr>
              <a:xfrm>
                <a:off x="9864259" y="340864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D50407BE-769C-4470-9EC6-A20901DDC8CA}"/>
                  </a:ext>
                </a:extLst>
              </p:cNvPr>
              <p:cNvSpPr txBox="1">
                <a:spLocks noRot="1" noChangeAspect="1" noMove="1" noResize="1" noEditPoints="1" noAdjustHandles="1" noChangeArrowheads="1" noChangeShapeType="1" noTextEdit="1"/>
              </p:cNvSpPr>
              <p:nvPr/>
            </p:nvSpPr>
            <p:spPr>
              <a:xfrm>
                <a:off x="9864259" y="3408645"/>
                <a:ext cx="715161" cy="473591"/>
              </a:xfrm>
              <a:prstGeom prst="rect">
                <a:avLst/>
              </a:prstGeom>
              <a:blipFill>
                <a:blip r:embed="rId20"/>
                <a:stretch>
                  <a:fillRect/>
                </a:stretch>
              </a:blipFill>
            </p:spPr>
            <p:txBody>
              <a:bodyPr/>
              <a:lstStyle/>
              <a:p>
                <a:r>
                  <a:rPr lang="en-DE">
                    <a:noFill/>
                  </a:rPr>
                  <a:t> </a:t>
                </a:r>
              </a:p>
            </p:txBody>
          </p:sp>
        </mc:Fallback>
      </mc:AlternateContent>
      <p:sp>
        <p:nvSpPr>
          <p:cNvPr id="174" name="矩形 173">
            <a:extLst>
              <a:ext uri="{FF2B5EF4-FFF2-40B4-BE49-F238E27FC236}">
                <a16:creationId xmlns:a16="http://schemas.microsoft.com/office/drawing/2014/main" id="{66E2A0A3-9E7B-4E0C-B05F-DCFFCD7CBA43}"/>
              </a:ext>
            </a:extLst>
          </p:cNvPr>
          <p:cNvSpPr/>
          <p:nvPr/>
        </p:nvSpPr>
        <p:spPr>
          <a:xfrm>
            <a:off x="9967951" y="38578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06B0F45E-DF7E-4906-A2A2-1DA5071307CE}"/>
                  </a:ext>
                </a:extLst>
              </p:cNvPr>
              <p:cNvSpPr txBox="1"/>
              <p:nvPr/>
            </p:nvSpPr>
            <p:spPr>
              <a:xfrm>
                <a:off x="9200944" y="339769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06B0F45E-DF7E-4906-A2A2-1DA5071307CE}"/>
                  </a:ext>
                </a:extLst>
              </p:cNvPr>
              <p:cNvSpPr txBox="1">
                <a:spLocks noRot="1" noChangeAspect="1" noMove="1" noResize="1" noEditPoints="1" noAdjustHandles="1" noChangeArrowheads="1" noChangeShapeType="1" noTextEdit="1"/>
              </p:cNvSpPr>
              <p:nvPr/>
            </p:nvSpPr>
            <p:spPr>
              <a:xfrm>
                <a:off x="9200944" y="3397696"/>
                <a:ext cx="715161" cy="473591"/>
              </a:xfrm>
              <a:prstGeom prst="rect">
                <a:avLst/>
              </a:prstGeom>
              <a:blipFill>
                <a:blip r:embed="rId21"/>
                <a:stretch>
                  <a:fillRect/>
                </a:stretch>
              </a:blipFill>
            </p:spPr>
            <p:txBody>
              <a:bodyPr/>
              <a:lstStyle/>
              <a:p>
                <a:r>
                  <a:rPr lang="en-DE">
                    <a:noFill/>
                  </a:rPr>
                  <a:t> </a:t>
                </a:r>
              </a:p>
            </p:txBody>
          </p:sp>
        </mc:Fallback>
      </mc:AlternateContent>
      <p:grpSp>
        <p:nvGrpSpPr>
          <p:cNvPr id="176" name="群組 175">
            <a:extLst>
              <a:ext uri="{FF2B5EF4-FFF2-40B4-BE49-F238E27FC236}">
                <a16:creationId xmlns:a16="http://schemas.microsoft.com/office/drawing/2014/main" id="{C80A486D-33A7-447C-BDDE-5A21BDDFECB6}"/>
              </a:ext>
            </a:extLst>
          </p:cNvPr>
          <p:cNvGrpSpPr/>
          <p:nvPr/>
        </p:nvGrpSpPr>
        <p:grpSpPr>
          <a:xfrm>
            <a:off x="5873959" y="756045"/>
            <a:ext cx="715161" cy="605813"/>
            <a:chOff x="635402" y="1337615"/>
            <a:chExt cx="715161" cy="605813"/>
          </a:xfrm>
        </p:grpSpPr>
        <p:sp>
          <p:nvSpPr>
            <p:cNvPr id="177" name="矩形 176">
              <a:extLst>
                <a:ext uri="{FF2B5EF4-FFF2-40B4-BE49-F238E27FC236}">
                  <a16:creationId xmlns:a16="http://schemas.microsoft.com/office/drawing/2014/main" id="{46973DD6-6DCC-40CC-91A0-61F94845BE0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8" name="文字方塊 177">
                  <a:extLst>
                    <a:ext uri="{FF2B5EF4-FFF2-40B4-BE49-F238E27FC236}">
                      <a16:creationId xmlns:a16="http://schemas.microsoft.com/office/drawing/2014/main" id="{55279803-A406-401B-B21E-523EB4209FF1}"/>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78" name="文字方塊 177">
                  <a:extLst>
                    <a:ext uri="{FF2B5EF4-FFF2-40B4-BE49-F238E27FC236}">
                      <a16:creationId xmlns:a16="http://schemas.microsoft.com/office/drawing/2014/main" id="{55279803-A406-401B-B21E-523EB4209FF1}"/>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2"/>
                  <a:stretch>
                    <a:fillRect/>
                  </a:stretch>
                </a:blipFill>
              </p:spPr>
              <p:txBody>
                <a:bodyPr/>
                <a:lstStyle/>
                <a:p>
                  <a:r>
                    <a:rPr lang="zh-TW" altLang="en-US">
                      <a:noFill/>
                    </a:rPr>
                    <a:t> </a:t>
                  </a:r>
                </a:p>
              </p:txBody>
            </p:sp>
          </mc:Fallback>
        </mc:AlternateContent>
      </p:grpSp>
      <p:cxnSp>
        <p:nvCxnSpPr>
          <p:cNvPr id="96" name="直線單箭頭接點 95">
            <a:extLst>
              <a:ext uri="{FF2B5EF4-FFF2-40B4-BE49-F238E27FC236}">
                <a16:creationId xmlns:a16="http://schemas.microsoft.com/office/drawing/2014/main" id="{B84EF51E-785D-447E-9D58-92C9B25BA859}"/>
              </a:ext>
            </a:extLst>
          </p:cNvPr>
          <p:cNvCxnSpPr>
            <a:cxnSpLocks/>
            <a:endCxn id="99" idx="2"/>
          </p:cNvCxnSpPr>
          <p:nvPr/>
        </p:nvCxnSpPr>
        <p:spPr>
          <a:xfrm flipV="1">
            <a:off x="3065044" y="2484191"/>
            <a:ext cx="5667890" cy="9741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0A5B9176-4CD5-4D36-A198-A357C4E766C1}"/>
              </a:ext>
            </a:extLst>
          </p:cNvPr>
          <p:cNvCxnSpPr>
            <a:cxnSpLocks/>
          </p:cNvCxnSpPr>
          <p:nvPr/>
        </p:nvCxnSpPr>
        <p:spPr>
          <a:xfrm flipV="1">
            <a:off x="8927656" y="2491315"/>
            <a:ext cx="10061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橢圓 98">
            <a:extLst>
              <a:ext uri="{FF2B5EF4-FFF2-40B4-BE49-F238E27FC236}">
                <a16:creationId xmlns:a16="http://schemas.microsoft.com/office/drawing/2014/main" id="{F8FFDDD2-8D56-4BF5-93C5-8F9CEA3720B3}"/>
              </a:ext>
            </a:extLst>
          </p:cNvPr>
          <p:cNvSpPr/>
          <p:nvPr/>
        </p:nvSpPr>
        <p:spPr>
          <a:xfrm>
            <a:off x="8732934" y="239419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01" name="直線單箭頭接點 100">
            <a:extLst>
              <a:ext uri="{FF2B5EF4-FFF2-40B4-BE49-F238E27FC236}">
                <a16:creationId xmlns:a16="http://schemas.microsoft.com/office/drawing/2014/main" id="{5930367C-EC7D-4770-B419-ABEF5B6D3096}"/>
              </a:ext>
            </a:extLst>
          </p:cNvPr>
          <p:cNvCxnSpPr>
            <a:cxnSpLocks/>
          </p:cNvCxnSpPr>
          <p:nvPr/>
        </p:nvCxnSpPr>
        <p:spPr>
          <a:xfrm flipV="1">
            <a:off x="8826408" y="2574191"/>
            <a:ext cx="0" cy="90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群組 112">
            <a:extLst>
              <a:ext uri="{FF2B5EF4-FFF2-40B4-BE49-F238E27FC236}">
                <a16:creationId xmlns:a16="http://schemas.microsoft.com/office/drawing/2014/main" id="{7188C8DB-AA8B-49D9-95C5-68CD0CECAA7F}"/>
              </a:ext>
            </a:extLst>
          </p:cNvPr>
          <p:cNvGrpSpPr/>
          <p:nvPr/>
        </p:nvGrpSpPr>
        <p:grpSpPr>
          <a:xfrm>
            <a:off x="9957569" y="2339985"/>
            <a:ext cx="298383" cy="310013"/>
            <a:chOff x="-105878" y="1740168"/>
            <a:chExt cx="461666" cy="461665"/>
          </a:xfrm>
        </p:grpSpPr>
        <p:sp>
          <p:nvSpPr>
            <p:cNvPr id="114" name="矩形 113">
              <a:extLst>
                <a:ext uri="{FF2B5EF4-FFF2-40B4-BE49-F238E27FC236}">
                  <a16:creationId xmlns:a16="http://schemas.microsoft.com/office/drawing/2014/main" id="{A517E6BA-2450-42B2-A6E0-4E2913B2118C}"/>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5" name="群組 114">
              <a:extLst>
                <a:ext uri="{FF2B5EF4-FFF2-40B4-BE49-F238E27FC236}">
                  <a16:creationId xmlns:a16="http://schemas.microsoft.com/office/drawing/2014/main" id="{9CA1BEAD-99C8-4944-89E6-EBD26976FC31}"/>
                </a:ext>
              </a:extLst>
            </p:cNvPr>
            <p:cNvGrpSpPr/>
            <p:nvPr/>
          </p:nvGrpSpPr>
          <p:grpSpPr>
            <a:xfrm rot="21265833">
              <a:off x="-30571" y="1828628"/>
              <a:ext cx="317144" cy="302092"/>
              <a:chOff x="-43095" y="1828685"/>
              <a:chExt cx="317144" cy="302092"/>
            </a:xfrm>
          </p:grpSpPr>
          <p:cxnSp>
            <p:nvCxnSpPr>
              <p:cNvPr id="116" name="直線接點 115">
                <a:extLst>
                  <a:ext uri="{FF2B5EF4-FFF2-40B4-BE49-F238E27FC236}">
                    <a16:creationId xmlns:a16="http://schemas.microsoft.com/office/drawing/2014/main" id="{0816AA98-ADF5-449E-968B-CC18EB98A69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DA916ABB-36C5-4D83-8A62-661C1281E0A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 name="群組 101">
            <a:extLst>
              <a:ext uri="{FF2B5EF4-FFF2-40B4-BE49-F238E27FC236}">
                <a16:creationId xmlns:a16="http://schemas.microsoft.com/office/drawing/2014/main" id="{DDB94854-EA5E-4CBA-93DE-1752F7B0CD51}"/>
              </a:ext>
            </a:extLst>
          </p:cNvPr>
          <p:cNvGrpSpPr/>
          <p:nvPr/>
        </p:nvGrpSpPr>
        <p:grpSpPr>
          <a:xfrm>
            <a:off x="5873958" y="1422009"/>
            <a:ext cx="715161" cy="605813"/>
            <a:chOff x="635402" y="1337615"/>
            <a:chExt cx="715161" cy="605813"/>
          </a:xfrm>
        </p:grpSpPr>
        <p:sp>
          <p:nvSpPr>
            <p:cNvPr id="103" name="矩形 102">
              <a:extLst>
                <a:ext uri="{FF2B5EF4-FFF2-40B4-BE49-F238E27FC236}">
                  <a16:creationId xmlns:a16="http://schemas.microsoft.com/office/drawing/2014/main" id="{7878276E-BCBE-40E7-A80A-1B1DCC1FDE4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4" name="文字方塊 103">
                  <a:extLst>
                    <a:ext uri="{FF2B5EF4-FFF2-40B4-BE49-F238E27FC236}">
                      <a16:creationId xmlns:a16="http://schemas.microsoft.com/office/drawing/2014/main" id="{249E86AA-C6CD-4D66-8DE7-F654F26234E8}"/>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04" name="文字方塊 103">
                  <a:extLst>
                    <a:ext uri="{FF2B5EF4-FFF2-40B4-BE49-F238E27FC236}">
                      <a16:creationId xmlns:a16="http://schemas.microsoft.com/office/drawing/2014/main" id="{249E86AA-C6CD-4D66-8DE7-F654F26234E8}"/>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3"/>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98807C0F-9002-41D4-B36F-7A7E29961CD1}"/>
              </a:ext>
            </a:extLst>
          </p:cNvPr>
          <p:cNvCxnSpPr>
            <a:cxnSpLocks/>
          </p:cNvCxnSpPr>
          <p:nvPr/>
        </p:nvCxnSpPr>
        <p:spPr>
          <a:xfrm flipV="1">
            <a:off x="10117487" y="2649997"/>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04BF7C7C-7B19-4513-8CA1-4AFBE66A7D43}"/>
              </a:ext>
            </a:extLst>
          </p:cNvPr>
          <p:cNvCxnSpPr>
            <a:cxnSpLocks/>
          </p:cNvCxnSpPr>
          <p:nvPr/>
        </p:nvCxnSpPr>
        <p:spPr>
          <a:xfrm flipH="1" flipV="1">
            <a:off x="10106759" y="1738326"/>
            <a:ext cx="0" cy="556293"/>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E831CA5-AAEF-4505-9E47-26E1DC75F040}"/>
              </a:ext>
            </a:extLst>
          </p:cNvPr>
          <p:cNvCxnSpPr>
            <a:cxnSpLocks/>
          </p:cNvCxnSpPr>
          <p:nvPr/>
        </p:nvCxnSpPr>
        <p:spPr>
          <a:xfrm flipH="1" flipV="1">
            <a:off x="6476499" y="1724914"/>
            <a:ext cx="363026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群組 120">
            <a:extLst>
              <a:ext uri="{FF2B5EF4-FFF2-40B4-BE49-F238E27FC236}">
                <a16:creationId xmlns:a16="http://schemas.microsoft.com/office/drawing/2014/main" id="{81FA5E1B-A2C3-4F0A-B5C6-8B2418D1C52A}"/>
              </a:ext>
            </a:extLst>
          </p:cNvPr>
          <p:cNvGrpSpPr/>
          <p:nvPr/>
        </p:nvGrpSpPr>
        <p:grpSpPr>
          <a:xfrm>
            <a:off x="5643406" y="2336309"/>
            <a:ext cx="298383" cy="310013"/>
            <a:chOff x="-105878" y="1740168"/>
            <a:chExt cx="461666" cy="461665"/>
          </a:xfrm>
        </p:grpSpPr>
        <p:sp>
          <p:nvSpPr>
            <p:cNvPr id="122" name="矩形 121">
              <a:extLst>
                <a:ext uri="{FF2B5EF4-FFF2-40B4-BE49-F238E27FC236}">
                  <a16:creationId xmlns:a16="http://schemas.microsoft.com/office/drawing/2014/main" id="{568F52B1-96C8-4C34-913E-25417A457580}"/>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23" name="群組 122">
              <a:extLst>
                <a:ext uri="{FF2B5EF4-FFF2-40B4-BE49-F238E27FC236}">
                  <a16:creationId xmlns:a16="http://schemas.microsoft.com/office/drawing/2014/main" id="{9B848EC9-3D83-4D3E-A782-0AB2B1FB5507}"/>
                </a:ext>
              </a:extLst>
            </p:cNvPr>
            <p:cNvGrpSpPr/>
            <p:nvPr/>
          </p:nvGrpSpPr>
          <p:grpSpPr>
            <a:xfrm rot="21265833">
              <a:off x="-30571" y="1828628"/>
              <a:ext cx="317144" cy="302092"/>
              <a:chOff x="-43095" y="1828685"/>
              <a:chExt cx="317144" cy="302092"/>
            </a:xfrm>
          </p:grpSpPr>
          <p:cxnSp>
            <p:nvCxnSpPr>
              <p:cNvPr id="124" name="直線接點 123">
                <a:extLst>
                  <a:ext uri="{FF2B5EF4-FFF2-40B4-BE49-F238E27FC236}">
                    <a16:creationId xmlns:a16="http://schemas.microsoft.com/office/drawing/2014/main" id="{34539F8C-9817-48B8-99E7-F4E5DA459D52}"/>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24498099-D0B1-440B-A602-44FA9A01FA89}"/>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6" name="橢圓 125">
            <a:extLst>
              <a:ext uri="{FF2B5EF4-FFF2-40B4-BE49-F238E27FC236}">
                <a16:creationId xmlns:a16="http://schemas.microsoft.com/office/drawing/2014/main" id="{A4ACC9F5-3D5C-4176-95D5-A09FE93D9D84}"/>
              </a:ext>
            </a:extLst>
          </p:cNvPr>
          <p:cNvSpPr/>
          <p:nvPr/>
        </p:nvSpPr>
        <p:spPr>
          <a:xfrm>
            <a:off x="4420282" y="239196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27" name="直線單箭頭接點 126">
            <a:extLst>
              <a:ext uri="{FF2B5EF4-FFF2-40B4-BE49-F238E27FC236}">
                <a16:creationId xmlns:a16="http://schemas.microsoft.com/office/drawing/2014/main" id="{352F2CC4-FB6B-4368-AA84-20361C297069}"/>
              </a:ext>
            </a:extLst>
          </p:cNvPr>
          <p:cNvCxnSpPr>
            <a:cxnSpLocks/>
            <a:endCxn id="126" idx="3"/>
          </p:cNvCxnSpPr>
          <p:nvPr/>
        </p:nvCxnSpPr>
        <p:spPr>
          <a:xfrm flipV="1">
            <a:off x="3070364" y="2545607"/>
            <a:ext cx="1376279" cy="868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92440216-0A7D-402A-B31F-A26B1484FF90}"/>
              </a:ext>
            </a:extLst>
          </p:cNvPr>
          <p:cNvCxnSpPr>
            <a:cxnSpLocks/>
          </p:cNvCxnSpPr>
          <p:nvPr/>
        </p:nvCxnSpPr>
        <p:spPr>
          <a:xfrm flipH="1" flipV="1">
            <a:off x="4522157" y="2588661"/>
            <a:ext cx="0" cy="8710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49A94B28-D0FA-4E1E-B755-A661C56891F0}"/>
              </a:ext>
            </a:extLst>
          </p:cNvPr>
          <p:cNvCxnSpPr>
            <a:cxnSpLocks/>
          </p:cNvCxnSpPr>
          <p:nvPr/>
        </p:nvCxnSpPr>
        <p:spPr>
          <a:xfrm flipV="1">
            <a:off x="4637243" y="2477301"/>
            <a:ext cx="10061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867D178D-C84B-4DCE-ACFE-EC4B92BC9B53}"/>
              </a:ext>
            </a:extLst>
          </p:cNvPr>
          <p:cNvCxnSpPr>
            <a:cxnSpLocks/>
          </p:cNvCxnSpPr>
          <p:nvPr/>
        </p:nvCxnSpPr>
        <p:spPr>
          <a:xfrm flipV="1">
            <a:off x="5798244" y="2622985"/>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BE7EED1B-24B5-4D6C-B0E2-0C883BB62CEA}"/>
              </a:ext>
            </a:extLst>
          </p:cNvPr>
          <p:cNvCxnSpPr>
            <a:cxnSpLocks/>
          </p:cNvCxnSpPr>
          <p:nvPr/>
        </p:nvCxnSpPr>
        <p:spPr>
          <a:xfrm flipH="1" flipV="1">
            <a:off x="5795919" y="1724915"/>
            <a:ext cx="0" cy="611395"/>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直線單箭頭接點 178">
            <a:extLst>
              <a:ext uri="{FF2B5EF4-FFF2-40B4-BE49-F238E27FC236}">
                <a16:creationId xmlns:a16="http://schemas.microsoft.com/office/drawing/2014/main" id="{FB229E63-F052-4878-B387-3F45DCC1BEED}"/>
              </a:ext>
            </a:extLst>
          </p:cNvPr>
          <p:cNvCxnSpPr>
            <a:cxnSpLocks/>
          </p:cNvCxnSpPr>
          <p:nvPr/>
        </p:nvCxnSpPr>
        <p:spPr>
          <a:xfrm>
            <a:off x="5772170" y="1738325"/>
            <a:ext cx="19957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文字方塊 179">
                <a:extLst>
                  <a:ext uri="{FF2B5EF4-FFF2-40B4-BE49-F238E27FC236}">
                    <a16:creationId xmlns:a16="http://schemas.microsoft.com/office/drawing/2014/main" id="{DD50E574-B1AC-44CA-8149-0E8A8AD12849}"/>
                  </a:ext>
                </a:extLst>
              </p:cNvPr>
              <p:cNvSpPr txBox="1"/>
              <p:nvPr/>
            </p:nvSpPr>
            <p:spPr>
              <a:xfrm>
                <a:off x="1922520" y="6084405"/>
                <a:ext cx="148707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0" name="文字方塊 179">
                <a:extLst>
                  <a:ext uri="{FF2B5EF4-FFF2-40B4-BE49-F238E27FC236}">
                    <a16:creationId xmlns:a16="http://schemas.microsoft.com/office/drawing/2014/main" id="{DD50E574-B1AC-44CA-8149-0E8A8AD12849}"/>
                  </a:ext>
                </a:extLst>
              </p:cNvPr>
              <p:cNvSpPr txBox="1">
                <a:spLocks noRot="1" noChangeAspect="1" noMove="1" noResize="1" noEditPoints="1" noAdjustHandles="1" noChangeArrowheads="1" noChangeShapeType="1" noTextEdit="1"/>
              </p:cNvSpPr>
              <p:nvPr/>
            </p:nvSpPr>
            <p:spPr>
              <a:xfrm>
                <a:off x="1922520" y="6084405"/>
                <a:ext cx="1487074" cy="381258"/>
              </a:xfrm>
              <a:prstGeom prst="rect">
                <a:avLst/>
              </a:prstGeom>
              <a:blipFill>
                <a:blip r:embed="rId24"/>
                <a:stretch>
                  <a:fillRect l="-4237" r="-847"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20A7F60D-CC9C-4DB7-9060-4E26FC8FE814}"/>
                  </a:ext>
                </a:extLst>
              </p:cNvPr>
              <p:cNvSpPr txBox="1"/>
              <p:nvPr/>
            </p:nvSpPr>
            <p:spPr>
              <a:xfrm>
                <a:off x="1932232" y="901981"/>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r>
                            <a:rPr lang="en-US" altLang="zh-TW" sz="2400" i="1">
                              <a:latin typeface="Cambria Math" panose="02040503050406030204" pitchFamily="18" charset="0"/>
                            </a:rPr>
                            <m:t>,1</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20A7F60D-CC9C-4DB7-9060-4E26FC8FE814}"/>
                  </a:ext>
                </a:extLst>
              </p:cNvPr>
              <p:cNvSpPr txBox="1">
                <a:spLocks noRot="1" noChangeAspect="1" noMove="1" noResize="1" noEditPoints="1" noAdjustHandles="1" noChangeArrowheads="1" noChangeShapeType="1" noTextEdit="1"/>
              </p:cNvSpPr>
              <p:nvPr/>
            </p:nvSpPr>
            <p:spPr>
              <a:xfrm>
                <a:off x="1932232" y="901981"/>
                <a:ext cx="1833835" cy="381258"/>
              </a:xfrm>
              <a:prstGeom prst="rect">
                <a:avLst/>
              </a:prstGeom>
              <a:blipFill>
                <a:blip r:embed="rId25"/>
                <a:stretch>
                  <a:fillRect l="-3448" r="-690"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82" name="文字方塊 181">
                <a:extLst>
                  <a:ext uri="{FF2B5EF4-FFF2-40B4-BE49-F238E27FC236}">
                    <a16:creationId xmlns:a16="http://schemas.microsoft.com/office/drawing/2014/main" id="{1E087325-E0CC-4FA1-B331-05F40467767B}"/>
                  </a:ext>
                </a:extLst>
              </p:cNvPr>
              <p:cNvSpPr txBox="1"/>
              <p:nvPr/>
            </p:nvSpPr>
            <p:spPr>
              <a:xfrm>
                <a:off x="1922521" y="1390066"/>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𝑞</m:t>
                          </m:r>
                          <m:r>
                            <a:rPr lang="en-US" altLang="zh-TW" sz="2400" i="1">
                              <a:latin typeface="Cambria Math" panose="02040503050406030204" pitchFamily="18" charset="0"/>
                            </a:rPr>
                            <m:t>,2</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2" name="文字方塊 181">
                <a:extLst>
                  <a:ext uri="{FF2B5EF4-FFF2-40B4-BE49-F238E27FC236}">
                    <a16:creationId xmlns:a16="http://schemas.microsoft.com/office/drawing/2014/main" id="{1E087325-E0CC-4FA1-B331-05F40467767B}"/>
                  </a:ext>
                </a:extLst>
              </p:cNvPr>
              <p:cNvSpPr txBox="1">
                <a:spLocks noRot="1" noChangeAspect="1" noMove="1" noResize="1" noEditPoints="1" noAdjustHandles="1" noChangeArrowheads="1" noChangeShapeType="1" noTextEdit="1"/>
              </p:cNvSpPr>
              <p:nvPr/>
            </p:nvSpPr>
            <p:spPr>
              <a:xfrm>
                <a:off x="1922521" y="1390066"/>
                <a:ext cx="1833835" cy="381258"/>
              </a:xfrm>
              <a:prstGeom prst="rect">
                <a:avLst/>
              </a:prstGeom>
              <a:blipFill>
                <a:blip r:embed="rId26"/>
                <a:stretch>
                  <a:fillRect l="-3448" r="-1379" b="-22581"/>
                </a:stretch>
              </a:blipFill>
            </p:spPr>
            <p:txBody>
              <a:bodyPr/>
              <a:lstStyle/>
              <a:p>
                <a:r>
                  <a:rPr lang="en-DE">
                    <a:noFill/>
                  </a:rPr>
                  <a:t> </a:t>
                </a:r>
              </a:p>
            </p:txBody>
          </p:sp>
        </mc:Fallback>
      </mc:AlternateContent>
      <p:sp>
        <p:nvSpPr>
          <p:cNvPr id="2" name="TextBox 1">
            <a:extLst>
              <a:ext uri="{FF2B5EF4-FFF2-40B4-BE49-F238E27FC236}">
                <a16:creationId xmlns:a16="http://schemas.microsoft.com/office/drawing/2014/main" id="{508AD17C-E1A5-499C-93D6-670F9BA49916}"/>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0237014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8" name="Rectangle 2"/>
          <p:cNvSpPr>
            <a:spLocks noGrp="1" noChangeArrowheads="1"/>
          </p:cNvSpPr>
          <p:nvPr>
            <p:ph type="title"/>
          </p:nvPr>
        </p:nvSpPr>
        <p:spPr>
          <a:xfrm>
            <a:off x="671945" y="0"/>
            <a:ext cx="10515600" cy="1325563"/>
          </a:xfrm>
        </p:spPr>
        <p:txBody>
          <a:bodyPr/>
          <a:lstStyle/>
          <a:p>
            <a:pPr eaLnBrk="1" hangingPunct="1">
              <a:defRPr/>
            </a:pPr>
            <a:r>
              <a:rPr lang="en-US" altLang="x-none" dirty="0"/>
              <a:t>Recap: Language Models</a:t>
            </a:r>
          </a:p>
        </p:txBody>
      </p:sp>
      <mc:AlternateContent xmlns:mc="http://schemas.openxmlformats.org/markup-compatibility/2006" xmlns:a14="http://schemas.microsoft.com/office/drawing/2010/main">
        <mc:Choice Requires="a14">
          <p:sp>
            <p:nvSpPr>
              <p:cNvPr id="1545219" name="Rectangle 3"/>
              <p:cNvSpPr>
                <a:spLocks noGrp="1" noChangeArrowheads="1"/>
              </p:cNvSpPr>
              <p:nvPr>
                <p:ph type="body" idx="1"/>
              </p:nvPr>
            </p:nvSpPr>
            <p:spPr>
              <a:xfrm>
                <a:off x="769917" y="1226222"/>
                <a:ext cx="11129158" cy="4331429"/>
              </a:xfrm>
            </p:spPr>
            <p:txBody>
              <a:bodyPr>
                <a:normAutofit fontScale="92500" lnSpcReduction="20000"/>
              </a:bodyPr>
              <a:lstStyle/>
              <a:p>
                <a:pPr eaLnBrk="1" hangingPunct="1">
                  <a:defRPr/>
                </a:pPr>
                <a:r>
                  <a:rPr lang="en-US" altLang="x-none" dirty="0"/>
                  <a:t>An approach to probabilistic IR, derived from work in automatic speech recognition, OCR and MT</a:t>
                </a:r>
              </a:p>
              <a:p>
                <a:pPr eaLnBrk="1" hangingPunct="1">
                  <a:defRPr/>
                </a:pPr>
                <a:r>
                  <a:rPr lang="en-US" altLang="x-none" dirty="0"/>
                  <a:t>Statistically model the use of language in a collection to estimate the probability that a </a:t>
                </a:r>
                <a:r>
                  <a:rPr lang="en-US" altLang="x-none" dirty="0">
                    <a:solidFill>
                      <a:srgbClr val="0B12FF"/>
                    </a:solidFill>
                  </a:rPr>
                  <a:t>query </a:t>
                </a:r>
                <a:r>
                  <a:rPr lang="en-US" altLang="x-none" dirty="0"/>
                  <a:t>was</a:t>
                </a:r>
                <a:r>
                  <a:rPr lang="en-US" altLang="x-none" dirty="0">
                    <a:solidFill>
                      <a:srgbClr val="0B12FF"/>
                    </a:solidFill>
                  </a:rPr>
                  <a:t> </a:t>
                </a:r>
                <a:r>
                  <a:rPr lang="en-US" altLang="x-none" i="1" dirty="0">
                    <a:solidFill>
                      <a:srgbClr val="00B050"/>
                    </a:solidFill>
                  </a:rPr>
                  <a:t>generated</a:t>
                </a:r>
                <a:r>
                  <a:rPr lang="en-US" altLang="x-none" dirty="0">
                    <a:solidFill>
                      <a:srgbClr val="00B050"/>
                    </a:solidFill>
                  </a:rPr>
                  <a:t> </a:t>
                </a:r>
                <a:r>
                  <a:rPr lang="en-US" altLang="x-none" dirty="0">
                    <a:solidFill>
                      <a:srgbClr val="0B12FF"/>
                    </a:solidFill>
                  </a:rPr>
                  <a:t>from a particular document</a:t>
                </a:r>
              </a:p>
              <a:p>
                <a:pPr eaLnBrk="1" hangingPunct="1">
                  <a:defRPr/>
                </a:pPr>
                <a:r>
                  <a:rPr lang="en-US" altLang="x-none" dirty="0"/>
                  <a:t>If the query could have come from the document, then that document is likely to be relevant</a:t>
                </a:r>
              </a:p>
              <a:p>
                <a:pPr>
                  <a:defRPr/>
                </a:pPr>
                <a:r>
                  <a:rPr lang="en-US" altLang="x-none" dirty="0"/>
                  <a:t>Retrieve top-k documents </a:t>
                </a:r>
                <a:r>
                  <a:rPr lang="en-US" altLang="x-none" i="1" dirty="0">
                    <a:latin typeface="Times New Roman" panose="02020603050405020304" pitchFamily="18" charset="0"/>
                    <a:cs typeface="Times New Roman" panose="02020603050405020304" pitchFamily="18" charset="0"/>
                  </a:rPr>
                  <a:t>d</a:t>
                </a:r>
                <a:r>
                  <a:rPr lang="en-US" altLang="x-none" dirty="0"/>
                  <a:t> for fixed query </a:t>
                </a:r>
                <a:r>
                  <a:rPr lang="en-US" altLang="x-none" i="1" dirty="0">
                    <a:latin typeface="Times New Roman" panose="02020603050405020304" pitchFamily="18" charset="0"/>
                    <a:cs typeface="Times New Roman" panose="02020603050405020304" pitchFamily="18" charset="0"/>
                  </a:rPr>
                  <a:t>q</a:t>
                </a:r>
              </a:p>
              <a:p>
                <a:pPr lvl="1">
                  <a:defRPr/>
                </a:pPr>
                <a:r>
                  <a:rPr lang="en-US" altLang="x-none" i="1" dirty="0" err="1">
                    <a:latin typeface="Times New Roman" panose="02020603050405020304" pitchFamily="18" charset="0"/>
                    <a:cs typeface="Times New Roman" panose="02020603050405020304" pitchFamily="18" charset="0"/>
                  </a:rPr>
                  <a:t>argmax</a:t>
                </a:r>
                <a:r>
                  <a:rPr lang="en-US" altLang="x-none" i="1" baseline="30000" dirty="0" err="1">
                    <a:latin typeface="Times New Roman" panose="02020603050405020304" pitchFamily="18" charset="0"/>
                    <a:cs typeface="Times New Roman" panose="02020603050405020304" pitchFamily="18" charset="0"/>
                  </a:rPr>
                  <a:t>k</a:t>
                </a:r>
                <a:r>
                  <a:rPr lang="en-US" altLang="x-none" i="1" baseline="-25000" dirty="0" err="1">
                    <a:latin typeface="Times New Roman" panose="02020603050405020304" pitchFamily="18" charset="0"/>
                    <a:cs typeface="Times New Roman" panose="02020603050405020304" pitchFamily="18" charset="0"/>
                  </a:rPr>
                  <a:t>d</a:t>
                </a:r>
                <a:r>
                  <a:rPr lang="en-US" altLang="x-none" i="1" dirty="0">
                    <a:latin typeface="Times New Roman" panose="02020603050405020304" pitchFamily="18" charset="0"/>
                    <a:cs typeface="Times New Roman" panose="02020603050405020304" pitchFamily="18" charset="0"/>
                  </a:rPr>
                  <a:t> P(</a:t>
                </a:r>
                <a:r>
                  <a:rPr lang="en-US" altLang="x-none" i="1" dirty="0" err="1">
                    <a:latin typeface="Times New Roman" panose="02020603050405020304" pitchFamily="18" charset="0"/>
                    <a:cs typeface="Times New Roman" panose="02020603050405020304" pitchFamily="18" charset="0"/>
                  </a:rPr>
                  <a:t>d|q</a:t>
                </a:r>
                <a:r>
                  <a:rPr lang="en-US" altLang="x-none" i="1" dirty="0">
                    <a:latin typeface="Times New Roman" panose="02020603050405020304" pitchFamily="18" charset="0"/>
                    <a:cs typeface="Times New Roman" panose="02020603050405020304" pitchFamily="18" charset="0"/>
                  </a:rPr>
                  <a:t>)= </a:t>
                </a:r>
                <a:r>
                  <a:rPr lang="en-US" altLang="x-none" i="1" dirty="0" err="1">
                    <a:latin typeface="Times New Roman" panose="02020603050405020304" pitchFamily="18" charset="0"/>
                    <a:cs typeface="Times New Roman" panose="02020603050405020304" pitchFamily="18" charset="0"/>
                  </a:rPr>
                  <a:t>argmax</a:t>
                </a:r>
                <a:r>
                  <a:rPr lang="en-US" altLang="x-none" i="1" baseline="30000" dirty="0" err="1">
                    <a:latin typeface="Times New Roman" panose="02020603050405020304" pitchFamily="18" charset="0"/>
                    <a:cs typeface="Times New Roman" panose="02020603050405020304" pitchFamily="18" charset="0"/>
                  </a:rPr>
                  <a:t>k</a:t>
                </a:r>
                <a:r>
                  <a:rPr lang="en-US" altLang="x-none" i="1" baseline="-25000" dirty="0" err="1">
                    <a:latin typeface="Times New Roman" panose="02020603050405020304" pitchFamily="18" charset="0"/>
                    <a:cs typeface="Times New Roman" panose="02020603050405020304" pitchFamily="18" charset="0"/>
                  </a:rPr>
                  <a:t>d</a:t>
                </a:r>
                <a:r>
                  <a:rPr lang="en-US" altLang="x-none" i="1" dirty="0">
                    <a:latin typeface="Times New Roman" panose="02020603050405020304" pitchFamily="18" charset="0"/>
                    <a:cs typeface="Times New Roman" panose="02020603050405020304" pitchFamily="18" charset="0"/>
                  </a:rPr>
                  <a:t> P(</a:t>
                </a:r>
                <a:r>
                  <a:rPr lang="en-US" altLang="x-none" i="1" dirty="0" err="1">
                    <a:latin typeface="Times New Roman" panose="02020603050405020304" pitchFamily="18" charset="0"/>
                    <a:cs typeface="Times New Roman" panose="02020603050405020304" pitchFamily="18" charset="0"/>
                  </a:rPr>
                  <a:t>q|d</a:t>
                </a:r>
                <a:r>
                  <a:rPr lang="en-US" altLang="x-none" i="1" dirty="0">
                    <a:latin typeface="Times New Roman" panose="02020603050405020304" pitchFamily="18" charset="0"/>
                    <a:cs typeface="Times New Roman" panose="02020603050405020304" pitchFamily="18" charset="0"/>
                  </a:rPr>
                  <a:t>)P(d)</a:t>
                </a:r>
                <a:br>
                  <a:rPr lang="en-US" altLang="x-none" dirty="0"/>
                </a:br>
                <a:br>
                  <a:rPr lang="en-US" altLang="x-none" dirty="0"/>
                </a:br>
                <a:r>
                  <a:rPr lang="en-US" altLang="x-none" dirty="0"/>
                  <a:t>where </a:t>
                </a:r>
                <a14:m>
                  <m:oMath xmlns:m="http://schemas.openxmlformats.org/officeDocument/2006/math">
                    <m:r>
                      <a:rPr lang="en-US" altLang="x-none" i="1" dirty="0" smtClean="0">
                        <a:latin typeface="Cambria Math" panose="02040503050406030204" pitchFamily="18" charset="0"/>
                      </a:rPr>
                      <m:t>𝑃</m:t>
                    </m:r>
                    <m:r>
                      <a:rPr lang="en-US" altLang="x-none" i="1" dirty="0" smtClean="0">
                        <a:latin typeface="Cambria Math" panose="02040503050406030204" pitchFamily="18" charset="0"/>
                      </a:rPr>
                      <m:t>(</m:t>
                    </m:r>
                    <m:r>
                      <a:rPr lang="en-US" altLang="x-none" i="1" dirty="0" smtClean="0">
                        <a:latin typeface="Cambria Math" panose="02040503050406030204" pitchFamily="18" charset="0"/>
                      </a:rPr>
                      <m:t>𝑑</m:t>
                    </m:r>
                    <m:r>
                      <a:rPr lang="en-US" altLang="x-none" i="1" dirty="0" smtClean="0">
                        <a:latin typeface="Cambria Math" panose="02040503050406030204" pitchFamily="18" charset="0"/>
                      </a:rPr>
                      <m:t>)</m:t>
                    </m:r>
                  </m:oMath>
                </a14:m>
                <a:r>
                  <a:rPr lang="en-US" altLang="x-none" dirty="0"/>
                  <a:t> might be obtained from, e.g., PageRank, if </a:t>
                </a:r>
                <a14:m>
                  <m:oMath xmlns:m="http://schemas.openxmlformats.org/officeDocument/2006/math">
                    <m:r>
                      <a:rPr lang="en-US" altLang="x-none" i="1" dirty="0" smtClean="0">
                        <a:latin typeface="Cambria Math" panose="02040503050406030204" pitchFamily="18" charset="0"/>
                      </a:rPr>
                      <m:t>𝑑</m:t>
                    </m:r>
                  </m:oMath>
                </a14:m>
                <a:r>
                  <a:rPr lang="en-US" altLang="x-none" dirty="0"/>
                  <a:t> were web resources</a:t>
                </a:r>
              </a:p>
              <a:p>
                <a:pPr>
                  <a:defRPr/>
                </a:pPr>
                <a:r>
                  <a:rPr lang="en-US" altLang="x-none" dirty="0"/>
                  <a:t>Documents composed of words </a:t>
                </a:r>
                <a:r>
                  <a:rPr lang="en-US" altLang="x-none" dirty="0">
                    <a:sym typeface="Wingdings" pitchFamily="2" charset="2"/>
                  </a:rPr>
                  <a:t> bag of words model  independence assumptions (but see PMI)</a:t>
                </a:r>
              </a:p>
              <a:p>
                <a:pPr>
                  <a:defRPr/>
                </a:pPr>
                <a:r>
                  <a:rPr lang="en-US" altLang="x-none" dirty="0">
                    <a:sym typeface="Wingdings" pitchFamily="2" charset="2"/>
                  </a:rPr>
                  <a:t>What are sensible word representations?</a:t>
                </a:r>
                <a:endParaRPr lang="en-US" altLang="x-none" dirty="0"/>
              </a:p>
              <a:p>
                <a:pPr eaLnBrk="1" hangingPunct="1">
                  <a:defRPr/>
                </a:pPr>
                <a:endParaRPr lang="en-US" altLang="x-none" dirty="0"/>
              </a:p>
            </p:txBody>
          </p:sp>
        </mc:Choice>
        <mc:Fallback xmlns="">
          <p:sp>
            <p:nvSpPr>
              <p:cNvPr id="1545219" name="Rectangle 3"/>
              <p:cNvSpPr>
                <a:spLocks noGrp="1" noRot="1" noChangeAspect="1" noMove="1" noResize="1" noEditPoints="1" noAdjustHandles="1" noChangeArrowheads="1" noChangeShapeType="1" noTextEdit="1"/>
              </p:cNvSpPr>
              <p:nvPr>
                <p:ph type="body" idx="1"/>
              </p:nvPr>
            </p:nvSpPr>
            <p:spPr>
              <a:xfrm>
                <a:off x="769917" y="1226222"/>
                <a:ext cx="11129158" cy="4331429"/>
              </a:xfrm>
              <a:blipFill>
                <a:blip r:embed="rId3"/>
                <a:stretch>
                  <a:fillRect l="-798" t="-3509" r="-1710" b="-2339"/>
                </a:stretch>
              </a:blipFill>
            </p:spPr>
            <p:txBody>
              <a:bodyPr/>
              <a:lstStyle/>
              <a:p>
                <a:r>
                  <a:rPr lang="en-DE">
                    <a:noFill/>
                  </a:rPr>
                  <a:t> </a:t>
                </a:r>
              </a:p>
            </p:txBody>
          </p:sp>
        </mc:Fallback>
      </mc:AlternateContent>
      <p:sp>
        <p:nvSpPr>
          <p:cNvPr id="2" name="Rectangle 1"/>
          <p:cNvSpPr/>
          <p:nvPr/>
        </p:nvSpPr>
        <p:spPr>
          <a:xfrm>
            <a:off x="3810000" y="5919281"/>
            <a:ext cx="4572000" cy="938719"/>
          </a:xfrm>
          <a:prstGeom prst="rect">
            <a:avLst/>
          </a:prstGeom>
        </p:spPr>
        <p:txBody>
          <a:bodyPr>
            <a:spAutoFit/>
          </a:bodyPr>
          <a:lstStyle/>
          <a:p>
            <a:r>
              <a:rPr lang="en-US" sz="1100" dirty="0">
                <a:solidFill>
                  <a:srgbClr val="0B12FF"/>
                </a:solidFill>
                <a:latin typeface="Verdana" charset="0"/>
              </a:rPr>
              <a:t>Jay M. Ponte and W. Bruce Croft. A language modeling approach to information retrieval. In </a:t>
            </a:r>
            <a:r>
              <a:rPr lang="en-US" sz="1100" i="1" dirty="0">
                <a:solidFill>
                  <a:srgbClr val="0B12FF"/>
                </a:solidFill>
                <a:latin typeface="Verdana" charset="0"/>
              </a:rPr>
              <a:t>Proceedings of the 21st annual international ACM SIGIR conference on Research and development in information retrieval</a:t>
            </a:r>
            <a:r>
              <a:rPr lang="en-US" sz="1100" dirty="0">
                <a:solidFill>
                  <a:srgbClr val="0B12FF"/>
                </a:solidFill>
                <a:latin typeface="Verdana" charset="0"/>
              </a:rPr>
              <a:t> (SIGIR '98). ACM, New York, NY, USA, 275-281. </a:t>
            </a:r>
            <a:r>
              <a:rPr lang="en-US" sz="1100" b="1" dirty="0">
                <a:solidFill>
                  <a:srgbClr val="FF0000"/>
                </a:solidFill>
                <a:latin typeface="Verdana" charset="0"/>
              </a:rPr>
              <a:t>1998</a:t>
            </a:r>
            <a:r>
              <a:rPr lang="en-US" sz="1100" dirty="0">
                <a:solidFill>
                  <a:srgbClr val="0B12FF"/>
                </a:solidFill>
                <a:latin typeface="Verdana" charset="0"/>
              </a:rPr>
              <a:t>.</a:t>
            </a:r>
            <a:endParaRPr lang="en-US" sz="1100" dirty="0">
              <a:solidFill>
                <a:srgbClr val="0B12FF"/>
              </a:solidFill>
            </a:endParaRPr>
          </a:p>
        </p:txBody>
      </p:sp>
    </p:spTree>
    <p:extLst>
      <p:ext uri="{BB962C8B-B14F-4D97-AF65-F5344CB8AC3E}">
        <p14:creationId xmlns:p14="http://schemas.microsoft.com/office/powerpoint/2010/main" val="420225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45219">
                                            <p:txEl>
                                              <p:pRg st="1" end="1"/>
                                            </p:txEl>
                                          </p:spTgt>
                                        </p:tgtEl>
                                        <p:attrNameLst>
                                          <p:attrName>style.visibility</p:attrName>
                                        </p:attrNameLst>
                                      </p:cBhvr>
                                      <p:to>
                                        <p:strVal val="visible"/>
                                      </p:to>
                                    </p:set>
                                    <p:animEffect transition="in" filter="dissolve">
                                      <p:cBhvr>
                                        <p:cTn id="7" dur="500"/>
                                        <p:tgtEl>
                                          <p:spTgt spid="1545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45219">
                                            <p:txEl>
                                              <p:pRg st="2" end="2"/>
                                            </p:txEl>
                                          </p:spTgt>
                                        </p:tgtEl>
                                        <p:attrNameLst>
                                          <p:attrName>style.visibility</p:attrName>
                                        </p:attrNameLst>
                                      </p:cBhvr>
                                      <p:to>
                                        <p:strVal val="visible"/>
                                      </p:to>
                                    </p:set>
                                    <p:animEffect transition="in" filter="dissolve">
                                      <p:cBhvr>
                                        <p:cTn id="12" dur="500"/>
                                        <p:tgtEl>
                                          <p:spTgt spid="1545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45219">
                                            <p:txEl>
                                              <p:pRg st="3" end="3"/>
                                            </p:txEl>
                                          </p:spTgt>
                                        </p:tgtEl>
                                        <p:attrNameLst>
                                          <p:attrName>style.visibility</p:attrName>
                                        </p:attrNameLst>
                                      </p:cBhvr>
                                      <p:to>
                                        <p:strVal val="visible"/>
                                      </p:to>
                                    </p:set>
                                    <p:animEffect transition="in" filter="dissolve">
                                      <p:cBhvr>
                                        <p:cTn id="17" dur="500"/>
                                        <p:tgtEl>
                                          <p:spTgt spid="1545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45219">
                                            <p:txEl>
                                              <p:pRg st="4" end="4"/>
                                            </p:txEl>
                                          </p:spTgt>
                                        </p:tgtEl>
                                        <p:attrNameLst>
                                          <p:attrName>style.visibility</p:attrName>
                                        </p:attrNameLst>
                                      </p:cBhvr>
                                      <p:to>
                                        <p:strVal val="visible"/>
                                      </p:to>
                                    </p:set>
                                    <p:animEffect transition="in" filter="dissolve">
                                      <p:cBhvr>
                                        <p:cTn id="22" dur="500"/>
                                        <p:tgtEl>
                                          <p:spTgt spid="1545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45219">
                                            <p:txEl>
                                              <p:pRg st="5" end="5"/>
                                            </p:txEl>
                                          </p:spTgt>
                                        </p:tgtEl>
                                        <p:attrNameLst>
                                          <p:attrName>style.visibility</p:attrName>
                                        </p:attrNameLst>
                                      </p:cBhvr>
                                      <p:to>
                                        <p:strVal val="visible"/>
                                      </p:to>
                                    </p:set>
                                    <p:animEffect transition="in" filter="dissolve">
                                      <p:cBhvr>
                                        <p:cTn id="32" dur="500"/>
                                        <p:tgtEl>
                                          <p:spTgt spid="15452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45219">
                                            <p:txEl>
                                              <p:pRg st="6" end="6"/>
                                            </p:txEl>
                                          </p:spTgt>
                                        </p:tgtEl>
                                        <p:attrNameLst>
                                          <p:attrName>style.visibility</p:attrName>
                                        </p:attrNameLst>
                                      </p:cBhvr>
                                      <p:to>
                                        <p:strVal val="visible"/>
                                      </p:to>
                                    </p:set>
                                    <p:animEffect transition="in" filter="dissolve">
                                      <p:cBhvr>
                                        <p:cTn id="37" dur="500"/>
                                        <p:tgtEl>
                                          <p:spTgt spid="1545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單箭頭接點 80">
            <a:extLst>
              <a:ext uri="{FF2B5EF4-FFF2-40B4-BE49-F238E27FC236}">
                <a16:creationId xmlns:a16="http://schemas.microsoft.com/office/drawing/2014/main" id="{FEBAF7FA-9A52-43FE-A44E-924758A67A0E}"/>
              </a:ext>
            </a:extLst>
          </p:cNvPr>
          <p:cNvCxnSpPr>
            <a:cxnSpLocks/>
          </p:cNvCxnSpPr>
          <p:nvPr/>
        </p:nvCxnSpPr>
        <p:spPr>
          <a:xfrm flipV="1">
            <a:off x="4120456" y="474271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BC1ADA4C-3EDE-4EF5-9E58-BE8A9FEEB2B5}"/>
              </a:ext>
            </a:extLst>
          </p:cNvPr>
          <p:cNvCxnSpPr>
            <a:cxnSpLocks/>
          </p:cNvCxnSpPr>
          <p:nvPr/>
        </p:nvCxnSpPr>
        <p:spPr>
          <a:xfrm flipV="1">
            <a:off x="5414618" y="4739780"/>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1D62AE9B-0F12-48B0-98F3-131EC32264A4}"/>
              </a:ext>
            </a:extLst>
          </p:cNvPr>
          <p:cNvCxnSpPr>
            <a:cxnSpLocks/>
          </p:cNvCxnSpPr>
          <p:nvPr/>
        </p:nvCxnSpPr>
        <p:spPr>
          <a:xfrm>
            <a:off x="2367078" y="4750012"/>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2F49220C-299E-486B-9728-F63BD0E8FDF9}"/>
              </a:ext>
            </a:extLst>
          </p:cNvPr>
          <p:cNvCxnSpPr>
            <a:cxnSpLocks/>
          </p:cNvCxnSpPr>
          <p:nvPr/>
        </p:nvCxnSpPr>
        <p:spPr>
          <a:xfrm flipV="1">
            <a:off x="2687065" y="4744823"/>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DF0E9D5-BFB6-430B-B7A6-CC1ED6A3BED7}"/>
              </a:ext>
            </a:extLst>
          </p:cNvPr>
          <p:cNvCxnSpPr>
            <a:cxnSpLocks/>
          </p:cNvCxnSpPr>
          <p:nvPr/>
        </p:nvCxnSpPr>
        <p:spPr>
          <a:xfrm flipV="1">
            <a:off x="2345249" y="4487225"/>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4B57A16-7180-4774-8BF8-E837319C8538}"/>
              </a:ext>
            </a:extLst>
          </p:cNvPr>
          <p:cNvCxnSpPr>
            <a:cxnSpLocks/>
          </p:cNvCxnSpPr>
          <p:nvPr/>
        </p:nvCxnSpPr>
        <p:spPr>
          <a:xfrm flipV="1">
            <a:off x="3044616" y="4473329"/>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BCE1823E-F48D-4201-963F-B856C0DEFBDF}"/>
              </a:ext>
            </a:extLst>
          </p:cNvPr>
          <p:cNvSpPr/>
          <p:nvPr/>
        </p:nvSpPr>
        <p:spPr>
          <a:xfrm>
            <a:off x="1789075" y="75339"/>
            <a:ext cx="4509632" cy="584775"/>
          </a:xfrm>
          <a:prstGeom prst="rect">
            <a:avLst/>
          </a:prstGeom>
        </p:spPr>
        <p:txBody>
          <a:bodyPr wrap="none">
            <a:spAutoFit/>
          </a:bodyPr>
          <a:lstStyle/>
          <a:p>
            <a:r>
              <a:rPr lang="en-US" altLang="zh-TW" sz="3200" b="1" i="1" u="sng" dirty="0"/>
              <a:t>Multi-head Self-attention</a:t>
            </a:r>
            <a:endParaRPr lang="zh-TW" altLang="en-US" sz="3200" b="1" i="1" u="sng" dirty="0"/>
          </a:p>
        </p:txBody>
      </p:sp>
      <p:sp>
        <p:nvSpPr>
          <p:cNvPr id="6" name="矩形 5">
            <a:extLst>
              <a:ext uri="{FF2B5EF4-FFF2-40B4-BE49-F238E27FC236}">
                <a16:creationId xmlns:a16="http://schemas.microsoft.com/office/drawing/2014/main" id="{5ACEA257-6C41-43FC-BE26-00A9F07663A6}"/>
              </a:ext>
            </a:extLst>
          </p:cNvPr>
          <p:cNvSpPr/>
          <p:nvPr/>
        </p:nvSpPr>
        <p:spPr>
          <a:xfrm>
            <a:off x="3880894" y="608440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6E285AF8-2060-448A-8624-6BBF6F1FF398}"/>
              </a:ext>
            </a:extLst>
          </p:cNvPr>
          <p:cNvSpPr/>
          <p:nvPr/>
        </p:nvSpPr>
        <p:spPr>
          <a:xfrm>
            <a:off x="3960123" y="50062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F611EDB-4EE7-4247-AF5E-DF99E98128FF}"/>
                  </a:ext>
                </a:extLst>
              </p:cNvPr>
              <p:cNvSpPr txBox="1"/>
              <p:nvPr/>
            </p:nvSpPr>
            <p:spPr>
              <a:xfrm>
                <a:off x="3778639" y="505405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EF611EDB-4EE7-4247-AF5E-DF99E98128FF}"/>
                  </a:ext>
                </a:extLst>
              </p:cNvPr>
              <p:cNvSpPr txBox="1">
                <a:spLocks noRot="1" noChangeAspect="1" noMove="1" noResize="1" noEditPoints="1" noAdjustHandles="1" noChangeArrowheads="1" noChangeShapeType="1" noTextEdit="1"/>
              </p:cNvSpPr>
              <p:nvPr/>
            </p:nvSpPr>
            <p:spPr>
              <a:xfrm>
                <a:off x="3778639" y="5054059"/>
                <a:ext cx="715161" cy="473591"/>
              </a:xfrm>
              <a:prstGeom prst="rect">
                <a:avLst/>
              </a:prstGeom>
              <a:blipFill>
                <a:blip r:embed="rId2"/>
                <a:stretch>
                  <a:fillRect/>
                </a:stretch>
              </a:blipFill>
            </p:spPr>
            <p:txBody>
              <a:bodyPr/>
              <a:lstStyle/>
              <a:p>
                <a:r>
                  <a:rPr lang="en-DE">
                    <a:noFill/>
                  </a:rPr>
                  <a:t> </a:t>
                </a:r>
              </a:p>
            </p:txBody>
          </p:sp>
        </mc:Fallback>
      </mc:AlternateContent>
      <p:cxnSp>
        <p:nvCxnSpPr>
          <p:cNvPr id="17" name="直線單箭頭接點 16">
            <a:extLst>
              <a:ext uri="{FF2B5EF4-FFF2-40B4-BE49-F238E27FC236}">
                <a16:creationId xmlns:a16="http://schemas.microsoft.com/office/drawing/2014/main" id="{82452422-F25D-41BF-8A03-773978232C2A}"/>
              </a:ext>
            </a:extLst>
          </p:cNvPr>
          <p:cNvCxnSpPr>
            <a:cxnSpLocks/>
          </p:cNvCxnSpPr>
          <p:nvPr/>
        </p:nvCxnSpPr>
        <p:spPr>
          <a:xfrm flipV="1">
            <a:off x="4112711" y="5550188"/>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0DCA3CC-418B-482F-970B-9A0F14D677FF}"/>
              </a:ext>
            </a:extLst>
          </p:cNvPr>
          <p:cNvCxnSpPr>
            <a:cxnSpLocks/>
          </p:cNvCxnSpPr>
          <p:nvPr/>
        </p:nvCxnSpPr>
        <p:spPr>
          <a:xfrm>
            <a:off x="2666058" y="5831695"/>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06DF0724-10C6-492F-8CEB-3C5C2EB8199C}"/>
              </a:ext>
            </a:extLst>
          </p:cNvPr>
          <p:cNvGrpSpPr/>
          <p:nvPr/>
        </p:nvGrpSpPr>
        <p:grpSpPr>
          <a:xfrm>
            <a:off x="5077437" y="5006242"/>
            <a:ext cx="715161" cy="813431"/>
            <a:chOff x="3154887" y="3748362"/>
            <a:chExt cx="715161" cy="813431"/>
          </a:xfrm>
        </p:grpSpPr>
        <p:sp>
          <p:nvSpPr>
            <p:cNvPr id="11" name="矩形 10">
              <a:extLst>
                <a:ext uri="{FF2B5EF4-FFF2-40B4-BE49-F238E27FC236}">
                  <a16:creationId xmlns:a16="http://schemas.microsoft.com/office/drawing/2014/main" id="{684D2D8C-7825-4094-B321-8D1F46277830}"/>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AE55535-1353-49C5-B3CD-693B9838336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CAE55535-1353-49C5-B3CD-693B9838336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3"/>
                  <a:stretch>
                    <a:fillRect/>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8D0FAA61-11F8-4343-9FAC-AA292A7C762F}"/>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081FC01-0DAE-4DE3-929C-91D6FBDF2D71}"/>
                  </a:ext>
                </a:extLst>
              </p:cNvPr>
              <p:cNvSpPr txBox="1"/>
              <p:nvPr/>
            </p:nvSpPr>
            <p:spPr>
              <a:xfrm>
                <a:off x="3788420" y="615281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8081FC01-0DAE-4DE3-929C-91D6FBDF2D71}"/>
                  </a:ext>
                </a:extLst>
              </p:cNvPr>
              <p:cNvSpPr txBox="1">
                <a:spLocks noRot="1" noChangeAspect="1" noMove="1" noResize="1" noEditPoints="1" noAdjustHandles="1" noChangeArrowheads="1" noChangeShapeType="1" noTextEdit="1"/>
              </p:cNvSpPr>
              <p:nvPr/>
            </p:nvSpPr>
            <p:spPr>
              <a:xfrm>
                <a:off x="3788420" y="6152810"/>
                <a:ext cx="715161" cy="473591"/>
              </a:xfrm>
              <a:prstGeom prst="rect">
                <a:avLst/>
              </a:prstGeom>
              <a:blipFill>
                <a:blip r:embed="rId4"/>
                <a:stretch>
                  <a:fillRect/>
                </a:stretch>
              </a:blipFill>
            </p:spPr>
            <p:txBody>
              <a:bodyPr/>
              <a:lstStyle/>
              <a:p>
                <a:r>
                  <a:rPr lang="en-DE">
                    <a:noFill/>
                  </a:rPr>
                  <a:t> </a:t>
                </a:r>
              </a:p>
            </p:txBody>
          </p:sp>
        </mc:Fallback>
      </mc:AlternateContent>
      <p:grpSp>
        <p:nvGrpSpPr>
          <p:cNvPr id="42" name="群組 41">
            <a:extLst>
              <a:ext uri="{FF2B5EF4-FFF2-40B4-BE49-F238E27FC236}">
                <a16:creationId xmlns:a16="http://schemas.microsoft.com/office/drawing/2014/main" id="{D7E1C23A-1289-43B5-8C12-9C14808752E0}"/>
              </a:ext>
            </a:extLst>
          </p:cNvPr>
          <p:cNvGrpSpPr/>
          <p:nvPr/>
        </p:nvGrpSpPr>
        <p:grpSpPr>
          <a:xfrm>
            <a:off x="2355203" y="5006242"/>
            <a:ext cx="715161" cy="813431"/>
            <a:chOff x="1299972" y="3748362"/>
            <a:chExt cx="715161" cy="813431"/>
          </a:xfrm>
        </p:grpSpPr>
        <p:grpSp>
          <p:nvGrpSpPr>
            <p:cNvPr id="39" name="群組 38">
              <a:extLst>
                <a:ext uri="{FF2B5EF4-FFF2-40B4-BE49-F238E27FC236}">
                  <a16:creationId xmlns:a16="http://schemas.microsoft.com/office/drawing/2014/main" id="{3B9ACEB8-D3E3-4435-A9DC-290C63A78BFB}"/>
                </a:ext>
              </a:extLst>
            </p:cNvPr>
            <p:cNvGrpSpPr/>
            <p:nvPr/>
          </p:nvGrpSpPr>
          <p:grpSpPr>
            <a:xfrm>
              <a:off x="1488062" y="3748362"/>
              <a:ext cx="288000" cy="813431"/>
              <a:chOff x="2212165" y="3748362"/>
              <a:chExt cx="288000" cy="813431"/>
            </a:xfrm>
          </p:grpSpPr>
          <p:sp>
            <p:nvSpPr>
              <p:cNvPr id="15" name="矩形 14">
                <a:extLst>
                  <a:ext uri="{FF2B5EF4-FFF2-40B4-BE49-F238E27FC236}">
                    <a16:creationId xmlns:a16="http://schemas.microsoft.com/office/drawing/2014/main" id="{51E5C2E0-E1A6-4A3D-82A8-5ADA26D6A31B}"/>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9" name="直線單箭頭接點 18">
                <a:extLst>
                  <a:ext uri="{FF2B5EF4-FFF2-40B4-BE49-F238E27FC236}">
                    <a16:creationId xmlns:a16="http://schemas.microsoft.com/office/drawing/2014/main" id="{4CFB0120-F33F-48CB-A22B-16B52C4209D9}"/>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327653C-8387-4F7D-9B60-A89815B2D95C}"/>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6" name="文字方塊 15">
                  <a:extLst>
                    <a:ext uri="{FF2B5EF4-FFF2-40B4-BE49-F238E27FC236}">
                      <a16:creationId xmlns:a16="http://schemas.microsoft.com/office/drawing/2014/main" id="{B327653C-8387-4F7D-9B60-A89815B2D95C}"/>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5"/>
                  <a:stretch>
                    <a:fillRect b="-10256"/>
                  </a:stretch>
                </a:blipFill>
              </p:spPr>
              <p:txBody>
                <a:bodyPr/>
                <a:lstStyle/>
                <a:p>
                  <a:r>
                    <a:rPr lang="zh-TW" altLang="en-US">
                      <a:noFill/>
                    </a:rPr>
                    <a:t> </a:t>
                  </a:r>
                </a:p>
              </p:txBody>
            </p:sp>
          </mc:Fallback>
        </mc:AlternateContent>
      </p:grpSp>
      <p:sp>
        <p:nvSpPr>
          <p:cNvPr id="40" name="文字方塊 39">
            <a:extLst>
              <a:ext uri="{FF2B5EF4-FFF2-40B4-BE49-F238E27FC236}">
                <a16:creationId xmlns:a16="http://schemas.microsoft.com/office/drawing/2014/main" id="{48047BE0-D0E9-4803-A070-A7783EA9F01F}"/>
              </a:ext>
            </a:extLst>
          </p:cNvPr>
          <p:cNvSpPr txBox="1"/>
          <p:nvPr/>
        </p:nvSpPr>
        <p:spPr>
          <a:xfrm>
            <a:off x="6783588" y="106115"/>
            <a:ext cx="3503221" cy="523220"/>
          </a:xfrm>
          <a:prstGeom prst="rect">
            <a:avLst/>
          </a:prstGeom>
          <a:noFill/>
        </p:spPr>
        <p:txBody>
          <a:bodyPr wrap="square" rtlCol="0">
            <a:spAutoFit/>
          </a:bodyPr>
          <a:lstStyle/>
          <a:p>
            <a:r>
              <a:rPr lang="en-US" altLang="zh-TW" sz="2800" dirty="0"/>
              <a:t>(2 heads as example)</a:t>
            </a:r>
            <a:endParaRPr lang="zh-TW" altLang="en-US" sz="2800" dirty="0"/>
          </a:p>
        </p:txBody>
      </p:sp>
      <p:sp>
        <p:nvSpPr>
          <p:cNvPr id="54" name="矩形 53">
            <a:extLst>
              <a:ext uri="{FF2B5EF4-FFF2-40B4-BE49-F238E27FC236}">
                <a16:creationId xmlns:a16="http://schemas.microsoft.com/office/drawing/2014/main" id="{E221CF90-0A7D-4C0E-A2CC-15ED7B86ED19}"/>
              </a:ext>
            </a:extLst>
          </p:cNvPr>
          <p:cNvSpPr/>
          <p:nvPr/>
        </p:nvSpPr>
        <p:spPr>
          <a:xfrm>
            <a:off x="2201249" y="390948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8BC01294-7889-4FBA-B708-F74A49C81C8C}"/>
                  </a:ext>
                </a:extLst>
              </p:cNvPr>
              <p:cNvSpPr txBox="1"/>
              <p:nvPr/>
            </p:nvSpPr>
            <p:spPr>
              <a:xfrm>
                <a:off x="2817352" y="344490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63" name="文字方塊 62">
                <a:extLst>
                  <a:ext uri="{FF2B5EF4-FFF2-40B4-BE49-F238E27FC236}">
                    <a16:creationId xmlns:a16="http://schemas.microsoft.com/office/drawing/2014/main" id="{8BC01294-7889-4FBA-B708-F74A49C81C8C}"/>
                  </a:ext>
                </a:extLst>
              </p:cNvPr>
              <p:cNvSpPr txBox="1">
                <a:spLocks noRot="1" noChangeAspect="1" noMove="1" noResize="1" noEditPoints="1" noAdjustHandles="1" noChangeArrowheads="1" noChangeShapeType="1" noTextEdit="1"/>
              </p:cNvSpPr>
              <p:nvPr/>
            </p:nvSpPr>
            <p:spPr>
              <a:xfrm>
                <a:off x="2817352" y="3444907"/>
                <a:ext cx="715161" cy="473591"/>
              </a:xfrm>
              <a:prstGeom prst="rect">
                <a:avLst/>
              </a:prstGeom>
              <a:blipFill>
                <a:blip r:embed="rId6"/>
                <a:stretch>
                  <a:fillRect b="-7895"/>
                </a:stretch>
              </a:blipFill>
            </p:spPr>
            <p:txBody>
              <a:bodyPr/>
              <a:lstStyle/>
              <a:p>
                <a:r>
                  <a:rPr lang="en-DE">
                    <a:noFill/>
                  </a:rPr>
                  <a:t> </a:t>
                </a:r>
              </a:p>
            </p:txBody>
          </p:sp>
        </mc:Fallback>
      </mc:AlternateContent>
      <p:sp>
        <p:nvSpPr>
          <p:cNvPr id="64" name="矩形 63">
            <a:extLst>
              <a:ext uri="{FF2B5EF4-FFF2-40B4-BE49-F238E27FC236}">
                <a16:creationId xmlns:a16="http://schemas.microsoft.com/office/drawing/2014/main" id="{55E8DCFD-87AC-4F39-838D-EAF48E1AA2C6}"/>
              </a:ext>
            </a:extLst>
          </p:cNvPr>
          <p:cNvSpPr/>
          <p:nvPr/>
        </p:nvSpPr>
        <p:spPr>
          <a:xfrm>
            <a:off x="2921044" y="389409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04340317-C68A-4B3D-9D7E-4687FBD9262D}"/>
                  </a:ext>
                </a:extLst>
              </p:cNvPr>
              <p:cNvSpPr txBox="1"/>
              <p:nvPr/>
            </p:nvSpPr>
            <p:spPr>
              <a:xfrm>
                <a:off x="2078294" y="343492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65" name="文字方塊 64">
                <a:extLst>
                  <a:ext uri="{FF2B5EF4-FFF2-40B4-BE49-F238E27FC236}">
                    <a16:creationId xmlns:a16="http://schemas.microsoft.com/office/drawing/2014/main" id="{04340317-C68A-4B3D-9D7E-4687FBD9262D}"/>
                  </a:ext>
                </a:extLst>
              </p:cNvPr>
              <p:cNvSpPr txBox="1">
                <a:spLocks noRot="1" noChangeAspect="1" noMove="1" noResize="1" noEditPoints="1" noAdjustHandles="1" noChangeArrowheads="1" noChangeShapeType="1" noTextEdit="1"/>
              </p:cNvSpPr>
              <p:nvPr/>
            </p:nvSpPr>
            <p:spPr>
              <a:xfrm>
                <a:off x="2078294" y="3434926"/>
                <a:ext cx="715161" cy="473591"/>
              </a:xfrm>
              <a:prstGeom prst="rect">
                <a:avLst/>
              </a:prstGeom>
              <a:blipFill>
                <a:blip r:embed="rId7"/>
                <a:stretch>
                  <a:fillRect b="-10526"/>
                </a:stretch>
              </a:blipFill>
            </p:spPr>
            <p:txBody>
              <a:bodyPr/>
              <a:lstStyle/>
              <a:p>
                <a:r>
                  <a:rPr lang="en-DE">
                    <a:noFill/>
                  </a:rPr>
                  <a:t> </a:t>
                </a:r>
              </a:p>
            </p:txBody>
          </p:sp>
        </mc:Fallback>
      </mc:AlternateContent>
      <p:cxnSp>
        <p:nvCxnSpPr>
          <p:cNvPr id="80" name="直線單箭頭接點 79">
            <a:extLst>
              <a:ext uri="{FF2B5EF4-FFF2-40B4-BE49-F238E27FC236}">
                <a16:creationId xmlns:a16="http://schemas.microsoft.com/office/drawing/2014/main" id="{370B5727-0DE9-417A-808A-F9623AEECD30}"/>
              </a:ext>
            </a:extLst>
          </p:cNvPr>
          <p:cNvCxnSpPr>
            <a:cxnSpLocks/>
          </p:cNvCxnSpPr>
          <p:nvPr/>
        </p:nvCxnSpPr>
        <p:spPr>
          <a:xfrm>
            <a:off x="3800469" y="474790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FA8A2-F1D5-42CD-B9AF-4A324B1D141B}"/>
              </a:ext>
            </a:extLst>
          </p:cNvPr>
          <p:cNvCxnSpPr>
            <a:cxnSpLocks/>
          </p:cNvCxnSpPr>
          <p:nvPr/>
        </p:nvCxnSpPr>
        <p:spPr>
          <a:xfrm flipV="1">
            <a:off x="3778640" y="448511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54DB6FE-A524-4174-B121-6791CCB6A187}"/>
              </a:ext>
            </a:extLst>
          </p:cNvPr>
          <p:cNvCxnSpPr>
            <a:cxnSpLocks/>
          </p:cNvCxnSpPr>
          <p:nvPr/>
        </p:nvCxnSpPr>
        <p:spPr>
          <a:xfrm flipV="1">
            <a:off x="4478007" y="447121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83">
            <a:extLst>
              <a:ext uri="{FF2B5EF4-FFF2-40B4-BE49-F238E27FC236}">
                <a16:creationId xmlns:a16="http://schemas.microsoft.com/office/drawing/2014/main" id="{E8AC16EE-707D-4413-85C3-7E75144290EF}"/>
              </a:ext>
            </a:extLst>
          </p:cNvPr>
          <p:cNvSpPr/>
          <p:nvPr/>
        </p:nvSpPr>
        <p:spPr>
          <a:xfrm>
            <a:off x="3634640" y="390737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EDF4CA8B-ACE4-4BAC-ADA9-8F1A37D8CCD6}"/>
                  </a:ext>
                </a:extLst>
              </p:cNvPr>
              <p:cNvSpPr txBox="1"/>
              <p:nvPr/>
            </p:nvSpPr>
            <p:spPr>
              <a:xfrm>
                <a:off x="4250743" y="344279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85" name="文字方塊 84">
                <a:extLst>
                  <a:ext uri="{FF2B5EF4-FFF2-40B4-BE49-F238E27FC236}">
                    <a16:creationId xmlns:a16="http://schemas.microsoft.com/office/drawing/2014/main" id="{EDF4CA8B-ACE4-4BAC-ADA9-8F1A37D8CCD6}"/>
                  </a:ext>
                </a:extLst>
              </p:cNvPr>
              <p:cNvSpPr txBox="1">
                <a:spLocks noRot="1" noChangeAspect="1" noMove="1" noResize="1" noEditPoints="1" noAdjustHandles="1" noChangeArrowheads="1" noChangeShapeType="1" noTextEdit="1"/>
              </p:cNvSpPr>
              <p:nvPr/>
            </p:nvSpPr>
            <p:spPr>
              <a:xfrm>
                <a:off x="4250743" y="3442795"/>
                <a:ext cx="715161" cy="473591"/>
              </a:xfrm>
              <a:prstGeom prst="rect">
                <a:avLst/>
              </a:prstGeom>
              <a:blipFill>
                <a:blip r:embed="rId8"/>
                <a:stretch>
                  <a:fillRect/>
                </a:stretch>
              </a:blipFill>
            </p:spPr>
            <p:txBody>
              <a:bodyPr/>
              <a:lstStyle/>
              <a:p>
                <a:r>
                  <a:rPr lang="en-DE">
                    <a:noFill/>
                  </a:rPr>
                  <a:t> </a:t>
                </a:r>
              </a:p>
            </p:txBody>
          </p:sp>
        </mc:Fallback>
      </mc:AlternateContent>
      <p:sp>
        <p:nvSpPr>
          <p:cNvPr id="86" name="矩形 85">
            <a:extLst>
              <a:ext uri="{FF2B5EF4-FFF2-40B4-BE49-F238E27FC236}">
                <a16:creationId xmlns:a16="http://schemas.microsoft.com/office/drawing/2014/main" id="{A283BE6A-E96F-404C-B925-4A5CF53515E9}"/>
              </a:ext>
            </a:extLst>
          </p:cNvPr>
          <p:cNvSpPr/>
          <p:nvPr/>
        </p:nvSpPr>
        <p:spPr>
          <a:xfrm>
            <a:off x="4354435" y="389198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8B39BD47-3F92-40C9-AEB1-ECC528E5B0A9}"/>
                  </a:ext>
                </a:extLst>
              </p:cNvPr>
              <p:cNvSpPr txBox="1"/>
              <p:nvPr/>
            </p:nvSpPr>
            <p:spPr>
              <a:xfrm>
                <a:off x="3532963" y="343410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8B39BD47-3F92-40C9-AEB1-ECC528E5B0A9}"/>
                  </a:ext>
                </a:extLst>
              </p:cNvPr>
              <p:cNvSpPr txBox="1">
                <a:spLocks noRot="1" noChangeAspect="1" noMove="1" noResize="1" noEditPoints="1" noAdjustHandles="1" noChangeArrowheads="1" noChangeShapeType="1" noTextEdit="1"/>
              </p:cNvSpPr>
              <p:nvPr/>
            </p:nvSpPr>
            <p:spPr>
              <a:xfrm>
                <a:off x="3532963" y="3434109"/>
                <a:ext cx="715161" cy="473591"/>
              </a:xfrm>
              <a:prstGeom prst="rect">
                <a:avLst/>
              </a:prstGeom>
              <a:blipFill>
                <a:blip r:embed="rId9"/>
                <a:stretch>
                  <a:fillRect/>
                </a:stretch>
              </a:blipFill>
            </p:spPr>
            <p:txBody>
              <a:bodyPr/>
              <a:lstStyle/>
              <a:p>
                <a:r>
                  <a:rPr lang="en-DE">
                    <a:noFill/>
                  </a:rPr>
                  <a:t> </a:t>
                </a:r>
              </a:p>
            </p:txBody>
          </p:sp>
        </mc:Fallback>
      </mc:AlternateContent>
      <p:cxnSp>
        <p:nvCxnSpPr>
          <p:cNvPr id="88" name="直線單箭頭接點 87">
            <a:extLst>
              <a:ext uri="{FF2B5EF4-FFF2-40B4-BE49-F238E27FC236}">
                <a16:creationId xmlns:a16="http://schemas.microsoft.com/office/drawing/2014/main" id="{99FA4966-947C-4D89-8863-E3158BD623B4}"/>
              </a:ext>
            </a:extLst>
          </p:cNvPr>
          <p:cNvCxnSpPr>
            <a:cxnSpLocks/>
          </p:cNvCxnSpPr>
          <p:nvPr/>
        </p:nvCxnSpPr>
        <p:spPr>
          <a:xfrm>
            <a:off x="5094631" y="4744969"/>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D8C94F5-7013-4A18-A148-966A3554B83D}"/>
              </a:ext>
            </a:extLst>
          </p:cNvPr>
          <p:cNvCxnSpPr>
            <a:cxnSpLocks/>
          </p:cNvCxnSpPr>
          <p:nvPr/>
        </p:nvCxnSpPr>
        <p:spPr>
          <a:xfrm flipV="1">
            <a:off x="5072802" y="4482182"/>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B8EBC7C4-AE97-4A58-9D77-A5533426A057}"/>
              </a:ext>
            </a:extLst>
          </p:cNvPr>
          <p:cNvCxnSpPr>
            <a:cxnSpLocks/>
          </p:cNvCxnSpPr>
          <p:nvPr/>
        </p:nvCxnSpPr>
        <p:spPr>
          <a:xfrm flipV="1">
            <a:off x="5772169" y="446828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99928ECE-5F92-4944-8DEC-961DAF7A6383}"/>
              </a:ext>
            </a:extLst>
          </p:cNvPr>
          <p:cNvSpPr/>
          <p:nvPr/>
        </p:nvSpPr>
        <p:spPr>
          <a:xfrm>
            <a:off x="4928802" y="390444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FB089001-CD01-40FC-BFE7-FCDB2C2C2255}"/>
                  </a:ext>
                </a:extLst>
              </p:cNvPr>
              <p:cNvSpPr txBox="1"/>
              <p:nvPr/>
            </p:nvSpPr>
            <p:spPr>
              <a:xfrm>
                <a:off x="5544905" y="343986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FB089001-CD01-40FC-BFE7-FCDB2C2C2255}"/>
                  </a:ext>
                </a:extLst>
              </p:cNvPr>
              <p:cNvSpPr txBox="1">
                <a:spLocks noRot="1" noChangeAspect="1" noMove="1" noResize="1" noEditPoints="1" noAdjustHandles="1" noChangeArrowheads="1" noChangeShapeType="1" noTextEdit="1"/>
              </p:cNvSpPr>
              <p:nvPr/>
            </p:nvSpPr>
            <p:spPr>
              <a:xfrm>
                <a:off x="5544905" y="3439864"/>
                <a:ext cx="715161" cy="473591"/>
              </a:xfrm>
              <a:prstGeom prst="rect">
                <a:avLst/>
              </a:prstGeom>
              <a:blipFill>
                <a:blip r:embed="rId10"/>
                <a:stretch>
                  <a:fillRect/>
                </a:stretch>
              </a:blipFill>
            </p:spPr>
            <p:txBody>
              <a:bodyPr/>
              <a:lstStyle/>
              <a:p>
                <a:r>
                  <a:rPr lang="en-DE">
                    <a:noFill/>
                  </a:rPr>
                  <a:t> </a:t>
                </a:r>
              </a:p>
            </p:txBody>
          </p:sp>
        </mc:Fallback>
      </mc:AlternateContent>
      <p:sp>
        <p:nvSpPr>
          <p:cNvPr id="94" name="矩形 93">
            <a:extLst>
              <a:ext uri="{FF2B5EF4-FFF2-40B4-BE49-F238E27FC236}">
                <a16:creationId xmlns:a16="http://schemas.microsoft.com/office/drawing/2014/main" id="{707C68F1-12A8-468A-9EE4-D4AACADC6FA7}"/>
              </a:ext>
            </a:extLst>
          </p:cNvPr>
          <p:cNvSpPr/>
          <p:nvPr/>
        </p:nvSpPr>
        <p:spPr>
          <a:xfrm>
            <a:off x="5648597" y="388905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A6D8155C-3A19-4A2C-B8CE-80721882E0AA}"/>
                  </a:ext>
                </a:extLst>
              </p:cNvPr>
              <p:cNvSpPr txBox="1"/>
              <p:nvPr/>
            </p:nvSpPr>
            <p:spPr>
              <a:xfrm>
                <a:off x="4881590" y="342891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95" name="文字方塊 94">
                <a:extLst>
                  <a:ext uri="{FF2B5EF4-FFF2-40B4-BE49-F238E27FC236}">
                    <a16:creationId xmlns:a16="http://schemas.microsoft.com/office/drawing/2014/main" id="{A6D8155C-3A19-4A2C-B8CE-80721882E0AA}"/>
                  </a:ext>
                </a:extLst>
              </p:cNvPr>
              <p:cNvSpPr txBox="1">
                <a:spLocks noRot="1" noChangeAspect="1" noMove="1" noResize="1" noEditPoints="1" noAdjustHandles="1" noChangeArrowheads="1" noChangeShapeType="1" noTextEdit="1"/>
              </p:cNvSpPr>
              <p:nvPr/>
            </p:nvSpPr>
            <p:spPr>
              <a:xfrm>
                <a:off x="4881590" y="3428915"/>
                <a:ext cx="715161" cy="473591"/>
              </a:xfrm>
              <a:prstGeom prst="rect">
                <a:avLst/>
              </a:prstGeom>
              <a:blipFill>
                <a:blip r:embed="rId11"/>
                <a:stretch>
                  <a:fillRect/>
                </a:stretch>
              </a:blipFill>
            </p:spPr>
            <p:txBody>
              <a:bodyPr/>
              <a:lstStyle/>
              <a:p>
                <a:r>
                  <a:rPr lang="en-DE">
                    <a:noFill/>
                  </a:rPr>
                  <a:t> </a:t>
                </a:r>
              </a:p>
            </p:txBody>
          </p:sp>
        </mc:Fallback>
      </mc:AlternateContent>
      <p:cxnSp>
        <p:nvCxnSpPr>
          <p:cNvPr id="136" name="直線單箭頭接點 135">
            <a:extLst>
              <a:ext uri="{FF2B5EF4-FFF2-40B4-BE49-F238E27FC236}">
                <a16:creationId xmlns:a16="http://schemas.microsoft.com/office/drawing/2014/main" id="{BCD0C340-0787-45EC-9B0A-AE706691A384}"/>
              </a:ext>
            </a:extLst>
          </p:cNvPr>
          <p:cNvCxnSpPr>
            <a:cxnSpLocks/>
          </p:cNvCxnSpPr>
          <p:nvPr/>
        </p:nvCxnSpPr>
        <p:spPr>
          <a:xfrm flipV="1">
            <a:off x="8439810" y="4711492"/>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F24611BE-7DBD-424E-933F-D5B988827534}"/>
              </a:ext>
            </a:extLst>
          </p:cNvPr>
          <p:cNvCxnSpPr>
            <a:cxnSpLocks/>
          </p:cNvCxnSpPr>
          <p:nvPr/>
        </p:nvCxnSpPr>
        <p:spPr>
          <a:xfrm flipV="1">
            <a:off x="9733972" y="470856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66B849B5-65EB-4729-9BA0-9E8295B706E2}"/>
              </a:ext>
            </a:extLst>
          </p:cNvPr>
          <p:cNvCxnSpPr>
            <a:cxnSpLocks/>
          </p:cNvCxnSpPr>
          <p:nvPr/>
        </p:nvCxnSpPr>
        <p:spPr>
          <a:xfrm>
            <a:off x="6686432" y="4718793"/>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A32D30F5-9C59-406C-AE2F-DE24A3834CEA}"/>
              </a:ext>
            </a:extLst>
          </p:cNvPr>
          <p:cNvCxnSpPr>
            <a:cxnSpLocks/>
          </p:cNvCxnSpPr>
          <p:nvPr/>
        </p:nvCxnSpPr>
        <p:spPr>
          <a:xfrm flipV="1">
            <a:off x="7006419" y="4713604"/>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636021D-BDCD-49E8-B26B-01EDEC5BE58C}"/>
              </a:ext>
            </a:extLst>
          </p:cNvPr>
          <p:cNvCxnSpPr>
            <a:cxnSpLocks/>
          </p:cNvCxnSpPr>
          <p:nvPr/>
        </p:nvCxnSpPr>
        <p:spPr>
          <a:xfrm flipV="1">
            <a:off x="6664603" y="445600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58BC020D-9550-4987-8E6C-B6C9A14C0DCA}"/>
              </a:ext>
            </a:extLst>
          </p:cNvPr>
          <p:cNvCxnSpPr>
            <a:cxnSpLocks/>
          </p:cNvCxnSpPr>
          <p:nvPr/>
        </p:nvCxnSpPr>
        <p:spPr>
          <a:xfrm flipV="1">
            <a:off x="7363970" y="4442110"/>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624EE3C0-1EE9-49DD-AB30-B6C84B10A870}"/>
              </a:ext>
            </a:extLst>
          </p:cNvPr>
          <p:cNvSpPr/>
          <p:nvPr/>
        </p:nvSpPr>
        <p:spPr>
          <a:xfrm>
            <a:off x="8200248" y="605318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43" name="矩形 142">
            <a:extLst>
              <a:ext uri="{FF2B5EF4-FFF2-40B4-BE49-F238E27FC236}">
                <a16:creationId xmlns:a16="http://schemas.microsoft.com/office/drawing/2014/main" id="{EBFD409F-0FB1-4969-B1DD-C786A43EF7EC}"/>
              </a:ext>
            </a:extLst>
          </p:cNvPr>
          <p:cNvSpPr/>
          <p:nvPr/>
        </p:nvSpPr>
        <p:spPr>
          <a:xfrm>
            <a:off x="8279477" y="497502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CDB5045F-D656-4550-8F42-320E4DFF8539}"/>
                  </a:ext>
                </a:extLst>
              </p:cNvPr>
              <p:cNvSpPr txBox="1"/>
              <p:nvPr/>
            </p:nvSpPr>
            <p:spPr>
              <a:xfrm>
                <a:off x="8097993" y="502284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CDB5045F-D656-4550-8F42-320E4DFF8539}"/>
                  </a:ext>
                </a:extLst>
              </p:cNvPr>
              <p:cNvSpPr txBox="1">
                <a:spLocks noRot="1" noChangeAspect="1" noMove="1" noResize="1" noEditPoints="1" noAdjustHandles="1" noChangeArrowheads="1" noChangeShapeType="1" noTextEdit="1"/>
              </p:cNvSpPr>
              <p:nvPr/>
            </p:nvSpPr>
            <p:spPr>
              <a:xfrm>
                <a:off x="8097993" y="5022840"/>
                <a:ext cx="715161" cy="473591"/>
              </a:xfrm>
              <a:prstGeom prst="rect">
                <a:avLst/>
              </a:prstGeom>
              <a:blipFill>
                <a:blip r:embed="rId12"/>
                <a:stretch>
                  <a:fillRect/>
                </a:stretch>
              </a:blipFill>
            </p:spPr>
            <p:txBody>
              <a:bodyPr/>
              <a:lstStyle/>
              <a:p>
                <a:r>
                  <a:rPr lang="en-DE">
                    <a:noFill/>
                  </a:rPr>
                  <a:t> </a:t>
                </a:r>
              </a:p>
            </p:txBody>
          </p:sp>
        </mc:Fallback>
      </mc:AlternateContent>
      <p:cxnSp>
        <p:nvCxnSpPr>
          <p:cNvPr id="145" name="直線單箭頭接點 144">
            <a:extLst>
              <a:ext uri="{FF2B5EF4-FFF2-40B4-BE49-F238E27FC236}">
                <a16:creationId xmlns:a16="http://schemas.microsoft.com/office/drawing/2014/main" id="{A8AFCAAF-10B3-4B78-9D58-560632F4C7E1}"/>
              </a:ext>
            </a:extLst>
          </p:cNvPr>
          <p:cNvCxnSpPr>
            <a:cxnSpLocks/>
          </p:cNvCxnSpPr>
          <p:nvPr/>
        </p:nvCxnSpPr>
        <p:spPr>
          <a:xfrm flipV="1">
            <a:off x="8432065" y="5518969"/>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AFC4CAD1-3CC4-4B14-BB30-F9DDD953646F}"/>
              </a:ext>
            </a:extLst>
          </p:cNvPr>
          <p:cNvCxnSpPr>
            <a:cxnSpLocks/>
          </p:cNvCxnSpPr>
          <p:nvPr/>
        </p:nvCxnSpPr>
        <p:spPr>
          <a:xfrm>
            <a:off x="6985412" y="5800476"/>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8323770B-696E-42E2-ACD3-663DBB3F91C6}"/>
              </a:ext>
            </a:extLst>
          </p:cNvPr>
          <p:cNvGrpSpPr/>
          <p:nvPr/>
        </p:nvGrpSpPr>
        <p:grpSpPr>
          <a:xfrm>
            <a:off x="9396791" y="4975023"/>
            <a:ext cx="715161" cy="813431"/>
            <a:chOff x="3154887" y="3748362"/>
            <a:chExt cx="715161" cy="813431"/>
          </a:xfrm>
        </p:grpSpPr>
        <p:sp>
          <p:nvSpPr>
            <p:cNvPr id="148" name="矩形 147">
              <a:extLst>
                <a:ext uri="{FF2B5EF4-FFF2-40B4-BE49-F238E27FC236}">
                  <a16:creationId xmlns:a16="http://schemas.microsoft.com/office/drawing/2014/main" id="{9B36872D-A4A6-45F8-8A67-C6C52DF3A85E}"/>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AAB99A89-8376-43D3-AE0C-D0ABD7C02F0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AAB99A89-8376-43D3-AE0C-D0ABD7C02F0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13"/>
                  <a:stretch>
                    <a:fillRect/>
                  </a:stretch>
                </a:blipFill>
              </p:spPr>
              <p:txBody>
                <a:bodyPr/>
                <a:lstStyle/>
                <a:p>
                  <a:r>
                    <a:rPr lang="zh-TW" altLang="en-US">
                      <a:noFill/>
                    </a:rPr>
                    <a:t> </a:t>
                  </a:r>
                </a:p>
              </p:txBody>
            </p:sp>
          </mc:Fallback>
        </mc:AlternateContent>
        <p:cxnSp>
          <p:nvCxnSpPr>
            <p:cNvPr id="150" name="直線單箭頭接點 149">
              <a:extLst>
                <a:ext uri="{FF2B5EF4-FFF2-40B4-BE49-F238E27FC236}">
                  <a16:creationId xmlns:a16="http://schemas.microsoft.com/office/drawing/2014/main" id="{22B55BC7-1769-4A89-97BC-FF8D23C60FE0}"/>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1823B9F6-342A-4423-AD7F-AA9C79DCB9D4}"/>
                  </a:ext>
                </a:extLst>
              </p:cNvPr>
              <p:cNvSpPr txBox="1"/>
              <p:nvPr/>
            </p:nvSpPr>
            <p:spPr>
              <a:xfrm>
                <a:off x="8107774" y="6121591"/>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51" name="文字方塊 150">
                <a:extLst>
                  <a:ext uri="{FF2B5EF4-FFF2-40B4-BE49-F238E27FC236}">
                    <a16:creationId xmlns:a16="http://schemas.microsoft.com/office/drawing/2014/main" id="{1823B9F6-342A-4423-AD7F-AA9C79DCB9D4}"/>
                  </a:ext>
                </a:extLst>
              </p:cNvPr>
              <p:cNvSpPr txBox="1">
                <a:spLocks noRot="1" noChangeAspect="1" noMove="1" noResize="1" noEditPoints="1" noAdjustHandles="1" noChangeArrowheads="1" noChangeShapeType="1" noTextEdit="1"/>
              </p:cNvSpPr>
              <p:nvPr/>
            </p:nvSpPr>
            <p:spPr>
              <a:xfrm>
                <a:off x="8107774" y="6121591"/>
                <a:ext cx="715161" cy="473591"/>
              </a:xfrm>
              <a:prstGeom prst="rect">
                <a:avLst/>
              </a:prstGeom>
              <a:blipFill>
                <a:blip r:embed="rId14"/>
                <a:stretch>
                  <a:fillRect/>
                </a:stretch>
              </a:blipFill>
            </p:spPr>
            <p:txBody>
              <a:bodyPr/>
              <a:lstStyle/>
              <a:p>
                <a:r>
                  <a:rPr lang="en-DE">
                    <a:noFill/>
                  </a:rPr>
                  <a:t> </a:t>
                </a:r>
              </a:p>
            </p:txBody>
          </p:sp>
        </mc:Fallback>
      </mc:AlternateContent>
      <p:grpSp>
        <p:nvGrpSpPr>
          <p:cNvPr id="152" name="群組 151">
            <a:extLst>
              <a:ext uri="{FF2B5EF4-FFF2-40B4-BE49-F238E27FC236}">
                <a16:creationId xmlns:a16="http://schemas.microsoft.com/office/drawing/2014/main" id="{1F5C46DB-D09F-4D1A-B9CA-3BF24D986FA3}"/>
              </a:ext>
            </a:extLst>
          </p:cNvPr>
          <p:cNvGrpSpPr/>
          <p:nvPr/>
        </p:nvGrpSpPr>
        <p:grpSpPr>
          <a:xfrm>
            <a:off x="6674557" y="4975023"/>
            <a:ext cx="715161" cy="813431"/>
            <a:chOff x="1299972" y="3748362"/>
            <a:chExt cx="715161" cy="813431"/>
          </a:xfrm>
        </p:grpSpPr>
        <p:grpSp>
          <p:nvGrpSpPr>
            <p:cNvPr id="153" name="群組 152">
              <a:extLst>
                <a:ext uri="{FF2B5EF4-FFF2-40B4-BE49-F238E27FC236}">
                  <a16:creationId xmlns:a16="http://schemas.microsoft.com/office/drawing/2014/main" id="{AE8154E4-D37E-4827-BE33-1ADFCE55FA94}"/>
                </a:ext>
              </a:extLst>
            </p:cNvPr>
            <p:cNvGrpSpPr/>
            <p:nvPr/>
          </p:nvGrpSpPr>
          <p:grpSpPr>
            <a:xfrm>
              <a:off x="1488062" y="3748362"/>
              <a:ext cx="288000" cy="813431"/>
              <a:chOff x="2212165" y="3748362"/>
              <a:chExt cx="288000" cy="813431"/>
            </a:xfrm>
          </p:grpSpPr>
          <p:sp>
            <p:nvSpPr>
              <p:cNvPr id="155" name="矩形 154">
                <a:extLst>
                  <a:ext uri="{FF2B5EF4-FFF2-40B4-BE49-F238E27FC236}">
                    <a16:creationId xmlns:a16="http://schemas.microsoft.com/office/drawing/2014/main" id="{A7FC94DC-4C30-4E55-B3BB-38B4D7421A06}"/>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56" name="直線單箭頭接點 155">
                <a:extLst>
                  <a:ext uri="{FF2B5EF4-FFF2-40B4-BE49-F238E27FC236}">
                    <a16:creationId xmlns:a16="http://schemas.microsoft.com/office/drawing/2014/main" id="{CFD41D93-EBE4-44E2-9AD0-D7EB7A6A957B}"/>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42B091D5-5DFD-4BCB-8E6D-ABD6C8609303}"/>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sup>
                        </m:sSup>
                      </m:oMath>
                    </m:oMathPara>
                  </a14:m>
                  <a:endParaRPr lang="zh-TW" altLang="en-US" sz="2400" dirty="0"/>
                </a:p>
              </p:txBody>
            </p:sp>
          </mc:Choice>
          <mc:Fallback xmlns="">
            <p:sp>
              <p:nvSpPr>
                <p:cNvPr id="154" name="文字方塊 153">
                  <a:extLst>
                    <a:ext uri="{FF2B5EF4-FFF2-40B4-BE49-F238E27FC236}">
                      <a16:creationId xmlns:a16="http://schemas.microsoft.com/office/drawing/2014/main" id="{42B091D5-5DFD-4BCB-8E6D-ABD6C8609303}"/>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15"/>
                  <a:stretch>
                    <a:fillRect b="-8974"/>
                  </a:stretch>
                </a:blipFill>
              </p:spPr>
              <p:txBody>
                <a:bodyPr/>
                <a:lstStyle/>
                <a:p>
                  <a:r>
                    <a:rPr lang="zh-TW" altLang="en-US">
                      <a:noFill/>
                    </a:rPr>
                    <a:t> </a:t>
                  </a:r>
                </a:p>
              </p:txBody>
            </p:sp>
          </mc:Fallback>
        </mc:AlternateContent>
      </p:grpSp>
      <p:sp>
        <p:nvSpPr>
          <p:cNvPr id="157" name="矩形 156">
            <a:extLst>
              <a:ext uri="{FF2B5EF4-FFF2-40B4-BE49-F238E27FC236}">
                <a16:creationId xmlns:a16="http://schemas.microsoft.com/office/drawing/2014/main" id="{1BC277D8-1DB5-41E0-AADD-C26534F108A3}"/>
              </a:ext>
            </a:extLst>
          </p:cNvPr>
          <p:cNvSpPr/>
          <p:nvPr/>
        </p:nvSpPr>
        <p:spPr>
          <a:xfrm>
            <a:off x="6520603" y="387826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58" name="文字方塊 157">
                <a:extLst>
                  <a:ext uri="{FF2B5EF4-FFF2-40B4-BE49-F238E27FC236}">
                    <a16:creationId xmlns:a16="http://schemas.microsoft.com/office/drawing/2014/main" id="{DFD6171F-8E7D-4038-BC94-2C90BE25AE41}"/>
                  </a:ext>
                </a:extLst>
              </p:cNvPr>
              <p:cNvSpPr txBox="1"/>
              <p:nvPr/>
            </p:nvSpPr>
            <p:spPr>
              <a:xfrm>
                <a:off x="7136706" y="341368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58" name="文字方塊 157">
                <a:extLst>
                  <a:ext uri="{FF2B5EF4-FFF2-40B4-BE49-F238E27FC236}">
                    <a16:creationId xmlns:a16="http://schemas.microsoft.com/office/drawing/2014/main" id="{DFD6171F-8E7D-4038-BC94-2C90BE25AE41}"/>
                  </a:ext>
                </a:extLst>
              </p:cNvPr>
              <p:cNvSpPr txBox="1">
                <a:spLocks noRot="1" noChangeAspect="1" noMove="1" noResize="1" noEditPoints="1" noAdjustHandles="1" noChangeArrowheads="1" noChangeShapeType="1" noTextEdit="1"/>
              </p:cNvSpPr>
              <p:nvPr/>
            </p:nvSpPr>
            <p:spPr>
              <a:xfrm>
                <a:off x="7136706" y="3413688"/>
                <a:ext cx="715161" cy="473591"/>
              </a:xfrm>
              <a:prstGeom prst="rect">
                <a:avLst/>
              </a:prstGeom>
              <a:blipFill>
                <a:blip r:embed="rId16"/>
                <a:stretch>
                  <a:fillRect b="-7692"/>
                </a:stretch>
              </a:blipFill>
            </p:spPr>
            <p:txBody>
              <a:bodyPr/>
              <a:lstStyle/>
              <a:p>
                <a:r>
                  <a:rPr lang="en-DE">
                    <a:noFill/>
                  </a:rPr>
                  <a:t> </a:t>
                </a:r>
              </a:p>
            </p:txBody>
          </p:sp>
        </mc:Fallback>
      </mc:AlternateContent>
      <p:sp>
        <p:nvSpPr>
          <p:cNvPr id="159" name="矩形 158">
            <a:extLst>
              <a:ext uri="{FF2B5EF4-FFF2-40B4-BE49-F238E27FC236}">
                <a16:creationId xmlns:a16="http://schemas.microsoft.com/office/drawing/2014/main" id="{D894C578-DF7D-407A-9534-3E9D345E3EAC}"/>
              </a:ext>
            </a:extLst>
          </p:cNvPr>
          <p:cNvSpPr/>
          <p:nvPr/>
        </p:nvSpPr>
        <p:spPr>
          <a:xfrm>
            <a:off x="7240398" y="386287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0" name="文字方塊 159">
                <a:extLst>
                  <a:ext uri="{FF2B5EF4-FFF2-40B4-BE49-F238E27FC236}">
                    <a16:creationId xmlns:a16="http://schemas.microsoft.com/office/drawing/2014/main" id="{D4E6863D-4EC1-45B6-AE20-803112A8F46D}"/>
                  </a:ext>
                </a:extLst>
              </p:cNvPr>
              <p:cNvSpPr txBox="1"/>
              <p:nvPr/>
            </p:nvSpPr>
            <p:spPr>
              <a:xfrm>
                <a:off x="6397648" y="340370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60" name="文字方塊 159">
                <a:extLst>
                  <a:ext uri="{FF2B5EF4-FFF2-40B4-BE49-F238E27FC236}">
                    <a16:creationId xmlns:a16="http://schemas.microsoft.com/office/drawing/2014/main" id="{D4E6863D-4EC1-45B6-AE20-803112A8F46D}"/>
                  </a:ext>
                </a:extLst>
              </p:cNvPr>
              <p:cNvSpPr txBox="1">
                <a:spLocks noRot="1" noChangeAspect="1" noMove="1" noResize="1" noEditPoints="1" noAdjustHandles="1" noChangeArrowheads="1" noChangeShapeType="1" noTextEdit="1"/>
              </p:cNvSpPr>
              <p:nvPr/>
            </p:nvSpPr>
            <p:spPr>
              <a:xfrm>
                <a:off x="6397648" y="3403707"/>
                <a:ext cx="715161" cy="473591"/>
              </a:xfrm>
              <a:prstGeom prst="rect">
                <a:avLst/>
              </a:prstGeom>
              <a:blipFill>
                <a:blip r:embed="rId17"/>
                <a:stretch>
                  <a:fillRect b="-7692"/>
                </a:stretch>
              </a:blipFill>
            </p:spPr>
            <p:txBody>
              <a:bodyPr/>
              <a:lstStyle/>
              <a:p>
                <a:r>
                  <a:rPr lang="en-DE">
                    <a:noFill/>
                  </a:rPr>
                  <a:t> </a:t>
                </a:r>
              </a:p>
            </p:txBody>
          </p:sp>
        </mc:Fallback>
      </mc:AlternateContent>
      <p:cxnSp>
        <p:nvCxnSpPr>
          <p:cNvPr id="162" name="直線單箭頭接點 161">
            <a:extLst>
              <a:ext uri="{FF2B5EF4-FFF2-40B4-BE49-F238E27FC236}">
                <a16:creationId xmlns:a16="http://schemas.microsoft.com/office/drawing/2014/main" id="{E39BDB91-DBF6-4144-86B6-4D1801C28215}"/>
              </a:ext>
            </a:extLst>
          </p:cNvPr>
          <p:cNvCxnSpPr>
            <a:cxnSpLocks/>
          </p:cNvCxnSpPr>
          <p:nvPr/>
        </p:nvCxnSpPr>
        <p:spPr>
          <a:xfrm>
            <a:off x="8119823" y="4716681"/>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5247A413-CB58-4A93-BF6C-C8077A5E86C4}"/>
              </a:ext>
            </a:extLst>
          </p:cNvPr>
          <p:cNvCxnSpPr>
            <a:cxnSpLocks/>
          </p:cNvCxnSpPr>
          <p:nvPr/>
        </p:nvCxnSpPr>
        <p:spPr>
          <a:xfrm flipV="1">
            <a:off x="8097994" y="4453894"/>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A5A08BF7-F061-4887-8ABA-D5BE774D695B}"/>
              </a:ext>
            </a:extLst>
          </p:cNvPr>
          <p:cNvCxnSpPr>
            <a:cxnSpLocks/>
          </p:cNvCxnSpPr>
          <p:nvPr/>
        </p:nvCxnSpPr>
        <p:spPr>
          <a:xfrm flipV="1">
            <a:off x="8797361" y="4439998"/>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a:extLst>
              <a:ext uri="{FF2B5EF4-FFF2-40B4-BE49-F238E27FC236}">
                <a16:creationId xmlns:a16="http://schemas.microsoft.com/office/drawing/2014/main" id="{D0427B6D-3431-4783-B2E1-72D686D626F9}"/>
              </a:ext>
            </a:extLst>
          </p:cNvPr>
          <p:cNvSpPr/>
          <p:nvPr/>
        </p:nvSpPr>
        <p:spPr>
          <a:xfrm>
            <a:off x="7953994" y="387615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6" name="文字方塊 165">
                <a:extLst>
                  <a:ext uri="{FF2B5EF4-FFF2-40B4-BE49-F238E27FC236}">
                    <a16:creationId xmlns:a16="http://schemas.microsoft.com/office/drawing/2014/main" id="{049B8D0A-1FBF-421E-BEFD-1197C26F1F48}"/>
                  </a:ext>
                </a:extLst>
              </p:cNvPr>
              <p:cNvSpPr txBox="1"/>
              <p:nvPr/>
            </p:nvSpPr>
            <p:spPr>
              <a:xfrm>
                <a:off x="8570097" y="341157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66" name="文字方塊 165">
                <a:extLst>
                  <a:ext uri="{FF2B5EF4-FFF2-40B4-BE49-F238E27FC236}">
                    <a16:creationId xmlns:a16="http://schemas.microsoft.com/office/drawing/2014/main" id="{049B8D0A-1FBF-421E-BEFD-1197C26F1F48}"/>
                  </a:ext>
                </a:extLst>
              </p:cNvPr>
              <p:cNvSpPr txBox="1">
                <a:spLocks noRot="1" noChangeAspect="1" noMove="1" noResize="1" noEditPoints="1" noAdjustHandles="1" noChangeArrowheads="1" noChangeShapeType="1" noTextEdit="1"/>
              </p:cNvSpPr>
              <p:nvPr/>
            </p:nvSpPr>
            <p:spPr>
              <a:xfrm>
                <a:off x="8570097" y="3411576"/>
                <a:ext cx="715161" cy="473591"/>
              </a:xfrm>
              <a:prstGeom prst="rect">
                <a:avLst/>
              </a:prstGeom>
              <a:blipFill>
                <a:blip r:embed="rId18"/>
                <a:stretch>
                  <a:fillRect/>
                </a:stretch>
              </a:blipFill>
            </p:spPr>
            <p:txBody>
              <a:bodyPr/>
              <a:lstStyle/>
              <a:p>
                <a:r>
                  <a:rPr lang="en-DE">
                    <a:noFill/>
                  </a:rPr>
                  <a:t> </a:t>
                </a:r>
              </a:p>
            </p:txBody>
          </p:sp>
        </mc:Fallback>
      </mc:AlternateContent>
      <p:sp>
        <p:nvSpPr>
          <p:cNvPr id="167" name="矩形 166">
            <a:extLst>
              <a:ext uri="{FF2B5EF4-FFF2-40B4-BE49-F238E27FC236}">
                <a16:creationId xmlns:a16="http://schemas.microsoft.com/office/drawing/2014/main" id="{BCF914FA-1ED9-4BA6-90A3-519A5E75006E}"/>
              </a:ext>
            </a:extLst>
          </p:cNvPr>
          <p:cNvSpPr/>
          <p:nvPr/>
        </p:nvSpPr>
        <p:spPr>
          <a:xfrm>
            <a:off x="8673789" y="386076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8" name="文字方塊 167">
                <a:extLst>
                  <a:ext uri="{FF2B5EF4-FFF2-40B4-BE49-F238E27FC236}">
                    <a16:creationId xmlns:a16="http://schemas.microsoft.com/office/drawing/2014/main" id="{C3084C0B-494B-4A76-A8B4-A485FA58B444}"/>
                  </a:ext>
                </a:extLst>
              </p:cNvPr>
              <p:cNvSpPr txBox="1"/>
              <p:nvPr/>
            </p:nvSpPr>
            <p:spPr>
              <a:xfrm>
                <a:off x="7852317" y="34028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68" name="文字方塊 167">
                <a:extLst>
                  <a:ext uri="{FF2B5EF4-FFF2-40B4-BE49-F238E27FC236}">
                    <a16:creationId xmlns:a16="http://schemas.microsoft.com/office/drawing/2014/main" id="{C3084C0B-494B-4A76-A8B4-A485FA58B444}"/>
                  </a:ext>
                </a:extLst>
              </p:cNvPr>
              <p:cNvSpPr txBox="1">
                <a:spLocks noRot="1" noChangeAspect="1" noMove="1" noResize="1" noEditPoints="1" noAdjustHandles="1" noChangeArrowheads="1" noChangeShapeType="1" noTextEdit="1"/>
              </p:cNvSpPr>
              <p:nvPr/>
            </p:nvSpPr>
            <p:spPr>
              <a:xfrm>
                <a:off x="7852317" y="3402890"/>
                <a:ext cx="715161" cy="473591"/>
              </a:xfrm>
              <a:prstGeom prst="rect">
                <a:avLst/>
              </a:prstGeom>
              <a:blipFill>
                <a:blip r:embed="rId19"/>
                <a:stretch>
                  <a:fillRect/>
                </a:stretch>
              </a:blipFill>
            </p:spPr>
            <p:txBody>
              <a:bodyPr/>
              <a:lstStyle/>
              <a:p>
                <a:r>
                  <a:rPr lang="en-DE">
                    <a:noFill/>
                  </a:rPr>
                  <a:t> </a:t>
                </a:r>
              </a:p>
            </p:txBody>
          </p:sp>
        </mc:Fallback>
      </mc:AlternateContent>
      <p:cxnSp>
        <p:nvCxnSpPr>
          <p:cNvPr id="169" name="直線單箭頭接點 168">
            <a:extLst>
              <a:ext uri="{FF2B5EF4-FFF2-40B4-BE49-F238E27FC236}">
                <a16:creationId xmlns:a16="http://schemas.microsoft.com/office/drawing/2014/main" id="{18125834-BB27-4104-8BE8-742A89940A8B}"/>
              </a:ext>
            </a:extLst>
          </p:cNvPr>
          <p:cNvCxnSpPr>
            <a:cxnSpLocks/>
          </p:cNvCxnSpPr>
          <p:nvPr/>
        </p:nvCxnSpPr>
        <p:spPr>
          <a:xfrm>
            <a:off x="9413985" y="471375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73B6641-4B45-4FFA-AFEF-9B63389BEF6E}"/>
              </a:ext>
            </a:extLst>
          </p:cNvPr>
          <p:cNvCxnSpPr>
            <a:cxnSpLocks/>
          </p:cNvCxnSpPr>
          <p:nvPr/>
        </p:nvCxnSpPr>
        <p:spPr>
          <a:xfrm flipV="1">
            <a:off x="9392156" y="445096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EC4A417B-89C4-4BB8-9006-F7BE8FB29823}"/>
              </a:ext>
            </a:extLst>
          </p:cNvPr>
          <p:cNvCxnSpPr>
            <a:cxnSpLocks/>
          </p:cNvCxnSpPr>
          <p:nvPr/>
        </p:nvCxnSpPr>
        <p:spPr>
          <a:xfrm flipV="1">
            <a:off x="10091523" y="443706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2" name="矩形 171">
            <a:extLst>
              <a:ext uri="{FF2B5EF4-FFF2-40B4-BE49-F238E27FC236}">
                <a16:creationId xmlns:a16="http://schemas.microsoft.com/office/drawing/2014/main" id="{AA0D07F5-F17A-4A33-8A87-6F438F59BAB2}"/>
              </a:ext>
            </a:extLst>
          </p:cNvPr>
          <p:cNvSpPr/>
          <p:nvPr/>
        </p:nvSpPr>
        <p:spPr>
          <a:xfrm>
            <a:off x="9248156" y="387322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D50407BE-769C-4470-9EC6-A20901DDC8CA}"/>
                  </a:ext>
                </a:extLst>
              </p:cNvPr>
              <p:cNvSpPr txBox="1"/>
              <p:nvPr/>
            </p:nvSpPr>
            <p:spPr>
              <a:xfrm>
                <a:off x="9864259" y="340864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D50407BE-769C-4470-9EC6-A20901DDC8CA}"/>
                  </a:ext>
                </a:extLst>
              </p:cNvPr>
              <p:cNvSpPr txBox="1">
                <a:spLocks noRot="1" noChangeAspect="1" noMove="1" noResize="1" noEditPoints="1" noAdjustHandles="1" noChangeArrowheads="1" noChangeShapeType="1" noTextEdit="1"/>
              </p:cNvSpPr>
              <p:nvPr/>
            </p:nvSpPr>
            <p:spPr>
              <a:xfrm>
                <a:off x="9864259" y="3408645"/>
                <a:ext cx="715161" cy="473591"/>
              </a:xfrm>
              <a:prstGeom prst="rect">
                <a:avLst/>
              </a:prstGeom>
              <a:blipFill>
                <a:blip r:embed="rId20"/>
                <a:stretch>
                  <a:fillRect/>
                </a:stretch>
              </a:blipFill>
            </p:spPr>
            <p:txBody>
              <a:bodyPr/>
              <a:lstStyle/>
              <a:p>
                <a:r>
                  <a:rPr lang="en-DE">
                    <a:noFill/>
                  </a:rPr>
                  <a:t> </a:t>
                </a:r>
              </a:p>
            </p:txBody>
          </p:sp>
        </mc:Fallback>
      </mc:AlternateContent>
      <p:sp>
        <p:nvSpPr>
          <p:cNvPr id="174" name="矩形 173">
            <a:extLst>
              <a:ext uri="{FF2B5EF4-FFF2-40B4-BE49-F238E27FC236}">
                <a16:creationId xmlns:a16="http://schemas.microsoft.com/office/drawing/2014/main" id="{66E2A0A3-9E7B-4E0C-B05F-DCFFCD7CBA43}"/>
              </a:ext>
            </a:extLst>
          </p:cNvPr>
          <p:cNvSpPr/>
          <p:nvPr/>
        </p:nvSpPr>
        <p:spPr>
          <a:xfrm>
            <a:off x="9967951" y="38578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06B0F45E-DF7E-4906-A2A2-1DA5071307CE}"/>
                  </a:ext>
                </a:extLst>
              </p:cNvPr>
              <p:cNvSpPr txBox="1"/>
              <p:nvPr/>
            </p:nvSpPr>
            <p:spPr>
              <a:xfrm>
                <a:off x="9200944" y="339769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𝑗</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06B0F45E-DF7E-4906-A2A2-1DA5071307CE}"/>
                  </a:ext>
                </a:extLst>
              </p:cNvPr>
              <p:cNvSpPr txBox="1">
                <a:spLocks noRot="1" noChangeAspect="1" noMove="1" noResize="1" noEditPoints="1" noAdjustHandles="1" noChangeArrowheads="1" noChangeShapeType="1" noTextEdit="1"/>
              </p:cNvSpPr>
              <p:nvPr/>
            </p:nvSpPr>
            <p:spPr>
              <a:xfrm>
                <a:off x="9200944" y="3397696"/>
                <a:ext cx="715161" cy="473591"/>
              </a:xfrm>
              <a:prstGeom prst="rect">
                <a:avLst/>
              </a:prstGeom>
              <a:blipFill>
                <a:blip r:embed="rId21"/>
                <a:stretch>
                  <a:fillRect/>
                </a:stretch>
              </a:blipFill>
            </p:spPr>
            <p:txBody>
              <a:bodyPr/>
              <a:lstStyle/>
              <a:p>
                <a:r>
                  <a:rPr lang="en-DE">
                    <a:noFill/>
                  </a:rPr>
                  <a:t> </a:t>
                </a:r>
              </a:p>
            </p:txBody>
          </p:sp>
        </mc:Fallback>
      </mc:AlternateContent>
      <p:grpSp>
        <p:nvGrpSpPr>
          <p:cNvPr id="176" name="群組 175">
            <a:extLst>
              <a:ext uri="{FF2B5EF4-FFF2-40B4-BE49-F238E27FC236}">
                <a16:creationId xmlns:a16="http://schemas.microsoft.com/office/drawing/2014/main" id="{C80A486D-33A7-447C-BDDE-5A21BDDFECB6}"/>
              </a:ext>
            </a:extLst>
          </p:cNvPr>
          <p:cNvGrpSpPr/>
          <p:nvPr/>
        </p:nvGrpSpPr>
        <p:grpSpPr>
          <a:xfrm>
            <a:off x="5873959" y="756045"/>
            <a:ext cx="715161" cy="605813"/>
            <a:chOff x="635402" y="1337615"/>
            <a:chExt cx="715161" cy="605813"/>
          </a:xfrm>
        </p:grpSpPr>
        <p:sp>
          <p:nvSpPr>
            <p:cNvPr id="177" name="矩形 176">
              <a:extLst>
                <a:ext uri="{FF2B5EF4-FFF2-40B4-BE49-F238E27FC236}">
                  <a16:creationId xmlns:a16="http://schemas.microsoft.com/office/drawing/2014/main" id="{46973DD6-6DCC-40CC-91A0-61F94845BE0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8" name="文字方塊 177">
                  <a:extLst>
                    <a:ext uri="{FF2B5EF4-FFF2-40B4-BE49-F238E27FC236}">
                      <a16:creationId xmlns:a16="http://schemas.microsoft.com/office/drawing/2014/main" id="{55279803-A406-401B-B21E-523EB4209FF1}"/>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78" name="文字方塊 177">
                  <a:extLst>
                    <a:ext uri="{FF2B5EF4-FFF2-40B4-BE49-F238E27FC236}">
                      <a16:creationId xmlns:a16="http://schemas.microsoft.com/office/drawing/2014/main" id="{55279803-A406-401B-B21E-523EB4209FF1}"/>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2"/>
                  <a:stretch>
                    <a:fillRect/>
                  </a:stretch>
                </a:blipFill>
              </p:spPr>
              <p:txBody>
                <a:bodyPr/>
                <a:lstStyle/>
                <a:p>
                  <a:r>
                    <a:rPr lang="zh-TW" altLang="en-US">
                      <a:noFill/>
                    </a:rPr>
                    <a:t> </a:t>
                  </a:r>
                </a:p>
              </p:txBody>
            </p:sp>
          </mc:Fallback>
        </mc:AlternateContent>
      </p:grpSp>
      <p:grpSp>
        <p:nvGrpSpPr>
          <p:cNvPr id="102" name="群組 101">
            <a:extLst>
              <a:ext uri="{FF2B5EF4-FFF2-40B4-BE49-F238E27FC236}">
                <a16:creationId xmlns:a16="http://schemas.microsoft.com/office/drawing/2014/main" id="{DDB94854-EA5E-4CBA-93DE-1752F7B0CD51}"/>
              </a:ext>
            </a:extLst>
          </p:cNvPr>
          <p:cNvGrpSpPr/>
          <p:nvPr/>
        </p:nvGrpSpPr>
        <p:grpSpPr>
          <a:xfrm>
            <a:off x="5873958" y="1422009"/>
            <a:ext cx="715161" cy="605813"/>
            <a:chOff x="635402" y="1337615"/>
            <a:chExt cx="715161" cy="605813"/>
          </a:xfrm>
        </p:grpSpPr>
        <p:sp>
          <p:nvSpPr>
            <p:cNvPr id="103" name="矩形 102">
              <a:extLst>
                <a:ext uri="{FF2B5EF4-FFF2-40B4-BE49-F238E27FC236}">
                  <a16:creationId xmlns:a16="http://schemas.microsoft.com/office/drawing/2014/main" id="{7878276E-BCBE-40E7-A80A-1B1DCC1FDE4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4" name="文字方塊 103">
                  <a:extLst>
                    <a:ext uri="{FF2B5EF4-FFF2-40B4-BE49-F238E27FC236}">
                      <a16:creationId xmlns:a16="http://schemas.microsoft.com/office/drawing/2014/main" id="{249E86AA-C6CD-4D66-8DE7-F654F26234E8}"/>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04" name="文字方塊 103">
                  <a:extLst>
                    <a:ext uri="{FF2B5EF4-FFF2-40B4-BE49-F238E27FC236}">
                      <a16:creationId xmlns:a16="http://schemas.microsoft.com/office/drawing/2014/main" id="{249E86AA-C6CD-4D66-8DE7-F654F26234E8}"/>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3"/>
                  <a:stretch>
                    <a:fillRect/>
                  </a:stretch>
                </a:blipFill>
              </p:spPr>
              <p:txBody>
                <a:bodyPr/>
                <a:lstStyle/>
                <a:p>
                  <a:r>
                    <a:rPr lang="zh-TW" altLang="en-US">
                      <a:noFill/>
                    </a:rPr>
                    <a:t> </a:t>
                  </a:r>
                </a:p>
              </p:txBody>
            </p:sp>
          </mc:Fallback>
        </mc:AlternateContent>
      </p:grpSp>
      <p:grpSp>
        <p:nvGrpSpPr>
          <p:cNvPr id="112" name="群組 111">
            <a:extLst>
              <a:ext uri="{FF2B5EF4-FFF2-40B4-BE49-F238E27FC236}">
                <a16:creationId xmlns:a16="http://schemas.microsoft.com/office/drawing/2014/main" id="{1482EF19-EE9A-4A14-A8A3-7BA998AB1EE4}"/>
              </a:ext>
            </a:extLst>
          </p:cNvPr>
          <p:cNvGrpSpPr/>
          <p:nvPr/>
        </p:nvGrpSpPr>
        <p:grpSpPr>
          <a:xfrm>
            <a:off x="7740500" y="1067109"/>
            <a:ext cx="715161" cy="605813"/>
            <a:chOff x="635402" y="1337615"/>
            <a:chExt cx="715161" cy="605813"/>
          </a:xfrm>
        </p:grpSpPr>
        <p:sp>
          <p:nvSpPr>
            <p:cNvPr id="128" name="矩形 127">
              <a:extLst>
                <a:ext uri="{FF2B5EF4-FFF2-40B4-BE49-F238E27FC236}">
                  <a16:creationId xmlns:a16="http://schemas.microsoft.com/office/drawing/2014/main" id="{84A5889F-39F0-4928-8D07-07BE346B3189}"/>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9" name="文字方塊 128">
                  <a:extLst>
                    <a:ext uri="{FF2B5EF4-FFF2-40B4-BE49-F238E27FC236}">
                      <a16:creationId xmlns:a16="http://schemas.microsoft.com/office/drawing/2014/main" id="{155CDA8A-7761-408B-93B4-A4B2EE3B3E4C}"/>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29" name="文字方塊 128">
                  <a:extLst>
                    <a:ext uri="{FF2B5EF4-FFF2-40B4-BE49-F238E27FC236}">
                      <a16:creationId xmlns:a16="http://schemas.microsoft.com/office/drawing/2014/main" id="{155CDA8A-7761-408B-93B4-A4B2EE3B3E4C}"/>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4"/>
                  <a:stretch>
                    <a:fillRect/>
                  </a:stretch>
                </a:blipFill>
              </p:spPr>
              <p:txBody>
                <a:bodyPr/>
                <a:lstStyle/>
                <a:p>
                  <a:r>
                    <a:rPr lang="zh-TW" altLang="en-US">
                      <a:noFill/>
                    </a:rPr>
                    <a:t> </a:t>
                  </a:r>
                </a:p>
              </p:txBody>
            </p:sp>
          </mc:Fallback>
        </mc:AlternateContent>
      </p:grpSp>
      <p:cxnSp>
        <p:nvCxnSpPr>
          <p:cNvPr id="130" name="直線單箭頭接點 129">
            <a:extLst>
              <a:ext uri="{FF2B5EF4-FFF2-40B4-BE49-F238E27FC236}">
                <a16:creationId xmlns:a16="http://schemas.microsoft.com/office/drawing/2014/main" id="{FEC2854F-CBFD-47E3-8C1F-4F74562605BB}"/>
              </a:ext>
            </a:extLst>
          </p:cNvPr>
          <p:cNvCxnSpPr>
            <a:cxnSpLocks/>
            <a:endCxn id="129" idx="1"/>
          </p:cNvCxnSpPr>
          <p:nvPr/>
        </p:nvCxnSpPr>
        <p:spPr>
          <a:xfrm>
            <a:off x="6538811" y="1370014"/>
            <a:ext cx="12016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矩形 4">
            <a:extLst>
              <a:ext uri="{FF2B5EF4-FFF2-40B4-BE49-F238E27FC236}">
                <a16:creationId xmlns:a16="http://schemas.microsoft.com/office/drawing/2014/main" id="{9E433444-1C21-469F-A073-E6C6E607D9E8}"/>
              </a:ext>
            </a:extLst>
          </p:cNvPr>
          <p:cNvSpPr/>
          <p:nvPr/>
        </p:nvSpPr>
        <p:spPr>
          <a:xfrm>
            <a:off x="5873957" y="660113"/>
            <a:ext cx="664854" cy="14647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2" name="群組 131">
            <a:extLst>
              <a:ext uri="{FF2B5EF4-FFF2-40B4-BE49-F238E27FC236}">
                <a16:creationId xmlns:a16="http://schemas.microsoft.com/office/drawing/2014/main" id="{042EC140-A9ED-4249-8817-E0359838645F}"/>
              </a:ext>
            </a:extLst>
          </p:cNvPr>
          <p:cNvGrpSpPr/>
          <p:nvPr/>
        </p:nvGrpSpPr>
        <p:grpSpPr>
          <a:xfrm>
            <a:off x="2112967" y="1833337"/>
            <a:ext cx="715161" cy="605813"/>
            <a:chOff x="635402" y="1337615"/>
            <a:chExt cx="715161" cy="605813"/>
          </a:xfrm>
        </p:grpSpPr>
        <p:sp>
          <p:nvSpPr>
            <p:cNvPr id="133" name="矩形 132">
              <a:extLst>
                <a:ext uri="{FF2B5EF4-FFF2-40B4-BE49-F238E27FC236}">
                  <a16:creationId xmlns:a16="http://schemas.microsoft.com/office/drawing/2014/main" id="{4A6DBFC9-33FC-4599-88A5-5915D06F34BD}"/>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0" name="文字方塊 179">
                  <a:extLst>
                    <a:ext uri="{FF2B5EF4-FFF2-40B4-BE49-F238E27FC236}">
                      <a16:creationId xmlns:a16="http://schemas.microsoft.com/office/drawing/2014/main" id="{F92EA39A-2673-4906-9EA4-A9359A29F970}"/>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0" name="文字方塊 179">
                  <a:extLst>
                    <a:ext uri="{FF2B5EF4-FFF2-40B4-BE49-F238E27FC236}">
                      <a16:creationId xmlns:a16="http://schemas.microsoft.com/office/drawing/2014/main" id="{F92EA39A-2673-4906-9EA4-A9359A29F970}"/>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5"/>
                  <a:stretch>
                    <a:fillRect/>
                  </a:stretch>
                </a:blipFill>
              </p:spPr>
              <p:txBody>
                <a:bodyPr/>
                <a:lstStyle/>
                <a:p>
                  <a:r>
                    <a:rPr lang="zh-TW" altLang="en-US">
                      <a:noFill/>
                    </a:rPr>
                    <a:t> </a:t>
                  </a:r>
                </a:p>
              </p:txBody>
            </p:sp>
          </mc:Fallback>
        </mc:AlternateContent>
      </p:grpSp>
      <p:sp>
        <p:nvSpPr>
          <p:cNvPr id="7" name="文字方塊 6">
            <a:extLst>
              <a:ext uri="{FF2B5EF4-FFF2-40B4-BE49-F238E27FC236}">
                <a16:creationId xmlns:a16="http://schemas.microsoft.com/office/drawing/2014/main" id="{AB53DBF8-9AF0-432E-BD50-E3B75EE0305C}"/>
              </a:ext>
            </a:extLst>
          </p:cNvPr>
          <p:cNvSpPr txBox="1"/>
          <p:nvPr/>
        </p:nvSpPr>
        <p:spPr>
          <a:xfrm>
            <a:off x="2716340" y="1877219"/>
            <a:ext cx="427611"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C9415197-8472-438D-879E-9BB2713E7CBC}"/>
                  </a:ext>
                </a:extLst>
              </p:cNvPr>
              <p:cNvSpPr/>
              <p:nvPr/>
            </p:nvSpPr>
            <p:spPr>
              <a:xfrm>
                <a:off x="3115927" y="1794407"/>
                <a:ext cx="1415745" cy="7104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𝑂</m:t>
                          </m:r>
                        </m:sup>
                      </m:sSup>
                    </m:oMath>
                  </m:oMathPara>
                </a14:m>
                <a:endParaRPr lang="zh-TW" altLang="en-US" sz="2400" dirty="0"/>
              </a:p>
            </p:txBody>
          </p:sp>
        </mc:Choice>
        <mc:Fallback xmlns="">
          <p:sp>
            <p:nvSpPr>
              <p:cNvPr id="8" name="矩形 7">
                <a:extLst>
                  <a:ext uri="{FF2B5EF4-FFF2-40B4-BE49-F238E27FC236}">
                    <a16:creationId xmlns:a16="http://schemas.microsoft.com/office/drawing/2014/main" id="{C9415197-8472-438D-879E-9BB2713E7CBC}"/>
                  </a:ext>
                </a:extLst>
              </p:cNvPr>
              <p:cNvSpPr>
                <a:spLocks noRot="1" noChangeAspect="1" noMove="1" noResize="1" noEditPoints="1" noAdjustHandles="1" noChangeArrowheads="1" noChangeShapeType="1" noTextEdit="1"/>
              </p:cNvSpPr>
              <p:nvPr/>
            </p:nvSpPr>
            <p:spPr>
              <a:xfrm>
                <a:off x="3115927" y="1794407"/>
                <a:ext cx="1415745" cy="710493"/>
              </a:xfrm>
              <a:prstGeom prst="rect">
                <a:avLst/>
              </a:prstGeom>
              <a:blipFill>
                <a:blip r:embed="rId26"/>
                <a:stretch>
                  <a:fillRect/>
                </a:stretch>
              </a:blipFill>
            </p:spPr>
            <p:txBody>
              <a:bodyPr/>
              <a:lstStyle/>
              <a:p>
                <a:r>
                  <a:rPr lang="en-DE">
                    <a:noFill/>
                  </a:rPr>
                  <a:t> </a:t>
                </a:r>
              </a:p>
            </p:txBody>
          </p:sp>
        </mc:Fallback>
      </mc:AlternateContent>
      <p:grpSp>
        <p:nvGrpSpPr>
          <p:cNvPr id="9" name="群組 8">
            <a:extLst>
              <a:ext uri="{FF2B5EF4-FFF2-40B4-BE49-F238E27FC236}">
                <a16:creationId xmlns:a16="http://schemas.microsoft.com/office/drawing/2014/main" id="{903BC6F5-B6F9-45F0-802A-B3574E2BE3B7}"/>
              </a:ext>
            </a:extLst>
          </p:cNvPr>
          <p:cNvGrpSpPr/>
          <p:nvPr/>
        </p:nvGrpSpPr>
        <p:grpSpPr>
          <a:xfrm>
            <a:off x="4515197" y="1541336"/>
            <a:ext cx="715162" cy="1271777"/>
            <a:chOff x="2942081" y="1373762"/>
            <a:chExt cx="715162" cy="1271777"/>
          </a:xfrm>
        </p:grpSpPr>
        <p:grpSp>
          <p:nvGrpSpPr>
            <p:cNvPr id="181" name="群組 180">
              <a:extLst>
                <a:ext uri="{FF2B5EF4-FFF2-40B4-BE49-F238E27FC236}">
                  <a16:creationId xmlns:a16="http://schemas.microsoft.com/office/drawing/2014/main" id="{75696754-E78E-4274-BBD1-CADCBDAB1EBA}"/>
                </a:ext>
              </a:extLst>
            </p:cNvPr>
            <p:cNvGrpSpPr/>
            <p:nvPr/>
          </p:nvGrpSpPr>
          <p:grpSpPr>
            <a:xfrm>
              <a:off x="2942082" y="1373762"/>
              <a:ext cx="715161" cy="605813"/>
              <a:chOff x="635402" y="1337615"/>
              <a:chExt cx="715161" cy="605813"/>
            </a:xfrm>
          </p:grpSpPr>
          <p:sp>
            <p:nvSpPr>
              <p:cNvPr id="182" name="矩形 181">
                <a:extLst>
                  <a:ext uri="{FF2B5EF4-FFF2-40B4-BE49-F238E27FC236}">
                    <a16:creationId xmlns:a16="http://schemas.microsoft.com/office/drawing/2014/main" id="{71775892-5E04-4092-B5CC-3572C33690DA}"/>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3" name="文字方塊 182">
                    <a:extLst>
                      <a:ext uri="{FF2B5EF4-FFF2-40B4-BE49-F238E27FC236}">
                        <a16:creationId xmlns:a16="http://schemas.microsoft.com/office/drawing/2014/main" id="{F992FCBD-7E73-4DD5-A3DB-0B45971751F3}"/>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,1</m:t>
                              </m:r>
                            </m:sup>
                          </m:sSup>
                        </m:oMath>
                      </m:oMathPara>
                    </a14:m>
                    <a:endParaRPr lang="zh-TW" altLang="en-US" sz="2400" dirty="0"/>
                  </a:p>
                </p:txBody>
              </p:sp>
            </mc:Choice>
            <mc:Fallback xmlns="">
              <p:sp>
                <p:nvSpPr>
                  <p:cNvPr id="183" name="文字方塊 182">
                    <a:extLst>
                      <a:ext uri="{FF2B5EF4-FFF2-40B4-BE49-F238E27FC236}">
                        <a16:creationId xmlns:a16="http://schemas.microsoft.com/office/drawing/2014/main" id="{F992FCBD-7E73-4DD5-A3DB-0B45971751F3}"/>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7"/>
                    <a:stretch>
                      <a:fillRect/>
                    </a:stretch>
                  </a:blipFill>
                </p:spPr>
                <p:txBody>
                  <a:bodyPr/>
                  <a:lstStyle/>
                  <a:p>
                    <a:r>
                      <a:rPr lang="zh-TW" altLang="en-US">
                        <a:noFill/>
                      </a:rPr>
                      <a:t> </a:t>
                    </a:r>
                  </a:p>
                </p:txBody>
              </p:sp>
            </mc:Fallback>
          </mc:AlternateContent>
        </p:grpSp>
        <p:grpSp>
          <p:nvGrpSpPr>
            <p:cNvPr id="184" name="群組 183">
              <a:extLst>
                <a:ext uri="{FF2B5EF4-FFF2-40B4-BE49-F238E27FC236}">
                  <a16:creationId xmlns:a16="http://schemas.microsoft.com/office/drawing/2014/main" id="{91B1154F-5B4A-41DC-868B-DE80C1786624}"/>
                </a:ext>
              </a:extLst>
            </p:cNvPr>
            <p:cNvGrpSpPr/>
            <p:nvPr/>
          </p:nvGrpSpPr>
          <p:grpSpPr>
            <a:xfrm>
              <a:off x="2942081" y="2039726"/>
              <a:ext cx="715161" cy="605813"/>
              <a:chOff x="635402" y="1337615"/>
              <a:chExt cx="715161" cy="605813"/>
            </a:xfrm>
          </p:grpSpPr>
          <p:sp>
            <p:nvSpPr>
              <p:cNvPr id="185" name="矩形 184">
                <a:extLst>
                  <a:ext uri="{FF2B5EF4-FFF2-40B4-BE49-F238E27FC236}">
                    <a16:creationId xmlns:a16="http://schemas.microsoft.com/office/drawing/2014/main" id="{DEDA2056-72C7-4AC3-9C8E-0362F6ADED28}"/>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6" name="文字方塊 185">
                    <a:extLst>
                      <a:ext uri="{FF2B5EF4-FFF2-40B4-BE49-F238E27FC236}">
                        <a16:creationId xmlns:a16="http://schemas.microsoft.com/office/drawing/2014/main" id="{1527409F-BFAA-4D86-BCC8-5B6EC320B76E}"/>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𝑖</m:t>
                              </m:r>
                              <m:r>
                                <a:rPr lang="en-US" altLang="zh-TW" sz="2400" i="1">
                                  <a:latin typeface="Cambria Math" panose="02040503050406030204" pitchFamily="18" charset="0"/>
                                </a:rPr>
                                <m:t>,2</m:t>
                              </m:r>
                            </m:sup>
                          </m:sSup>
                        </m:oMath>
                      </m:oMathPara>
                    </a14:m>
                    <a:endParaRPr lang="zh-TW" altLang="en-US" sz="2400" dirty="0"/>
                  </a:p>
                </p:txBody>
              </p:sp>
            </mc:Choice>
            <mc:Fallback xmlns="">
              <p:sp>
                <p:nvSpPr>
                  <p:cNvPr id="186" name="文字方塊 185">
                    <a:extLst>
                      <a:ext uri="{FF2B5EF4-FFF2-40B4-BE49-F238E27FC236}">
                        <a16:creationId xmlns:a16="http://schemas.microsoft.com/office/drawing/2014/main" id="{1527409F-BFAA-4D86-BCC8-5B6EC320B76E}"/>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8"/>
                    <a:stretch>
                      <a:fillRect/>
                    </a:stretch>
                  </a:blipFill>
                </p:spPr>
                <p:txBody>
                  <a:bodyPr/>
                  <a:lstStyle/>
                  <a:p>
                    <a:r>
                      <a:rPr lang="zh-TW" altLang="en-US">
                        <a:noFill/>
                      </a:rPr>
                      <a:t> </a:t>
                    </a:r>
                  </a:p>
                </p:txBody>
              </p:sp>
            </mc:Fallback>
          </mc:AlternateContent>
        </p:grpSp>
      </p:grpSp>
      <p:sp>
        <p:nvSpPr>
          <p:cNvPr id="188" name="矩形 187">
            <a:extLst>
              <a:ext uri="{FF2B5EF4-FFF2-40B4-BE49-F238E27FC236}">
                <a16:creationId xmlns:a16="http://schemas.microsoft.com/office/drawing/2014/main" id="{10F74109-C27C-410E-9CCF-02A94A0B38E5}"/>
              </a:ext>
            </a:extLst>
          </p:cNvPr>
          <p:cNvSpPr/>
          <p:nvPr/>
        </p:nvSpPr>
        <p:spPr>
          <a:xfrm>
            <a:off x="1899417" y="1328988"/>
            <a:ext cx="3470446" cy="16630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1">
            <a:extLst>
              <a:ext uri="{FF2B5EF4-FFF2-40B4-BE49-F238E27FC236}">
                <a16:creationId xmlns:a16="http://schemas.microsoft.com/office/drawing/2014/main" id="{E5503E77-6214-D553-0776-1F55100924AC}"/>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6456761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7FAEBA-ACE6-4DA9-B05D-A24B9CE6E7C6}"/>
              </a:ext>
            </a:extLst>
          </p:cNvPr>
          <p:cNvSpPr>
            <a:spLocks noGrp="1"/>
          </p:cNvSpPr>
          <p:nvPr>
            <p:ph type="title"/>
          </p:nvPr>
        </p:nvSpPr>
        <p:spPr>
          <a:xfrm>
            <a:off x="553192" y="-121625"/>
            <a:ext cx="10515600" cy="1325563"/>
          </a:xfrm>
        </p:spPr>
        <p:txBody>
          <a:bodyPr/>
          <a:lstStyle/>
          <a:p>
            <a:r>
              <a:rPr lang="en-US" altLang="zh-TW" dirty="0"/>
              <a:t>Positional Encoding </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49A8B7FC-4077-425E-8442-D6477FE18CE3}"/>
                  </a:ext>
                </a:extLst>
              </p:cNvPr>
              <p:cNvSpPr>
                <a:spLocks noGrp="1"/>
              </p:cNvSpPr>
              <p:nvPr>
                <p:ph idx="1"/>
              </p:nvPr>
            </p:nvSpPr>
            <p:spPr>
              <a:xfrm>
                <a:off x="2101858" y="1064685"/>
                <a:ext cx="6115589" cy="4351338"/>
              </a:xfrm>
            </p:spPr>
            <p:txBody>
              <a:bodyPr>
                <a:normAutofit/>
              </a:bodyPr>
              <a:lstStyle/>
              <a:p>
                <a:r>
                  <a:rPr lang="en-US" altLang="zh-TW" sz="2400" dirty="0"/>
                  <a:t>No position information in self-attention.</a:t>
                </a:r>
              </a:p>
              <a:p>
                <a:r>
                  <a:rPr lang="en-US" altLang="zh-TW" sz="2400" dirty="0"/>
                  <a:t>Each position has a unique positional vector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𝑒</m:t>
                        </m:r>
                      </m:e>
                      <m:sup>
                        <m:r>
                          <a:rPr lang="en-US" altLang="zh-TW" sz="2400" i="1">
                            <a:latin typeface="Cambria Math" panose="02040503050406030204" pitchFamily="18" charset="0"/>
                          </a:rPr>
                          <m:t>𝑖</m:t>
                        </m:r>
                      </m:sup>
                    </m:sSup>
                  </m:oMath>
                </a14:m>
                <a:r>
                  <a:rPr lang="en-US" altLang="zh-TW" sz="2400" dirty="0"/>
                  <a:t> (not learned from data)</a:t>
                </a:r>
              </a:p>
              <a:p>
                <a:r>
                  <a:rPr lang="en-US" altLang="zh-TW" sz="2400" dirty="0"/>
                  <a:t>Idea: Append each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oMath>
                </a14:m>
                <a:r>
                  <a:rPr lang="zh-TW" altLang="en-US" sz="2400" dirty="0"/>
                  <a:t> </a:t>
                </a:r>
                <a:r>
                  <a:rPr lang="de-DE" altLang="zh-TW" sz="2400" dirty="0" err="1"/>
                  <a:t>is</a:t>
                </a:r>
                <a:r>
                  <a:rPr lang="de-DE" altLang="zh-TW" sz="2400" dirty="0"/>
                  <a:t> </a:t>
                </a:r>
                <a:r>
                  <a:rPr lang="en-US" altLang="zh-TW" sz="2400" dirty="0"/>
                  <a:t>with a one-hot vector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oMath>
                </a14:m>
                <a:endParaRPr lang="zh-TW" altLang="en-US" sz="2400" dirty="0"/>
              </a:p>
              <a:p>
                <a:endParaRPr lang="zh-TW" altLang="en-US" sz="2400" dirty="0"/>
              </a:p>
            </p:txBody>
          </p:sp>
        </mc:Choice>
        <mc:Fallback xmlns="">
          <p:sp>
            <p:nvSpPr>
              <p:cNvPr id="3" name="內容版面配置區 2">
                <a:extLst>
                  <a:ext uri="{FF2B5EF4-FFF2-40B4-BE49-F238E27FC236}">
                    <a16:creationId xmlns:a16="http://schemas.microsoft.com/office/drawing/2014/main" id="{49A8B7FC-4077-425E-8442-D6477FE18CE3}"/>
                  </a:ext>
                </a:extLst>
              </p:cNvPr>
              <p:cNvSpPr>
                <a:spLocks noGrp="1" noRot="1" noChangeAspect="1" noMove="1" noResize="1" noEditPoints="1" noAdjustHandles="1" noChangeArrowheads="1" noChangeShapeType="1" noTextEdit="1"/>
              </p:cNvSpPr>
              <p:nvPr>
                <p:ph idx="1"/>
              </p:nvPr>
            </p:nvSpPr>
            <p:spPr>
              <a:xfrm>
                <a:off x="2101858" y="1064685"/>
                <a:ext cx="6115589" cy="4351338"/>
              </a:xfrm>
              <a:blipFill>
                <a:blip r:embed="rId3"/>
                <a:stretch>
                  <a:fillRect l="-1449" t="-2041" r="-1656"/>
                </a:stretch>
              </a:blipFill>
            </p:spPr>
            <p:txBody>
              <a:bodyPr/>
              <a:lstStyle/>
              <a:p>
                <a:r>
                  <a:rPr lang="en-DE">
                    <a:noFill/>
                  </a:rPr>
                  <a:t> </a:t>
                </a:r>
              </a:p>
            </p:txBody>
          </p:sp>
        </mc:Fallback>
      </mc:AlternateContent>
      <p:sp>
        <p:nvSpPr>
          <p:cNvPr id="85" name="矩形 84">
            <a:extLst>
              <a:ext uri="{FF2B5EF4-FFF2-40B4-BE49-F238E27FC236}">
                <a16:creationId xmlns:a16="http://schemas.microsoft.com/office/drawing/2014/main" id="{60E065B5-170C-4C2E-B80C-521A72F8D008}"/>
              </a:ext>
            </a:extLst>
          </p:cNvPr>
          <p:cNvSpPr/>
          <p:nvPr/>
        </p:nvSpPr>
        <p:spPr>
          <a:xfrm>
            <a:off x="9123675" y="137918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86" name="矩形 85">
            <a:extLst>
              <a:ext uri="{FF2B5EF4-FFF2-40B4-BE49-F238E27FC236}">
                <a16:creationId xmlns:a16="http://schemas.microsoft.com/office/drawing/2014/main" id="{3B33503E-D298-4F85-9811-F6429793A0F0}"/>
              </a:ext>
            </a:extLst>
          </p:cNvPr>
          <p:cNvSpPr/>
          <p:nvPr/>
        </p:nvSpPr>
        <p:spPr>
          <a:xfrm>
            <a:off x="9152703" y="2382920"/>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87" name="直線單箭頭接點 86">
            <a:extLst>
              <a:ext uri="{FF2B5EF4-FFF2-40B4-BE49-F238E27FC236}">
                <a16:creationId xmlns:a16="http://schemas.microsoft.com/office/drawing/2014/main" id="{806CE855-D0E9-4CB6-BA49-390610756CC1}"/>
              </a:ext>
            </a:extLst>
          </p:cNvPr>
          <p:cNvCxnSpPr/>
          <p:nvPr/>
        </p:nvCxnSpPr>
        <p:spPr>
          <a:xfrm flipV="1">
            <a:off x="9372426" y="2017366"/>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F32298CF-C7E4-4D97-A419-FFF0739AF3D5}"/>
                  </a:ext>
                </a:extLst>
              </p:cNvPr>
              <p:cNvSpPr txBox="1"/>
              <p:nvPr/>
            </p:nvSpPr>
            <p:spPr>
              <a:xfrm>
                <a:off x="9045838" y="2453343"/>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F32298CF-C7E4-4D97-A419-FFF0739AF3D5}"/>
                  </a:ext>
                </a:extLst>
              </p:cNvPr>
              <p:cNvSpPr txBox="1">
                <a:spLocks noRot="1" noChangeAspect="1" noMove="1" noResize="1" noEditPoints="1" noAdjustHandles="1" noChangeArrowheads="1" noChangeShapeType="1" noTextEdit="1"/>
              </p:cNvSpPr>
              <p:nvPr/>
            </p:nvSpPr>
            <p:spPr>
              <a:xfrm>
                <a:off x="9045838" y="2453343"/>
                <a:ext cx="715161" cy="473591"/>
              </a:xfrm>
              <a:prstGeom prst="rect">
                <a:avLst/>
              </a:prstGeom>
              <a:blipFill>
                <a:blip r:embed="rId4"/>
                <a:stretch>
                  <a:fillRect/>
                </a:stretch>
              </a:blipFill>
            </p:spPr>
            <p:txBody>
              <a:bodyPr/>
              <a:lstStyle/>
              <a:p>
                <a:r>
                  <a:rPr lang="en-DE">
                    <a:noFill/>
                  </a:rPr>
                  <a:t> </a:t>
                </a:r>
              </a:p>
            </p:txBody>
          </p:sp>
        </mc:Fallback>
      </mc:AlternateContent>
      <p:grpSp>
        <p:nvGrpSpPr>
          <p:cNvPr id="73" name="群組 72">
            <a:extLst>
              <a:ext uri="{FF2B5EF4-FFF2-40B4-BE49-F238E27FC236}">
                <a16:creationId xmlns:a16="http://schemas.microsoft.com/office/drawing/2014/main" id="{2B40011F-DFFF-403E-B0F9-A7CEDBA066AE}"/>
              </a:ext>
            </a:extLst>
          </p:cNvPr>
          <p:cNvGrpSpPr/>
          <p:nvPr/>
        </p:nvGrpSpPr>
        <p:grpSpPr>
          <a:xfrm>
            <a:off x="8459316" y="301023"/>
            <a:ext cx="1839368" cy="1052823"/>
            <a:chOff x="401919" y="3795863"/>
            <a:chExt cx="1839368" cy="1052823"/>
          </a:xfrm>
        </p:grpSpPr>
        <p:sp>
          <p:nvSpPr>
            <p:cNvPr id="75" name="矩形 74">
              <a:extLst>
                <a:ext uri="{FF2B5EF4-FFF2-40B4-BE49-F238E27FC236}">
                  <a16:creationId xmlns:a16="http://schemas.microsoft.com/office/drawing/2014/main" id="{6A55BB47-268D-4F74-BE1C-CF3439137706}"/>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001FF3C7-826C-4C78-8FB9-C1688C25281F}"/>
                    </a:ext>
                  </a:extLst>
                </p:cNvPr>
                <p:cNvSpPr txBox="1"/>
                <p:nvPr/>
              </p:nvSpPr>
              <p:spPr>
                <a:xfrm>
                  <a:off x="1526126" y="38334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76" name="文字方塊 75">
                  <a:extLst>
                    <a:ext uri="{FF2B5EF4-FFF2-40B4-BE49-F238E27FC236}">
                      <a16:creationId xmlns:a16="http://schemas.microsoft.com/office/drawing/2014/main" id="{001FF3C7-826C-4C78-8FB9-C1688C25281F}"/>
                    </a:ext>
                  </a:extLst>
                </p:cNvPr>
                <p:cNvSpPr txBox="1">
                  <a:spLocks noRot="1" noChangeAspect="1" noMove="1" noResize="1" noEditPoints="1" noAdjustHandles="1" noChangeArrowheads="1" noChangeShapeType="1" noTextEdit="1"/>
                </p:cNvSpPr>
                <p:nvPr/>
              </p:nvSpPr>
              <p:spPr>
                <a:xfrm>
                  <a:off x="1526126" y="3833406"/>
                  <a:ext cx="715161" cy="473591"/>
                </a:xfrm>
                <a:prstGeom prst="rect">
                  <a:avLst/>
                </a:prstGeom>
                <a:blipFill>
                  <a:blip r:embed="rId5"/>
                  <a:stretch>
                    <a:fillRect/>
                  </a:stretch>
                </a:blipFill>
              </p:spPr>
              <p:txBody>
                <a:bodyPr/>
                <a:lstStyle/>
                <a:p>
                  <a:r>
                    <a:rPr lang="zh-TW" altLang="en-US">
                      <a:noFill/>
                    </a:rPr>
                    <a:t> </a:t>
                  </a:r>
                </a:p>
              </p:txBody>
            </p:sp>
          </mc:Fallback>
        </mc:AlternateContent>
        <p:sp>
          <p:nvSpPr>
            <p:cNvPr id="77" name="矩形 76">
              <a:extLst>
                <a:ext uri="{FF2B5EF4-FFF2-40B4-BE49-F238E27FC236}">
                  <a16:creationId xmlns:a16="http://schemas.microsoft.com/office/drawing/2014/main" id="{ECD7207E-EAD5-486B-80AB-AC7FA11778D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8" name="文字方塊 77">
                  <a:extLst>
                    <a:ext uri="{FF2B5EF4-FFF2-40B4-BE49-F238E27FC236}">
                      <a16:creationId xmlns:a16="http://schemas.microsoft.com/office/drawing/2014/main" id="{ABC151D6-1989-482C-AE0E-A587311965AC}"/>
                    </a:ext>
                  </a:extLst>
                </p:cNvPr>
                <p:cNvSpPr txBox="1"/>
                <p:nvPr/>
              </p:nvSpPr>
              <p:spPr>
                <a:xfrm>
                  <a:off x="964022" y="384368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78" name="文字方塊 77">
                  <a:extLst>
                    <a:ext uri="{FF2B5EF4-FFF2-40B4-BE49-F238E27FC236}">
                      <a16:creationId xmlns:a16="http://schemas.microsoft.com/office/drawing/2014/main" id="{ABC151D6-1989-482C-AE0E-A587311965AC}"/>
                    </a:ext>
                  </a:extLst>
                </p:cNvPr>
                <p:cNvSpPr txBox="1">
                  <a:spLocks noRot="1" noChangeAspect="1" noMove="1" noResize="1" noEditPoints="1" noAdjustHandles="1" noChangeArrowheads="1" noChangeShapeType="1" noTextEdit="1"/>
                </p:cNvSpPr>
                <p:nvPr/>
              </p:nvSpPr>
              <p:spPr>
                <a:xfrm>
                  <a:off x="964022" y="3843680"/>
                  <a:ext cx="715161" cy="473591"/>
                </a:xfrm>
                <a:prstGeom prst="rect">
                  <a:avLst/>
                </a:prstGeom>
                <a:blipFill>
                  <a:blip r:embed="rId6"/>
                  <a:stretch>
                    <a:fillRect/>
                  </a:stretch>
                </a:blipFill>
              </p:spPr>
              <p:txBody>
                <a:bodyPr/>
                <a:lstStyle/>
                <a:p>
                  <a:r>
                    <a:rPr lang="zh-TW" altLang="en-US">
                      <a:noFill/>
                    </a:rPr>
                    <a:t> </a:t>
                  </a:r>
                </a:p>
              </p:txBody>
            </p:sp>
          </mc:Fallback>
        </mc:AlternateContent>
        <p:sp>
          <p:nvSpPr>
            <p:cNvPr id="79" name="矩形 78">
              <a:extLst>
                <a:ext uri="{FF2B5EF4-FFF2-40B4-BE49-F238E27FC236}">
                  <a16:creationId xmlns:a16="http://schemas.microsoft.com/office/drawing/2014/main" id="{F89CD16C-558A-46C4-95A6-9FB716CA5A2A}"/>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0" name="文字方塊 79">
                  <a:extLst>
                    <a:ext uri="{FF2B5EF4-FFF2-40B4-BE49-F238E27FC236}">
                      <a16:creationId xmlns:a16="http://schemas.microsoft.com/office/drawing/2014/main" id="{4F10F7AC-9D0D-4B05-9920-47669D5BD2AD}"/>
                    </a:ext>
                  </a:extLst>
                </p:cNvPr>
                <p:cNvSpPr txBox="1"/>
                <p:nvPr/>
              </p:nvSpPr>
              <p:spPr>
                <a:xfrm>
                  <a:off x="401919" y="384368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80" name="文字方塊 79">
                  <a:extLst>
                    <a:ext uri="{FF2B5EF4-FFF2-40B4-BE49-F238E27FC236}">
                      <a16:creationId xmlns:a16="http://schemas.microsoft.com/office/drawing/2014/main" id="{4F10F7AC-9D0D-4B05-9920-47669D5BD2AD}"/>
                    </a:ext>
                  </a:extLst>
                </p:cNvPr>
                <p:cNvSpPr txBox="1">
                  <a:spLocks noRot="1" noChangeAspect="1" noMove="1" noResize="1" noEditPoints="1" noAdjustHandles="1" noChangeArrowheads="1" noChangeShapeType="1" noTextEdit="1"/>
                </p:cNvSpPr>
                <p:nvPr/>
              </p:nvSpPr>
              <p:spPr>
                <a:xfrm>
                  <a:off x="401919" y="3843680"/>
                  <a:ext cx="715161" cy="473591"/>
                </a:xfrm>
                <a:prstGeom prst="rect">
                  <a:avLst/>
                </a:prstGeom>
                <a:blipFill>
                  <a:blip r:embed="rId7"/>
                  <a:stretch>
                    <a:fillRect b="-10256"/>
                  </a:stretch>
                </a:blipFill>
              </p:spPr>
              <p:txBody>
                <a:bodyPr/>
                <a:lstStyle/>
                <a:p>
                  <a:r>
                    <a:rPr lang="zh-TW" altLang="en-US">
                      <a:noFill/>
                    </a:rPr>
                    <a:t> </a:t>
                  </a:r>
                </a:p>
              </p:txBody>
            </p:sp>
          </mc:Fallback>
        </mc:AlternateContent>
        <p:cxnSp>
          <p:nvCxnSpPr>
            <p:cNvPr id="81" name="直線單箭頭接點 80">
              <a:extLst>
                <a:ext uri="{FF2B5EF4-FFF2-40B4-BE49-F238E27FC236}">
                  <a16:creationId xmlns:a16="http://schemas.microsoft.com/office/drawing/2014/main" id="{6F4CCC87-B024-4456-9FF4-CE202C85EA49}"/>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695ADC9A-1F96-4CF3-B97E-BA49DC5D19F6}"/>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076807AE-8CFC-46E7-ADF7-DB78860768AF}"/>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2699F9AA-3D8C-4749-82E9-DA2CD7652B38}"/>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B603BF97-6E87-49E5-93F8-CA594AB3DC63}"/>
                  </a:ext>
                </a:extLst>
              </p:cNvPr>
              <p:cNvSpPr txBox="1"/>
              <p:nvPr/>
            </p:nvSpPr>
            <p:spPr>
              <a:xfrm>
                <a:off x="9031201" y="1447591"/>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74" name="文字方塊 73">
                <a:extLst>
                  <a:ext uri="{FF2B5EF4-FFF2-40B4-BE49-F238E27FC236}">
                    <a16:creationId xmlns:a16="http://schemas.microsoft.com/office/drawing/2014/main" id="{B603BF97-6E87-49E5-93F8-CA594AB3DC63}"/>
                  </a:ext>
                </a:extLst>
              </p:cNvPr>
              <p:cNvSpPr txBox="1">
                <a:spLocks noRot="1" noChangeAspect="1" noMove="1" noResize="1" noEditPoints="1" noAdjustHandles="1" noChangeArrowheads="1" noChangeShapeType="1" noTextEdit="1"/>
              </p:cNvSpPr>
              <p:nvPr/>
            </p:nvSpPr>
            <p:spPr>
              <a:xfrm>
                <a:off x="9031201" y="1447591"/>
                <a:ext cx="715161" cy="473591"/>
              </a:xfrm>
              <a:prstGeom prst="rect">
                <a:avLst/>
              </a:prstGeom>
              <a:blipFill>
                <a:blip r:embed="rId8"/>
                <a:stretch>
                  <a:fillRect/>
                </a:stretch>
              </a:blipFill>
            </p:spPr>
            <p:txBody>
              <a:bodyPr/>
              <a:lstStyle/>
              <a:p>
                <a:r>
                  <a:rPr lang="en-DE">
                    <a:noFill/>
                  </a:rPr>
                  <a:t> </a:t>
                </a:r>
              </a:p>
            </p:txBody>
          </p:sp>
        </mc:Fallback>
      </mc:AlternateContent>
      <p:grpSp>
        <p:nvGrpSpPr>
          <p:cNvPr id="21" name="群組 20">
            <a:extLst>
              <a:ext uri="{FF2B5EF4-FFF2-40B4-BE49-F238E27FC236}">
                <a16:creationId xmlns:a16="http://schemas.microsoft.com/office/drawing/2014/main" id="{936C04CF-2F7F-432D-A010-FB5DCB3855F4}"/>
              </a:ext>
            </a:extLst>
          </p:cNvPr>
          <p:cNvGrpSpPr/>
          <p:nvPr/>
        </p:nvGrpSpPr>
        <p:grpSpPr>
          <a:xfrm>
            <a:off x="8111059" y="1392336"/>
            <a:ext cx="715161" cy="605813"/>
            <a:chOff x="6596954" y="2212974"/>
            <a:chExt cx="715161" cy="605813"/>
          </a:xfrm>
        </p:grpSpPr>
        <p:sp>
          <p:nvSpPr>
            <p:cNvPr id="92" name="矩形 91">
              <a:extLst>
                <a:ext uri="{FF2B5EF4-FFF2-40B4-BE49-F238E27FC236}">
                  <a16:creationId xmlns:a16="http://schemas.microsoft.com/office/drawing/2014/main" id="{952283C5-7E33-45B6-8E6B-F4EA96701D94}"/>
                </a:ext>
              </a:extLst>
            </p:cNvPr>
            <p:cNvSpPr/>
            <p:nvPr/>
          </p:nvSpPr>
          <p:spPr>
            <a:xfrm>
              <a:off x="6714726" y="2212974"/>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9" name="文字方塊 88">
                  <a:extLst>
                    <a:ext uri="{FF2B5EF4-FFF2-40B4-BE49-F238E27FC236}">
                      <a16:creationId xmlns:a16="http://schemas.microsoft.com/office/drawing/2014/main" id="{B6165539-4B4C-44F1-B4A9-A65A3D8CF3EB}"/>
                    </a:ext>
                  </a:extLst>
                </p:cNvPr>
                <p:cNvSpPr txBox="1"/>
                <p:nvPr/>
              </p:nvSpPr>
              <p:spPr>
                <a:xfrm>
                  <a:off x="6596954" y="226582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𝑒</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89" name="文字方塊 88">
                  <a:extLst>
                    <a:ext uri="{FF2B5EF4-FFF2-40B4-BE49-F238E27FC236}">
                      <a16:creationId xmlns:a16="http://schemas.microsoft.com/office/drawing/2014/main" id="{B6165539-4B4C-44F1-B4A9-A65A3D8CF3EB}"/>
                    </a:ext>
                  </a:extLst>
                </p:cNvPr>
                <p:cNvSpPr txBox="1">
                  <a:spLocks noRot="1" noChangeAspect="1" noMove="1" noResize="1" noEditPoints="1" noAdjustHandles="1" noChangeArrowheads="1" noChangeShapeType="1" noTextEdit="1"/>
                </p:cNvSpPr>
                <p:nvPr/>
              </p:nvSpPr>
              <p:spPr>
                <a:xfrm>
                  <a:off x="6596954" y="2265820"/>
                  <a:ext cx="715161" cy="473591"/>
                </a:xfrm>
                <a:prstGeom prst="rect">
                  <a:avLst/>
                </a:prstGeom>
                <a:blipFill>
                  <a:blip r:embed="rId9"/>
                  <a:stretch>
                    <a:fillRect/>
                  </a:stretch>
                </a:blipFill>
              </p:spPr>
              <p:txBody>
                <a:bodyPr/>
                <a:lstStyle/>
                <a:p>
                  <a:r>
                    <a:rPr lang="zh-TW" altLang="en-US">
                      <a:noFill/>
                    </a:rPr>
                    <a:t> </a:t>
                  </a:r>
                </a:p>
              </p:txBody>
            </p:sp>
          </mc:Fallback>
        </mc:AlternateContent>
      </p:grpSp>
      <p:sp>
        <p:nvSpPr>
          <p:cNvPr id="23" name="文字方塊 22">
            <a:extLst>
              <a:ext uri="{FF2B5EF4-FFF2-40B4-BE49-F238E27FC236}">
                <a16:creationId xmlns:a16="http://schemas.microsoft.com/office/drawing/2014/main" id="{17C32B17-0E14-4440-8822-41D84C600640}"/>
              </a:ext>
            </a:extLst>
          </p:cNvPr>
          <p:cNvSpPr txBox="1"/>
          <p:nvPr/>
        </p:nvSpPr>
        <p:spPr>
          <a:xfrm>
            <a:off x="8712347" y="1406102"/>
            <a:ext cx="451263" cy="523220"/>
          </a:xfrm>
          <a:prstGeom prst="rect">
            <a:avLst/>
          </a:prstGeom>
          <a:noFill/>
        </p:spPr>
        <p:txBody>
          <a:bodyPr wrap="square" rtlCol="0">
            <a:spAutoFit/>
          </a:bodyPr>
          <a:lstStyle/>
          <a:p>
            <a:pPr algn="ctr"/>
            <a:r>
              <a:rPr lang="en-US" altLang="zh-TW" sz="2800" b="1" dirty="0"/>
              <a:t>+</a:t>
            </a:r>
            <a:endParaRPr lang="zh-TW" altLang="en-US" sz="2800" b="1" dirty="0"/>
          </a:p>
        </p:txBody>
      </p:sp>
      <p:grpSp>
        <p:nvGrpSpPr>
          <p:cNvPr id="29" name="群組 28">
            <a:extLst>
              <a:ext uri="{FF2B5EF4-FFF2-40B4-BE49-F238E27FC236}">
                <a16:creationId xmlns:a16="http://schemas.microsoft.com/office/drawing/2014/main" id="{45F36913-AA16-463A-BFA7-C0EB35CE0749}"/>
              </a:ext>
            </a:extLst>
          </p:cNvPr>
          <p:cNvGrpSpPr/>
          <p:nvPr/>
        </p:nvGrpSpPr>
        <p:grpSpPr>
          <a:xfrm>
            <a:off x="1730393" y="4328392"/>
            <a:ext cx="2622350" cy="2164483"/>
            <a:chOff x="454139" y="4330186"/>
            <a:chExt cx="2622350" cy="2164483"/>
          </a:xfrm>
        </p:grpSpPr>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7F348E56-13FB-49C9-8BC4-C650E516BED4}"/>
                    </a:ext>
                  </a:extLst>
                </p:cNvPr>
                <p:cNvSpPr/>
                <p:nvPr/>
              </p:nvSpPr>
              <p:spPr>
                <a:xfrm>
                  <a:off x="454139" y="5033052"/>
                  <a:ext cx="845616"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r>
                          <a:rPr lang="en-US" altLang="zh-TW" sz="2400" i="1">
                            <a:latin typeface="Cambria Math" panose="02040503050406030204" pitchFamily="18" charset="0"/>
                          </a:rPr>
                          <m:t>=</m:t>
                        </m:r>
                      </m:oMath>
                    </m:oMathPara>
                  </a14:m>
                  <a:endParaRPr lang="zh-TW" altLang="en-US" sz="2400" dirty="0"/>
                </a:p>
              </p:txBody>
            </p:sp>
          </mc:Choice>
          <mc:Fallback xmlns="">
            <p:sp>
              <p:nvSpPr>
                <p:cNvPr id="24" name="矩形 23">
                  <a:extLst>
                    <a:ext uri="{FF2B5EF4-FFF2-40B4-BE49-F238E27FC236}">
                      <a16:creationId xmlns:a16="http://schemas.microsoft.com/office/drawing/2014/main" id="{7F348E56-13FB-49C9-8BC4-C650E516BED4}"/>
                    </a:ext>
                  </a:extLst>
                </p:cNvPr>
                <p:cNvSpPr>
                  <a:spLocks noRot="1" noChangeAspect="1" noMove="1" noResize="1" noEditPoints="1" noAdjustHandles="1" noChangeArrowheads="1" noChangeShapeType="1" noTextEdit="1"/>
                </p:cNvSpPr>
                <p:nvPr/>
              </p:nvSpPr>
              <p:spPr>
                <a:xfrm>
                  <a:off x="454139" y="5033052"/>
                  <a:ext cx="845616" cy="473591"/>
                </a:xfrm>
                <a:prstGeom prst="rect">
                  <a:avLst/>
                </a:prstGeom>
                <a:blipFill>
                  <a:blip r:embed="rId10"/>
                  <a:stretch>
                    <a:fillRect b="-10256"/>
                  </a:stretch>
                </a:blipFill>
              </p:spPr>
              <p:txBody>
                <a:bodyPr/>
                <a:lstStyle/>
                <a:p>
                  <a:r>
                    <a:rPr lang="zh-TW" altLang="en-US">
                      <a:noFill/>
                    </a:rPr>
                    <a:t> </a:t>
                  </a:r>
                </a:p>
              </p:txBody>
            </p:sp>
          </mc:Fallback>
        </mc:AlternateContent>
        <p:sp>
          <p:nvSpPr>
            <p:cNvPr id="25" name="矩形 24">
              <a:extLst>
                <a:ext uri="{FF2B5EF4-FFF2-40B4-BE49-F238E27FC236}">
                  <a16:creationId xmlns:a16="http://schemas.microsoft.com/office/drawing/2014/main" id="{0E12D52E-A364-4786-9B81-DEB42E6791BB}"/>
                </a:ext>
              </a:extLst>
            </p:cNvPr>
            <p:cNvSpPr/>
            <p:nvPr/>
          </p:nvSpPr>
          <p:spPr>
            <a:xfrm>
              <a:off x="1322559" y="4330186"/>
              <a:ext cx="303414" cy="21256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F2DC81C3-583E-4674-B6ED-920C8CC770DC}"/>
                </a:ext>
              </a:extLst>
            </p:cNvPr>
            <p:cNvSpPr txBox="1"/>
            <p:nvPr/>
          </p:nvSpPr>
          <p:spPr>
            <a:xfrm>
              <a:off x="1322559" y="5410169"/>
              <a:ext cx="427512" cy="461665"/>
            </a:xfrm>
            <a:prstGeom prst="rect">
              <a:avLst/>
            </a:prstGeom>
            <a:noFill/>
          </p:spPr>
          <p:txBody>
            <a:bodyPr wrap="square" rtlCol="0">
              <a:spAutoFit/>
            </a:bodyPr>
            <a:lstStyle/>
            <a:p>
              <a:r>
                <a:rPr lang="en-US" altLang="zh-TW" sz="2400" dirty="0"/>
                <a:t>1</a:t>
              </a:r>
              <a:endParaRPr lang="zh-TW" altLang="en-US" sz="2400" dirty="0"/>
            </a:p>
          </p:txBody>
        </p:sp>
        <p:sp>
          <p:nvSpPr>
            <p:cNvPr id="96" name="文字方塊 95">
              <a:extLst>
                <a:ext uri="{FF2B5EF4-FFF2-40B4-BE49-F238E27FC236}">
                  <a16:creationId xmlns:a16="http://schemas.microsoft.com/office/drawing/2014/main" id="{8D624B34-8CA2-4B56-8C63-26C51806D3D9}"/>
                </a:ext>
              </a:extLst>
            </p:cNvPr>
            <p:cNvSpPr txBox="1"/>
            <p:nvPr/>
          </p:nvSpPr>
          <p:spPr>
            <a:xfrm>
              <a:off x="1322559" y="5044400"/>
              <a:ext cx="427512" cy="461665"/>
            </a:xfrm>
            <a:prstGeom prst="rect">
              <a:avLst/>
            </a:prstGeom>
            <a:noFill/>
          </p:spPr>
          <p:txBody>
            <a:bodyPr wrap="square" rtlCol="0">
              <a:spAutoFit/>
            </a:bodyPr>
            <a:lstStyle/>
            <a:p>
              <a:r>
                <a:rPr lang="en-US" altLang="zh-TW" sz="2400" dirty="0"/>
                <a:t>0</a:t>
              </a:r>
              <a:endParaRPr lang="zh-TW" altLang="en-US" sz="2400" dirty="0"/>
            </a:p>
          </p:txBody>
        </p:sp>
        <p:sp>
          <p:nvSpPr>
            <p:cNvPr id="97" name="文字方塊 96">
              <a:extLst>
                <a:ext uri="{FF2B5EF4-FFF2-40B4-BE49-F238E27FC236}">
                  <a16:creationId xmlns:a16="http://schemas.microsoft.com/office/drawing/2014/main" id="{4D557D60-E255-4CCF-86AB-49444C4D26E0}"/>
                </a:ext>
              </a:extLst>
            </p:cNvPr>
            <p:cNvSpPr txBox="1"/>
            <p:nvPr/>
          </p:nvSpPr>
          <p:spPr>
            <a:xfrm>
              <a:off x="1327440" y="5752960"/>
              <a:ext cx="427512" cy="461665"/>
            </a:xfrm>
            <a:prstGeom prst="rect">
              <a:avLst/>
            </a:prstGeom>
            <a:noFill/>
          </p:spPr>
          <p:txBody>
            <a:bodyPr wrap="square" rtlCol="0">
              <a:spAutoFit/>
            </a:bodyPr>
            <a:lstStyle/>
            <a:p>
              <a:r>
                <a:rPr lang="en-US" altLang="zh-TW" sz="2400" dirty="0"/>
                <a:t>0</a:t>
              </a:r>
              <a:endParaRPr lang="zh-TW" altLang="en-US" sz="2400" dirty="0"/>
            </a:p>
          </p:txBody>
        </p:sp>
        <p:sp>
          <p:nvSpPr>
            <p:cNvPr id="98" name="文字方塊 97">
              <a:extLst>
                <a:ext uri="{FF2B5EF4-FFF2-40B4-BE49-F238E27FC236}">
                  <a16:creationId xmlns:a16="http://schemas.microsoft.com/office/drawing/2014/main" id="{246A6EBB-B0EC-4D7D-9EB4-E9CA1E3E997E}"/>
                </a:ext>
              </a:extLst>
            </p:cNvPr>
            <p:cNvSpPr txBox="1"/>
            <p:nvPr/>
          </p:nvSpPr>
          <p:spPr>
            <a:xfrm rot="5400000">
              <a:off x="1368762" y="6050080"/>
              <a:ext cx="427512" cy="461665"/>
            </a:xfrm>
            <a:prstGeom prst="rect">
              <a:avLst/>
            </a:prstGeom>
            <a:noFill/>
          </p:spPr>
          <p:txBody>
            <a:bodyPr wrap="square" rtlCol="0">
              <a:spAutoFit/>
            </a:bodyPr>
            <a:lstStyle/>
            <a:p>
              <a:r>
                <a:rPr lang="en-US" altLang="zh-TW" sz="2400" dirty="0"/>
                <a:t>…</a:t>
              </a:r>
              <a:endParaRPr lang="zh-TW" altLang="en-US" sz="2400" dirty="0"/>
            </a:p>
          </p:txBody>
        </p:sp>
        <p:sp>
          <p:nvSpPr>
            <p:cNvPr id="99" name="文字方塊 98">
              <a:extLst>
                <a:ext uri="{FF2B5EF4-FFF2-40B4-BE49-F238E27FC236}">
                  <a16:creationId xmlns:a16="http://schemas.microsoft.com/office/drawing/2014/main" id="{B4A1B8FD-83AF-4F59-AD5A-E9ABCF3BB2C3}"/>
                </a:ext>
              </a:extLst>
            </p:cNvPr>
            <p:cNvSpPr txBox="1"/>
            <p:nvPr/>
          </p:nvSpPr>
          <p:spPr>
            <a:xfrm rot="5400000">
              <a:off x="627121" y="5041884"/>
              <a:ext cx="1885061" cy="461665"/>
            </a:xfrm>
            <a:prstGeom prst="rect">
              <a:avLst/>
            </a:prstGeom>
            <a:noFill/>
          </p:spPr>
          <p:txBody>
            <a:bodyPr wrap="square" rtlCol="0">
              <a:spAutoFit/>
            </a:bodyPr>
            <a:lstStyle/>
            <a:p>
              <a:r>
                <a:rPr lang="en-US" altLang="zh-TW" sz="2400" dirty="0"/>
                <a:t>……</a:t>
              </a:r>
              <a:endParaRPr lang="zh-TW" altLang="en-US" sz="2400" dirty="0"/>
            </a:p>
          </p:txBody>
        </p:sp>
        <p:sp>
          <p:nvSpPr>
            <p:cNvPr id="27" name="文字方塊 26">
              <a:extLst>
                <a:ext uri="{FF2B5EF4-FFF2-40B4-BE49-F238E27FC236}">
                  <a16:creationId xmlns:a16="http://schemas.microsoft.com/office/drawing/2014/main" id="{FFD751DF-0544-404B-9424-814C93E84AF2}"/>
                </a:ext>
              </a:extLst>
            </p:cNvPr>
            <p:cNvSpPr txBox="1"/>
            <p:nvPr/>
          </p:nvSpPr>
          <p:spPr>
            <a:xfrm>
              <a:off x="1924582" y="5417959"/>
              <a:ext cx="1151907" cy="461665"/>
            </a:xfrm>
            <a:prstGeom prst="rect">
              <a:avLst/>
            </a:prstGeom>
            <a:noFill/>
          </p:spPr>
          <p:txBody>
            <a:bodyPr wrap="square" rtlCol="0">
              <a:spAutoFit/>
            </a:bodyPr>
            <a:lstStyle/>
            <a:p>
              <a:r>
                <a:rPr lang="en-US" altLang="zh-TW" sz="2400" dirty="0" err="1"/>
                <a:t>i-th</a:t>
              </a:r>
              <a:r>
                <a:rPr lang="en-US" altLang="zh-TW" sz="2400" dirty="0"/>
                <a:t> dim</a:t>
              </a:r>
              <a:endParaRPr lang="zh-TW" altLang="en-US" sz="2400" dirty="0"/>
            </a:p>
          </p:txBody>
        </p:sp>
        <p:sp>
          <p:nvSpPr>
            <p:cNvPr id="28" name="箭號: 向右 27">
              <a:extLst>
                <a:ext uri="{FF2B5EF4-FFF2-40B4-BE49-F238E27FC236}">
                  <a16:creationId xmlns:a16="http://schemas.microsoft.com/office/drawing/2014/main" id="{75F8FD71-01C3-4FBA-B24E-A3E972D7473D}"/>
                </a:ext>
              </a:extLst>
            </p:cNvPr>
            <p:cNvSpPr/>
            <p:nvPr/>
          </p:nvSpPr>
          <p:spPr>
            <a:xfrm flipH="1">
              <a:off x="1650795" y="5499788"/>
              <a:ext cx="320634" cy="30989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30" name="群組 29">
            <a:extLst>
              <a:ext uri="{FF2B5EF4-FFF2-40B4-BE49-F238E27FC236}">
                <a16:creationId xmlns:a16="http://schemas.microsoft.com/office/drawing/2014/main" id="{53172D70-3F06-428E-9DB4-90FF267C1E17}"/>
              </a:ext>
            </a:extLst>
          </p:cNvPr>
          <p:cNvGrpSpPr/>
          <p:nvPr/>
        </p:nvGrpSpPr>
        <p:grpSpPr>
          <a:xfrm>
            <a:off x="6123523" y="3640385"/>
            <a:ext cx="715161" cy="1725585"/>
            <a:chOff x="4572000" y="4271618"/>
            <a:chExt cx="715161" cy="1725585"/>
          </a:xfrm>
        </p:grpSpPr>
        <p:sp>
          <p:nvSpPr>
            <p:cNvPr id="100" name="矩形 99">
              <a:extLst>
                <a:ext uri="{FF2B5EF4-FFF2-40B4-BE49-F238E27FC236}">
                  <a16:creationId xmlns:a16="http://schemas.microsoft.com/office/drawing/2014/main" id="{EA825B0F-A102-4B47-A327-5D2E5843A78F}"/>
                </a:ext>
              </a:extLst>
            </p:cNvPr>
            <p:cNvSpPr/>
            <p:nvPr/>
          </p:nvSpPr>
          <p:spPr>
            <a:xfrm>
              <a:off x="4668355" y="4271618"/>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6B03E468-F6BE-4EE2-A75B-47063B8CB0CA}"/>
                    </a:ext>
                  </a:extLst>
                </p:cNvPr>
                <p:cNvSpPr txBox="1"/>
                <p:nvPr/>
              </p:nvSpPr>
              <p:spPr>
                <a:xfrm>
                  <a:off x="4572000" y="434204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6B03E468-F6BE-4EE2-A75B-47063B8CB0CA}"/>
                    </a:ext>
                  </a:extLst>
                </p:cNvPr>
                <p:cNvSpPr txBox="1">
                  <a:spLocks noRot="1" noChangeAspect="1" noMove="1" noResize="1" noEditPoints="1" noAdjustHandles="1" noChangeArrowheads="1" noChangeShapeType="1" noTextEdit="1"/>
                </p:cNvSpPr>
                <p:nvPr/>
              </p:nvSpPr>
              <p:spPr>
                <a:xfrm>
                  <a:off x="4572000" y="4342040"/>
                  <a:ext cx="715161" cy="473591"/>
                </a:xfrm>
                <a:prstGeom prst="rect">
                  <a:avLst/>
                </a:prstGeom>
                <a:blipFill>
                  <a:blip r:embed="rId11"/>
                  <a:stretch>
                    <a:fillRect/>
                  </a:stretch>
                </a:blipFill>
              </p:spPr>
              <p:txBody>
                <a:bodyPr/>
                <a:lstStyle/>
                <a:p>
                  <a:r>
                    <a:rPr lang="zh-TW" altLang="en-US">
                      <a:noFill/>
                    </a:rPr>
                    <a:t> </a:t>
                  </a:r>
                </a:p>
              </p:txBody>
            </p:sp>
          </mc:Fallback>
        </mc:AlternateContent>
        <p:sp>
          <p:nvSpPr>
            <p:cNvPr id="103" name="矩形 102">
              <a:extLst>
                <a:ext uri="{FF2B5EF4-FFF2-40B4-BE49-F238E27FC236}">
                  <a16:creationId xmlns:a16="http://schemas.microsoft.com/office/drawing/2014/main" id="{E5882A90-A88E-4D19-8B89-814FD7E80777}"/>
                </a:ext>
              </a:extLst>
            </p:cNvPr>
            <p:cNvSpPr/>
            <p:nvPr/>
          </p:nvSpPr>
          <p:spPr>
            <a:xfrm>
              <a:off x="4671727" y="5016730"/>
              <a:ext cx="465153" cy="9804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2" name="矩形 101">
                  <a:extLst>
                    <a:ext uri="{FF2B5EF4-FFF2-40B4-BE49-F238E27FC236}">
                      <a16:creationId xmlns:a16="http://schemas.microsoft.com/office/drawing/2014/main" id="{55C913C4-4946-4E07-A9FA-DC2158741FC0}"/>
                    </a:ext>
                  </a:extLst>
                </p:cNvPr>
                <p:cNvSpPr/>
                <p:nvPr/>
              </p:nvSpPr>
              <p:spPr>
                <a:xfrm>
                  <a:off x="4664122" y="5210070"/>
                  <a:ext cx="530915"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02" name="矩形 101">
                  <a:extLst>
                    <a:ext uri="{FF2B5EF4-FFF2-40B4-BE49-F238E27FC236}">
                      <a16:creationId xmlns:a16="http://schemas.microsoft.com/office/drawing/2014/main" id="{55C913C4-4946-4E07-A9FA-DC2158741FC0}"/>
                    </a:ext>
                  </a:extLst>
                </p:cNvPr>
                <p:cNvSpPr>
                  <a:spLocks noRot="1" noChangeAspect="1" noMove="1" noResize="1" noEditPoints="1" noAdjustHandles="1" noChangeArrowheads="1" noChangeShapeType="1" noTextEdit="1"/>
                </p:cNvSpPr>
                <p:nvPr/>
              </p:nvSpPr>
              <p:spPr>
                <a:xfrm>
                  <a:off x="4664122" y="5210070"/>
                  <a:ext cx="530915" cy="473591"/>
                </a:xfrm>
                <a:prstGeom prst="rect">
                  <a:avLst/>
                </a:prstGeom>
                <a:blipFill>
                  <a:blip r:embed="rId12"/>
                  <a:stretch>
                    <a:fillRect b="-10256"/>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04" name="矩形 103">
                <a:extLst>
                  <a:ext uri="{FF2B5EF4-FFF2-40B4-BE49-F238E27FC236}">
                    <a16:creationId xmlns:a16="http://schemas.microsoft.com/office/drawing/2014/main" id="{059D0D8A-ACED-4C5E-A783-BEB62706E3CE}"/>
                  </a:ext>
                </a:extLst>
              </p:cNvPr>
              <p:cNvSpPr/>
              <p:nvPr/>
            </p:nvSpPr>
            <p:spPr>
              <a:xfrm>
                <a:off x="4023330" y="4119827"/>
                <a:ext cx="2072670" cy="6958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𝑊</m:t>
                      </m:r>
                    </m:oMath>
                  </m:oMathPara>
                </a14:m>
                <a:endParaRPr lang="zh-TW" altLang="en-US" sz="2400" dirty="0"/>
              </a:p>
            </p:txBody>
          </p:sp>
        </mc:Choice>
        <mc:Fallback xmlns="">
          <p:sp>
            <p:nvSpPr>
              <p:cNvPr id="104" name="矩形 103">
                <a:extLst>
                  <a:ext uri="{FF2B5EF4-FFF2-40B4-BE49-F238E27FC236}">
                    <a16:creationId xmlns:a16="http://schemas.microsoft.com/office/drawing/2014/main" id="{059D0D8A-ACED-4C5E-A783-BEB62706E3CE}"/>
                  </a:ext>
                </a:extLst>
              </p:cNvPr>
              <p:cNvSpPr>
                <a:spLocks noRot="1" noChangeAspect="1" noMove="1" noResize="1" noEditPoints="1" noAdjustHandles="1" noChangeArrowheads="1" noChangeShapeType="1" noTextEdit="1"/>
              </p:cNvSpPr>
              <p:nvPr/>
            </p:nvSpPr>
            <p:spPr>
              <a:xfrm>
                <a:off x="4023330" y="4119827"/>
                <a:ext cx="2072670" cy="695804"/>
              </a:xfrm>
              <a:prstGeom prst="rect">
                <a:avLst/>
              </a:prstGeom>
              <a:blipFill>
                <a:blip r:embed="rId13"/>
                <a:stretch>
                  <a:fillRect/>
                </a:stretch>
              </a:blipFill>
            </p:spPr>
            <p:txBody>
              <a:bodyPr/>
              <a:lstStyle/>
              <a:p>
                <a:r>
                  <a:rPr lang="en-DE">
                    <a:noFill/>
                  </a:rPr>
                  <a:t> </a:t>
                </a:r>
              </a:p>
            </p:txBody>
          </p:sp>
        </mc:Fallback>
      </mc:AlternateContent>
      <p:cxnSp>
        <p:nvCxnSpPr>
          <p:cNvPr id="32" name="直線接點 31">
            <a:extLst>
              <a:ext uri="{FF2B5EF4-FFF2-40B4-BE49-F238E27FC236}">
                <a16:creationId xmlns:a16="http://schemas.microsoft.com/office/drawing/2014/main" id="{C2DD0A97-D73F-43D7-8F99-28E9E0707161}"/>
              </a:ext>
            </a:extLst>
          </p:cNvPr>
          <p:cNvCxnSpPr>
            <a:cxnSpLocks/>
          </p:cNvCxnSpPr>
          <p:nvPr/>
        </p:nvCxnSpPr>
        <p:spPr>
          <a:xfrm>
            <a:off x="4792718" y="3967554"/>
            <a:ext cx="0" cy="110482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7B1BF07A-B622-47C0-B653-937516A46361}"/>
                  </a:ext>
                </a:extLst>
              </p:cNvPr>
              <p:cNvSpPr txBox="1"/>
              <p:nvPr/>
            </p:nvSpPr>
            <p:spPr>
              <a:xfrm>
                <a:off x="4192099" y="4867761"/>
                <a:ext cx="4880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𝐼</m:t>
                          </m:r>
                        </m:sup>
                      </m:sSup>
                    </m:oMath>
                  </m:oMathPara>
                </a14:m>
                <a:endParaRPr lang="zh-TW" altLang="en-US" sz="2400" dirty="0"/>
              </a:p>
            </p:txBody>
          </p:sp>
        </mc:Choice>
        <mc:Fallback xmlns="">
          <p:sp>
            <p:nvSpPr>
              <p:cNvPr id="34" name="文字方塊 33">
                <a:extLst>
                  <a:ext uri="{FF2B5EF4-FFF2-40B4-BE49-F238E27FC236}">
                    <a16:creationId xmlns:a16="http://schemas.microsoft.com/office/drawing/2014/main" id="{7B1BF07A-B622-47C0-B653-937516A46361}"/>
                  </a:ext>
                </a:extLst>
              </p:cNvPr>
              <p:cNvSpPr txBox="1">
                <a:spLocks noRot="1" noChangeAspect="1" noMove="1" noResize="1" noEditPoints="1" noAdjustHandles="1" noChangeArrowheads="1" noChangeShapeType="1" noTextEdit="1"/>
              </p:cNvSpPr>
              <p:nvPr/>
            </p:nvSpPr>
            <p:spPr>
              <a:xfrm>
                <a:off x="4192099" y="4867761"/>
                <a:ext cx="488019" cy="369332"/>
              </a:xfrm>
              <a:prstGeom prst="rect">
                <a:avLst/>
              </a:prstGeom>
              <a:blipFill>
                <a:blip r:embed="rId14"/>
                <a:stretch>
                  <a:fillRect l="-15385" r="-2564" b="-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5" name="文字方塊 104">
                <a:extLst>
                  <a:ext uri="{FF2B5EF4-FFF2-40B4-BE49-F238E27FC236}">
                    <a16:creationId xmlns:a16="http://schemas.microsoft.com/office/drawing/2014/main" id="{19237BFC-1940-4A0E-B91B-467E4C83AB79}"/>
                  </a:ext>
                </a:extLst>
              </p:cNvPr>
              <p:cNvSpPr txBox="1"/>
              <p:nvPr/>
            </p:nvSpPr>
            <p:spPr>
              <a:xfrm>
                <a:off x="5254132" y="4862368"/>
                <a:ext cx="42408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𝑃</m:t>
                          </m:r>
                        </m:sup>
                      </m:sSup>
                    </m:oMath>
                  </m:oMathPara>
                </a14:m>
                <a:endParaRPr lang="zh-TW" altLang="en-US" sz="2400" dirty="0"/>
              </a:p>
            </p:txBody>
          </p:sp>
        </mc:Choice>
        <mc:Fallback xmlns="">
          <p:sp>
            <p:nvSpPr>
              <p:cNvPr id="105" name="文字方塊 104">
                <a:extLst>
                  <a:ext uri="{FF2B5EF4-FFF2-40B4-BE49-F238E27FC236}">
                    <a16:creationId xmlns:a16="http://schemas.microsoft.com/office/drawing/2014/main" id="{19237BFC-1940-4A0E-B91B-467E4C83AB79}"/>
                  </a:ext>
                </a:extLst>
              </p:cNvPr>
              <p:cNvSpPr txBox="1">
                <a:spLocks noRot="1" noChangeAspect="1" noMove="1" noResize="1" noEditPoints="1" noAdjustHandles="1" noChangeArrowheads="1" noChangeShapeType="1" noTextEdit="1"/>
              </p:cNvSpPr>
              <p:nvPr/>
            </p:nvSpPr>
            <p:spPr>
              <a:xfrm>
                <a:off x="5254132" y="4862368"/>
                <a:ext cx="424089" cy="369332"/>
              </a:xfrm>
              <a:prstGeom prst="rect">
                <a:avLst/>
              </a:prstGeom>
              <a:blipFill>
                <a:blip r:embed="rId15"/>
                <a:stretch>
                  <a:fillRect l="-23529" r="-26471" b="-1034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6" name="矩形 105">
                <a:extLst>
                  <a:ext uri="{FF2B5EF4-FFF2-40B4-BE49-F238E27FC236}">
                    <a16:creationId xmlns:a16="http://schemas.microsoft.com/office/drawing/2014/main" id="{F62D10E3-2B49-4D29-A0A1-3F6B9634F0A6}"/>
                  </a:ext>
                </a:extLst>
              </p:cNvPr>
              <p:cNvSpPr/>
              <p:nvPr/>
            </p:nvSpPr>
            <p:spPr>
              <a:xfrm>
                <a:off x="7283983" y="4095242"/>
                <a:ext cx="731016" cy="72373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𝐼</m:t>
                          </m:r>
                        </m:sup>
                      </m:sSup>
                    </m:oMath>
                  </m:oMathPara>
                </a14:m>
                <a:endParaRPr lang="zh-TW" altLang="en-US" sz="2400" dirty="0"/>
              </a:p>
            </p:txBody>
          </p:sp>
        </mc:Choice>
        <mc:Fallback xmlns="">
          <p:sp>
            <p:nvSpPr>
              <p:cNvPr id="106" name="矩形 105">
                <a:extLst>
                  <a:ext uri="{FF2B5EF4-FFF2-40B4-BE49-F238E27FC236}">
                    <a16:creationId xmlns:a16="http://schemas.microsoft.com/office/drawing/2014/main" id="{F62D10E3-2B49-4D29-A0A1-3F6B9634F0A6}"/>
                  </a:ext>
                </a:extLst>
              </p:cNvPr>
              <p:cNvSpPr>
                <a:spLocks noRot="1" noChangeAspect="1" noMove="1" noResize="1" noEditPoints="1" noAdjustHandles="1" noChangeArrowheads="1" noChangeShapeType="1" noTextEdit="1"/>
              </p:cNvSpPr>
              <p:nvPr/>
            </p:nvSpPr>
            <p:spPr>
              <a:xfrm>
                <a:off x="7283983" y="4095242"/>
                <a:ext cx="731016" cy="723737"/>
              </a:xfrm>
              <a:prstGeom prst="rect">
                <a:avLst/>
              </a:prstGeom>
              <a:blipFill>
                <a:blip r:embed="rId1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7" name="矩形 106">
                <a:extLst>
                  <a:ext uri="{FF2B5EF4-FFF2-40B4-BE49-F238E27FC236}">
                    <a16:creationId xmlns:a16="http://schemas.microsoft.com/office/drawing/2014/main" id="{1A3842EB-D548-4F43-B513-DFF979CC35AF}"/>
                  </a:ext>
                </a:extLst>
              </p:cNvPr>
              <p:cNvSpPr/>
              <p:nvPr/>
            </p:nvSpPr>
            <p:spPr>
              <a:xfrm>
                <a:off x="7301559" y="5523649"/>
                <a:ext cx="1255746" cy="72373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i="1">
                              <a:latin typeface="Cambria Math" panose="02040503050406030204" pitchFamily="18" charset="0"/>
                            </a:rPr>
                            <m:t>𝑃</m:t>
                          </m:r>
                        </m:sup>
                      </m:sSup>
                    </m:oMath>
                  </m:oMathPara>
                </a14:m>
                <a:endParaRPr lang="zh-TW" altLang="en-US" sz="2400" dirty="0"/>
              </a:p>
            </p:txBody>
          </p:sp>
        </mc:Choice>
        <mc:Fallback xmlns="">
          <p:sp>
            <p:nvSpPr>
              <p:cNvPr id="107" name="矩形 106">
                <a:extLst>
                  <a:ext uri="{FF2B5EF4-FFF2-40B4-BE49-F238E27FC236}">
                    <a16:creationId xmlns:a16="http://schemas.microsoft.com/office/drawing/2014/main" id="{1A3842EB-D548-4F43-B513-DFF979CC35AF}"/>
                  </a:ext>
                </a:extLst>
              </p:cNvPr>
              <p:cNvSpPr>
                <a:spLocks noRot="1" noChangeAspect="1" noMove="1" noResize="1" noEditPoints="1" noAdjustHandles="1" noChangeArrowheads="1" noChangeShapeType="1" noTextEdit="1"/>
              </p:cNvSpPr>
              <p:nvPr/>
            </p:nvSpPr>
            <p:spPr>
              <a:xfrm>
                <a:off x="7301559" y="5523649"/>
                <a:ext cx="1255746" cy="723737"/>
              </a:xfrm>
              <a:prstGeom prst="rect">
                <a:avLst/>
              </a:prstGeom>
              <a:blipFill>
                <a:blip r:embed="rId17"/>
                <a:stretch>
                  <a:fillRect/>
                </a:stretch>
              </a:blipFill>
            </p:spPr>
            <p:txBody>
              <a:bodyPr/>
              <a:lstStyle/>
              <a:p>
                <a:r>
                  <a:rPr lang="en-DE">
                    <a:noFill/>
                  </a:rPr>
                  <a:t> </a:t>
                </a:r>
              </a:p>
            </p:txBody>
          </p:sp>
        </mc:Fallback>
      </mc:AlternateContent>
      <p:sp>
        <p:nvSpPr>
          <p:cNvPr id="108" name="文字方塊 107">
            <a:extLst>
              <a:ext uri="{FF2B5EF4-FFF2-40B4-BE49-F238E27FC236}">
                <a16:creationId xmlns:a16="http://schemas.microsoft.com/office/drawing/2014/main" id="{F641757F-3897-4FC6-8D4B-FD1AF404EDEC}"/>
              </a:ext>
            </a:extLst>
          </p:cNvPr>
          <p:cNvSpPr txBox="1"/>
          <p:nvPr/>
        </p:nvSpPr>
        <p:spPr>
          <a:xfrm>
            <a:off x="6806236" y="5653630"/>
            <a:ext cx="451263" cy="523220"/>
          </a:xfrm>
          <a:prstGeom prst="rect">
            <a:avLst/>
          </a:prstGeom>
          <a:noFill/>
        </p:spPr>
        <p:txBody>
          <a:bodyPr wrap="square" rtlCol="0">
            <a:spAutoFit/>
          </a:bodyPr>
          <a:lstStyle/>
          <a:p>
            <a:pPr algn="ctr"/>
            <a:r>
              <a:rPr lang="en-US" altLang="zh-TW" sz="2800" b="1" dirty="0"/>
              <a:t>+</a:t>
            </a:r>
            <a:endParaRPr lang="zh-TW" altLang="en-US" sz="2800" b="1" dirty="0"/>
          </a:p>
        </p:txBody>
      </p:sp>
      <p:sp>
        <p:nvSpPr>
          <p:cNvPr id="109" name="文字方塊 108">
            <a:extLst>
              <a:ext uri="{FF2B5EF4-FFF2-40B4-BE49-F238E27FC236}">
                <a16:creationId xmlns:a16="http://schemas.microsoft.com/office/drawing/2014/main" id="{17C80598-0FCD-4F40-B86C-54638F3F44BF}"/>
              </a:ext>
            </a:extLst>
          </p:cNvPr>
          <p:cNvSpPr txBox="1"/>
          <p:nvPr/>
        </p:nvSpPr>
        <p:spPr>
          <a:xfrm>
            <a:off x="6800922" y="4172203"/>
            <a:ext cx="451263" cy="523220"/>
          </a:xfrm>
          <a:prstGeom prst="rect">
            <a:avLst/>
          </a:prstGeom>
          <a:noFill/>
        </p:spPr>
        <p:txBody>
          <a:bodyPr wrap="square" rtlCol="0">
            <a:spAutoFit/>
          </a:bodyPr>
          <a:lstStyle/>
          <a:p>
            <a:pPr algn="ctr"/>
            <a:r>
              <a:rPr lang="en-US" altLang="zh-TW" sz="2800" b="1" dirty="0"/>
              <a:t>=</a:t>
            </a:r>
            <a:endParaRPr lang="zh-TW" altLang="en-US" sz="2800" b="1" dirty="0"/>
          </a:p>
        </p:txBody>
      </p:sp>
      <p:grpSp>
        <p:nvGrpSpPr>
          <p:cNvPr id="35" name="群組 34">
            <a:extLst>
              <a:ext uri="{FF2B5EF4-FFF2-40B4-BE49-F238E27FC236}">
                <a16:creationId xmlns:a16="http://schemas.microsoft.com/office/drawing/2014/main" id="{44584636-D941-4AA9-8317-C935BBC2C55E}"/>
              </a:ext>
            </a:extLst>
          </p:cNvPr>
          <p:cNvGrpSpPr/>
          <p:nvPr/>
        </p:nvGrpSpPr>
        <p:grpSpPr>
          <a:xfrm>
            <a:off x="8053313" y="4124372"/>
            <a:ext cx="715161" cy="665474"/>
            <a:chOff x="7695346" y="3967554"/>
            <a:chExt cx="715161" cy="665474"/>
          </a:xfrm>
        </p:grpSpPr>
        <p:sp>
          <p:nvSpPr>
            <p:cNvPr id="111" name="矩形 110">
              <a:extLst>
                <a:ext uri="{FF2B5EF4-FFF2-40B4-BE49-F238E27FC236}">
                  <a16:creationId xmlns:a16="http://schemas.microsoft.com/office/drawing/2014/main" id="{2C31C5C0-8377-406C-85F1-BB9678775AA4}"/>
                </a:ext>
              </a:extLst>
            </p:cNvPr>
            <p:cNvSpPr/>
            <p:nvPr/>
          </p:nvSpPr>
          <p:spPr>
            <a:xfrm>
              <a:off x="7791701" y="3967554"/>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2" name="文字方塊 111">
                  <a:extLst>
                    <a:ext uri="{FF2B5EF4-FFF2-40B4-BE49-F238E27FC236}">
                      <a16:creationId xmlns:a16="http://schemas.microsoft.com/office/drawing/2014/main" id="{525B49F8-4687-490B-A700-E6A98A15E994}"/>
                    </a:ext>
                  </a:extLst>
                </p:cNvPr>
                <p:cNvSpPr txBox="1"/>
                <p:nvPr/>
              </p:nvSpPr>
              <p:spPr>
                <a:xfrm>
                  <a:off x="7695346" y="403797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12" name="文字方塊 111">
                  <a:extLst>
                    <a:ext uri="{FF2B5EF4-FFF2-40B4-BE49-F238E27FC236}">
                      <a16:creationId xmlns:a16="http://schemas.microsoft.com/office/drawing/2014/main" id="{525B49F8-4687-490B-A700-E6A98A15E994}"/>
                    </a:ext>
                  </a:extLst>
                </p:cNvPr>
                <p:cNvSpPr txBox="1">
                  <a:spLocks noRot="1" noChangeAspect="1" noMove="1" noResize="1" noEditPoints="1" noAdjustHandles="1" noChangeArrowheads="1" noChangeShapeType="1" noTextEdit="1"/>
                </p:cNvSpPr>
                <p:nvPr/>
              </p:nvSpPr>
              <p:spPr>
                <a:xfrm>
                  <a:off x="7695346" y="4037976"/>
                  <a:ext cx="715161" cy="473591"/>
                </a:xfrm>
                <a:prstGeom prst="rect">
                  <a:avLst/>
                </a:prstGeom>
                <a:blipFill>
                  <a:blip r:embed="rId18"/>
                  <a:stretch>
                    <a:fillRect/>
                  </a:stretch>
                </a:blipFill>
              </p:spPr>
              <p:txBody>
                <a:bodyPr/>
                <a:lstStyle/>
                <a:p>
                  <a:r>
                    <a:rPr lang="zh-TW" altLang="en-US">
                      <a:noFill/>
                    </a:rPr>
                    <a:t> </a:t>
                  </a:r>
                </a:p>
              </p:txBody>
            </p:sp>
          </mc:Fallback>
        </mc:AlternateContent>
      </p:grpSp>
      <p:grpSp>
        <p:nvGrpSpPr>
          <p:cNvPr id="36" name="群組 35">
            <a:extLst>
              <a:ext uri="{FF2B5EF4-FFF2-40B4-BE49-F238E27FC236}">
                <a16:creationId xmlns:a16="http://schemas.microsoft.com/office/drawing/2014/main" id="{E681F812-6C5F-48E7-B2D5-3A755CB9307D}"/>
              </a:ext>
            </a:extLst>
          </p:cNvPr>
          <p:cNvGrpSpPr/>
          <p:nvPr/>
        </p:nvGrpSpPr>
        <p:grpSpPr>
          <a:xfrm>
            <a:off x="8688013" y="5408375"/>
            <a:ext cx="530915" cy="980473"/>
            <a:chOff x="7787468" y="4712666"/>
            <a:chExt cx="530915" cy="980473"/>
          </a:xfrm>
        </p:grpSpPr>
        <p:sp>
          <p:nvSpPr>
            <p:cNvPr id="113" name="矩形 112">
              <a:extLst>
                <a:ext uri="{FF2B5EF4-FFF2-40B4-BE49-F238E27FC236}">
                  <a16:creationId xmlns:a16="http://schemas.microsoft.com/office/drawing/2014/main" id="{4A76C1A9-E8D8-470D-9F54-7A6F41F2B9F7}"/>
                </a:ext>
              </a:extLst>
            </p:cNvPr>
            <p:cNvSpPr/>
            <p:nvPr/>
          </p:nvSpPr>
          <p:spPr>
            <a:xfrm>
              <a:off x="7795073" y="4712666"/>
              <a:ext cx="465153" cy="9804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4" name="矩形 113">
                  <a:extLst>
                    <a:ext uri="{FF2B5EF4-FFF2-40B4-BE49-F238E27FC236}">
                      <a16:creationId xmlns:a16="http://schemas.microsoft.com/office/drawing/2014/main" id="{5666F92D-7BAA-4096-8A0A-5F334551D6F9}"/>
                    </a:ext>
                  </a:extLst>
                </p:cNvPr>
                <p:cNvSpPr/>
                <p:nvPr/>
              </p:nvSpPr>
              <p:spPr>
                <a:xfrm>
                  <a:off x="7787468" y="4906006"/>
                  <a:ext cx="530915"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14" name="矩形 113">
                  <a:extLst>
                    <a:ext uri="{FF2B5EF4-FFF2-40B4-BE49-F238E27FC236}">
                      <a16:creationId xmlns:a16="http://schemas.microsoft.com/office/drawing/2014/main" id="{5666F92D-7BAA-4096-8A0A-5F334551D6F9}"/>
                    </a:ext>
                  </a:extLst>
                </p:cNvPr>
                <p:cNvSpPr>
                  <a:spLocks noRot="1" noChangeAspect="1" noMove="1" noResize="1" noEditPoints="1" noAdjustHandles="1" noChangeArrowheads="1" noChangeShapeType="1" noTextEdit="1"/>
                </p:cNvSpPr>
                <p:nvPr/>
              </p:nvSpPr>
              <p:spPr>
                <a:xfrm>
                  <a:off x="7787468" y="4906006"/>
                  <a:ext cx="530915" cy="473591"/>
                </a:xfrm>
                <a:prstGeom prst="rect">
                  <a:avLst/>
                </a:prstGeom>
                <a:blipFill>
                  <a:blip r:embed="rId19"/>
                  <a:stretch>
                    <a:fillRect b="-8974"/>
                  </a:stretch>
                </a:blipFill>
              </p:spPr>
              <p:txBody>
                <a:bodyPr/>
                <a:lstStyle/>
                <a:p>
                  <a:r>
                    <a:rPr lang="zh-TW" altLang="en-US">
                      <a:noFill/>
                    </a:rPr>
                    <a:t> </a:t>
                  </a:r>
                </a:p>
              </p:txBody>
            </p:sp>
          </mc:Fallback>
        </mc:AlternateContent>
      </p:grpSp>
      <p:sp>
        <p:nvSpPr>
          <p:cNvPr id="115" name="矩形 114">
            <a:extLst>
              <a:ext uri="{FF2B5EF4-FFF2-40B4-BE49-F238E27FC236}">
                <a16:creationId xmlns:a16="http://schemas.microsoft.com/office/drawing/2014/main" id="{B98E9669-047A-4081-B0B2-44A28FB075BE}"/>
              </a:ext>
            </a:extLst>
          </p:cNvPr>
          <p:cNvSpPr/>
          <p:nvPr/>
        </p:nvSpPr>
        <p:spPr>
          <a:xfrm>
            <a:off x="8898138" y="3676524"/>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6CB7FB8D-9DD5-4C5F-B169-254F4A7E4095}"/>
                  </a:ext>
                </a:extLst>
              </p:cNvPr>
              <p:cNvSpPr txBox="1"/>
              <p:nvPr/>
            </p:nvSpPr>
            <p:spPr>
              <a:xfrm>
                <a:off x="8805664" y="374492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6CB7FB8D-9DD5-4C5F-B169-254F4A7E4095}"/>
                  </a:ext>
                </a:extLst>
              </p:cNvPr>
              <p:cNvSpPr txBox="1">
                <a:spLocks noRot="1" noChangeAspect="1" noMove="1" noResize="1" noEditPoints="1" noAdjustHandles="1" noChangeArrowheads="1" noChangeShapeType="1" noTextEdit="1"/>
              </p:cNvSpPr>
              <p:nvPr/>
            </p:nvSpPr>
            <p:spPr>
              <a:xfrm>
                <a:off x="8805664" y="3744928"/>
                <a:ext cx="715161" cy="473591"/>
              </a:xfrm>
              <a:prstGeom prst="rect">
                <a:avLst/>
              </a:prstGeom>
              <a:blipFill>
                <a:blip r:embed="rId20"/>
                <a:stretch>
                  <a:fillRect/>
                </a:stretch>
              </a:blipFill>
            </p:spPr>
            <p:txBody>
              <a:bodyPr/>
              <a:lstStyle/>
              <a:p>
                <a:r>
                  <a:rPr lang="en-DE">
                    <a:noFill/>
                  </a:rPr>
                  <a:t> </a:t>
                </a:r>
              </a:p>
            </p:txBody>
          </p:sp>
        </mc:Fallback>
      </mc:AlternateContent>
      <p:grpSp>
        <p:nvGrpSpPr>
          <p:cNvPr id="118" name="群組 117">
            <a:extLst>
              <a:ext uri="{FF2B5EF4-FFF2-40B4-BE49-F238E27FC236}">
                <a16:creationId xmlns:a16="http://schemas.microsoft.com/office/drawing/2014/main" id="{9DC49AC9-75A6-4ED9-8C89-396E8F40186A}"/>
              </a:ext>
            </a:extLst>
          </p:cNvPr>
          <p:cNvGrpSpPr/>
          <p:nvPr/>
        </p:nvGrpSpPr>
        <p:grpSpPr>
          <a:xfrm>
            <a:off x="9229378" y="5175908"/>
            <a:ext cx="715161" cy="605813"/>
            <a:chOff x="6596954" y="2212974"/>
            <a:chExt cx="715161" cy="605813"/>
          </a:xfrm>
        </p:grpSpPr>
        <p:sp>
          <p:nvSpPr>
            <p:cNvPr id="119" name="矩形 118">
              <a:extLst>
                <a:ext uri="{FF2B5EF4-FFF2-40B4-BE49-F238E27FC236}">
                  <a16:creationId xmlns:a16="http://schemas.microsoft.com/office/drawing/2014/main" id="{2AE40094-1FB6-4BE9-8D17-8A28985D0CBA}"/>
                </a:ext>
              </a:extLst>
            </p:cNvPr>
            <p:cNvSpPr/>
            <p:nvPr/>
          </p:nvSpPr>
          <p:spPr>
            <a:xfrm>
              <a:off x="6714726" y="2212974"/>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0" name="文字方塊 119">
                  <a:extLst>
                    <a:ext uri="{FF2B5EF4-FFF2-40B4-BE49-F238E27FC236}">
                      <a16:creationId xmlns:a16="http://schemas.microsoft.com/office/drawing/2014/main" id="{FFEDA905-B89C-424A-9BD2-9407CFB0AD3F}"/>
                    </a:ext>
                  </a:extLst>
                </p:cNvPr>
                <p:cNvSpPr txBox="1"/>
                <p:nvPr/>
              </p:nvSpPr>
              <p:spPr>
                <a:xfrm>
                  <a:off x="6596954" y="226582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𝑒</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20" name="文字方塊 119">
                  <a:extLst>
                    <a:ext uri="{FF2B5EF4-FFF2-40B4-BE49-F238E27FC236}">
                      <a16:creationId xmlns:a16="http://schemas.microsoft.com/office/drawing/2014/main" id="{FFEDA905-B89C-424A-9BD2-9407CFB0AD3F}"/>
                    </a:ext>
                  </a:extLst>
                </p:cNvPr>
                <p:cNvSpPr txBox="1">
                  <a:spLocks noRot="1" noChangeAspect="1" noMove="1" noResize="1" noEditPoints="1" noAdjustHandles="1" noChangeArrowheads="1" noChangeShapeType="1" noTextEdit="1"/>
                </p:cNvSpPr>
                <p:nvPr/>
              </p:nvSpPr>
              <p:spPr>
                <a:xfrm>
                  <a:off x="6596954" y="2265820"/>
                  <a:ext cx="715161" cy="473591"/>
                </a:xfrm>
                <a:prstGeom prst="rect">
                  <a:avLst/>
                </a:prstGeom>
                <a:blipFill>
                  <a:blip r:embed="rId21"/>
                  <a:stretch>
                    <a:fillRect/>
                  </a:stretch>
                </a:blipFill>
              </p:spPr>
              <p:txBody>
                <a:bodyPr/>
                <a:lstStyle/>
                <a:p>
                  <a:r>
                    <a:rPr lang="zh-TW" altLang="en-US">
                      <a:noFill/>
                    </a:rPr>
                    <a:t> </a:t>
                  </a:r>
                </a:p>
              </p:txBody>
            </p:sp>
          </mc:Fallback>
        </mc:AlternateContent>
      </p:grpSp>
      <p:sp>
        <p:nvSpPr>
          <p:cNvPr id="121" name="矩形 120">
            <a:extLst>
              <a:ext uri="{FF2B5EF4-FFF2-40B4-BE49-F238E27FC236}">
                <a16:creationId xmlns:a16="http://schemas.microsoft.com/office/drawing/2014/main" id="{73E0694B-A7C3-4B92-8AE8-21686E284B2D}"/>
              </a:ext>
            </a:extLst>
          </p:cNvPr>
          <p:cNvSpPr/>
          <p:nvPr/>
        </p:nvSpPr>
        <p:spPr>
          <a:xfrm>
            <a:off x="7211141" y="3967555"/>
            <a:ext cx="1545948" cy="9804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a:extLst>
              <a:ext uri="{FF2B5EF4-FFF2-40B4-BE49-F238E27FC236}">
                <a16:creationId xmlns:a16="http://schemas.microsoft.com/office/drawing/2014/main" id="{5D346E98-F27D-4E8F-90D6-2958D91331FA}"/>
              </a:ext>
            </a:extLst>
          </p:cNvPr>
          <p:cNvSpPr/>
          <p:nvPr/>
        </p:nvSpPr>
        <p:spPr>
          <a:xfrm>
            <a:off x="7232878" y="5338670"/>
            <a:ext cx="1980536" cy="11364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extBox 3">
            <a:extLst>
              <a:ext uri="{FF2B5EF4-FFF2-40B4-BE49-F238E27FC236}">
                <a16:creationId xmlns:a16="http://schemas.microsoft.com/office/drawing/2014/main" id="{41BA10B0-1928-BDC0-AECA-B9CE9A6E5E75}"/>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7" name="Cloud Callout 6">
            <a:extLst>
              <a:ext uri="{FF2B5EF4-FFF2-40B4-BE49-F238E27FC236}">
                <a16:creationId xmlns:a16="http://schemas.microsoft.com/office/drawing/2014/main" id="{E6FD9B44-B680-8595-2FCB-666C09275702}"/>
              </a:ext>
            </a:extLst>
          </p:cNvPr>
          <p:cNvSpPr/>
          <p:nvPr/>
        </p:nvSpPr>
        <p:spPr>
          <a:xfrm>
            <a:off x="3911444" y="2959619"/>
            <a:ext cx="4488144" cy="711172"/>
          </a:xfrm>
          <a:prstGeom prst="cloudCallout">
            <a:avLst>
              <a:gd name="adj1" fmla="val 9473"/>
              <a:gd name="adj2" fmla="val -73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bg1"/>
                </a:solidFill>
              </a:rPr>
              <a:t>More clever solution used in the original paper</a:t>
            </a:r>
          </a:p>
        </p:txBody>
      </p:sp>
    </p:spTree>
    <p:extLst>
      <p:ext uri="{BB962C8B-B14F-4D97-AF65-F5344CB8AC3E}">
        <p14:creationId xmlns:p14="http://schemas.microsoft.com/office/powerpoint/2010/main" val="2529545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dissolv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P spid="104" grpId="0" animBg="1"/>
      <p:bldP spid="34" grpId="0"/>
      <p:bldP spid="105" grpId="0"/>
      <p:bldP spid="106" grpId="0" animBg="1"/>
      <p:bldP spid="107" grpId="0" animBg="1"/>
      <p:bldP spid="108" grpId="0"/>
      <p:bldP spid="109" grpId="0"/>
      <p:bldP spid="115" grpId="0" animBg="1"/>
      <p:bldP spid="117" grpId="0"/>
      <p:bldP spid="121" grpId="0" animBg="1"/>
      <p:bldP spid="122"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ACAE42-54B9-4A59-AA96-9C8E80636DAF}"/>
              </a:ext>
            </a:extLst>
          </p:cNvPr>
          <p:cNvSpPr>
            <a:spLocks noGrp="1"/>
          </p:cNvSpPr>
          <p:nvPr>
            <p:ph type="title"/>
          </p:nvPr>
        </p:nvSpPr>
        <p:spPr>
          <a:xfrm>
            <a:off x="610203" y="-181055"/>
            <a:ext cx="10515600" cy="1325563"/>
          </a:xfrm>
        </p:spPr>
        <p:txBody>
          <a:bodyPr/>
          <a:lstStyle/>
          <a:p>
            <a:r>
              <a:rPr lang="en-US" altLang="zh-TW" dirty="0"/>
              <a:t>Seq2seq with Attention</a:t>
            </a:r>
            <a:endParaRPr lang="zh-TW" altLang="en-US" dirty="0"/>
          </a:p>
        </p:txBody>
      </p:sp>
      <p:sp>
        <p:nvSpPr>
          <p:cNvPr id="4" name="矩形: 圓角 3">
            <a:extLst>
              <a:ext uri="{FF2B5EF4-FFF2-40B4-BE49-F238E27FC236}">
                <a16:creationId xmlns:a16="http://schemas.microsoft.com/office/drawing/2014/main" id="{42F0CE48-7F60-4640-B2C1-9D1CF0ED480A}"/>
              </a:ext>
            </a:extLst>
          </p:cNvPr>
          <p:cNvSpPr/>
          <p:nvPr/>
        </p:nvSpPr>
        <p:spPr>
          <a:xfrm>
            <a:off x="2145328" y="3347839"/>
            <a:ext cx="4013735" cy="1488255"/>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3AA96A69-EFF7-42A0-AADB-E900BB05DB3F}"/>
              </a:ext>
            </a:extLst>
          </p:cNvPr>
          <p:cNvSpPr/>
          <p:nvPr/>
        </p:nvSpPr>
        <p:spPr>
          <a:xfrm>
            <a:off x="2497581" y="3748117"/>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FDADBD8C-E4B4-4472-AB8D-A8FCE21BBB56}"/>
              </a:ext>
            </a:extLst>
          </p:cNvPr>
          <p:cNvSpPr/>
          <p:nvPr/>
        </p:nvSpPr>
        <p:spPr>
          <a:xfrm>
            <a:off x="3456506" y="3748115"/>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7" name="直線單箭頭接點 6">
            <a:extLst>
              <a:ext uri="{FF2B5EF4-FFF2-40B4-BE49-F238E27FC236}">
                <a16:creationId xmlns:a16="http://schemas.microsoft.com/office/drawing/2014/main" id="{D50F58F2-375B-46F1-9211-EF5B429D1635}"/>
              </a:ext>
            </a:extLst>
          </p:cNvPr>
          <p:cNvCxnSpPr>
            <a:cxnSpLocks/>
          </p:cNvCxnSpPr>
          <p:nvPr/>
        </p:nvCxnSpPr>
        <p:spPr>
          <a:xfrm>
            <a:off x="2977547" y="4112077"/>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F0DD2C08-02DC-46B2-90E7-4E5FA7F8A37E}"/>
              </a:ext>
            </a:extLst>
          </p:cNvPr>
          <p:cNvCxnSpPr>
            <a:cxnSpLocks/>
          </p:cNvCxnSpPr>
          <p:nvPr/>
        </p:nvCxnSpPr>
        <p:spPr>
          <a:xfrm flipV="1">
            <a:off x="2726889" y="4382442"/>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B1650B74-009B-499C-95B2-EE4A14338323}"/>
              </a:ext>
            </a:extLst>
          </p:cNvPr>
          <p:cNvSpPr/>
          <p:nvPr/>
        </p:nvSpPr>
        <p:spPr>
          <a:xfrm>
            <a:off x="4418917" y="3748115"/>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10" name="直線單箭頭接點 9">
            <a:extLst>
              <a:ext uri="{FF2B5EF4-FFF2-40B4-BE49-F238E27FC236}">
                <a16:creationId xmlns:a16="http://schemas.microsoft.com/office/drawing/2014/main" id="{C216970B-F44B-4C96-A1FE-966DD3EBC7DB}"/>
              </a:ext>
            </a:extLst>
          </p:cNvPr>
          <p:cNvCxnSpPr>
            <a:cxnSpLocks/>
          </p:cNvCxnSpPr>
          <p:nvPr/>
        </p:nvCxnSpPr>
        <p:spPr>
          <a:xfrm>
            <a:off x="3939958" y="4112077"/>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078A44B0-C1B0-4A65-96A9-51026779E268}"/>
              </a:ext>
            </a:extLst>
          </p:cNvPr>
          <p:cNvSpPr/>
          <p:nvPr/>
        </p:nvSpPr>
        <p:spPr>
          <a:xfrm>
            <a:off x="5403821" y="3748115"/>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12" name="直線單箭頭接點 11">
            <a:extLst>
              <a:ext uri="{FF2B5EF4-FFF2-40B4-BE49-F238E27FC236}">
                <a16:creationId xmlns:a16="http://schemas.microsoft.com/office/drawing/2014/main" id="{26860DDC-5915-48FB-B032-2613D5BF803A}"/>
              </a:ext>
            </a:extLst>
          </p:cNvPr>
          <p:cNvCxnSpPr>
            <a:cxnSpLocks/>
          </p:cNvCxnSpPr>
          <p:nvPr/>
        </p:nvCxnSpPr>
        <p:spPr>
          <a:xfrm>
            <a:off x="4924862" y="4112077"/>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9971F672-8AAB-445C-BB5E-CAF1E053A728}"/>
              </a:ext>
            </a:extLst>
          </p:cNvPr>
          <p:cNvCxnSpPr>
            <a:cxnSpLocks/>
          </p:cNvCxnSpPr>
          <p:nvPr/>
        </p:nvCxnSpPr>
        <p:spPr>
          <a:xfrm flipH="1">
            <a:off x="2958489" y="3994970"/>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4A515C10-7F11-4083-9A98-747D54965489}"/>
              </a:ext>
            </a:extLst>
          </p:cNvPr>
          <p:cNvCxnSpPr>
            <a:cxnSpLocks/>
          </p:cNvCxnSpPr>
          <p:nvPr/>
        </p:nvCxnSpPr>
        <p:spPr>
          <a:xfrm flipH="1">
            <a:off x="3920900" y="3994970"/>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88B0F8BE-2012-4878-80DF-9F563BAAE77C}"/>
              </a:ext>
            </a:extLst>
          </p:cNvPr>
          <p:cNvCxnSpPr>
            <a:cxnSpLocks/>
          </p:cNvCxnSpPr>
          <p:nvPr/>
        </p:nvCxnSpPr>
        <p:spPr>
          <a:xfrm flipH="1">
            <a:off x="4905804" y="3994970"/>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FBBB622-FDBF-4A8F-BFBF-5771C6717E53}"/>
              </a:ext>
            </a:extLst>
          </p:cNvPr>
          <p:cNvSpPr/>
          <p:nvPr/>
        </p:nvSpPr>
        <p:spPr>
          <a:xfrm>
            <a:off x="2507014" y="5166440"/>
            <a:ext cx="461666" cy="6058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7" name="矩形 16">
            <a:extLst>
              <a:ext uri="{FF2B5EF4-FFF2-40B4-BE49-F238E27FC236}">
                <a16:creationId xmlns:a16="http://schemas.microsoft.com/office/drawing/2014/main" id="{40674091-EA7F-47DC-BFB9-5E8B9C493CDA}"/>
              </a:ext>
            </a:extLst>
          </p:cNvPr>
          <p:cNvSpPr/>
          <p:nvPr/>
        </p:nvSpPr>
        <p:spPr>
          <a:xfrm>
            <a:off x="3465939" y="5166438"/>
            <a:ext cx="465153" cy="6058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8" name="矩形 17">
            <a:extLst>
              <a:ext uri="{FF2B5EF4-FFF2-40B4-BE49-F238E27FC236}">
                <a16:creationId xmlns:a16="http://schemas.microsoft.com/office/drawing/2014/main" id="{C7E5D759-A30E-4CF4-9958-6218D19B53E6}"/>
              </a:ext>
            </a:extLst>
          </p:cNvPr>
          <p:cNvSpPr/>
          <p:nvPr/>
        </p:nvSpPr>
        <p:spPr>
          <a:xfrm>
            <a:off x="4428350" y="5166438"/>
            <a:ext cx="465153" cy="6058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9" name="矩形 18">
            <a:extLst>
              <a:ext uri="{FF2B5EF4-FFF2-40B4-BE49-F238E27FC236}">
                <a16:creationId xmlns:a16="http://schemas.microsoft.com/office/drawing/2014/main" id="{A2492FD9-0F6C-4E5C-A8A5-B6BFDD385F61}"/>
              </a:ext>
            </a:extLst>
          </p:cNvPr>
          <p:cNvSpPr/>
          <p:nvPr/>
        </p:nvSpPr>
        <p:spPr>
          <a:xfrm>
            <a:off x="5413254" y="5166438"/>
            <a:ext cx="465153" cy="6058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2FA805A-6259-4A86-9935-8792D57D4645}"/>
                  </a:ext>
                </a:extLst>
              </p:cNvPr>
              <p:cNvSpPr txBox="1"/>
              <p:nvPr/>
            </p:nvSpPr>
            <p:spPr>
              <a:xfrm>
                <a:off x="5288249" y="525393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20" name="文字方塊 19">
                <a:extLst>
                  <a:ext uri="{FF2B5EF4-FFF2-40B4-BE49-F238E27FC236}">
                    <a16:creationId xmlns:a16="http://schemas.microsoft.com/office/drawing/2014/main" id="{92FA805A-6259-4A86-9935-8792D57D4645}"/>
                  </a:ext>
                </a:extLst>
              </p:cNvPr>
              <p:cNvSpPr txBox="1">
                <a:spLocks noRot="1" noChangeAspect="1" noMove="1" noResize="1" noEditPoints="1" noAdjustHandles="1" noChangeArrowheads="1" noChangeShapeType="1" noTextEdit="1"/>
              </p:cNvSpPr>
              <p:nvPr/>
            </p:nvSpPr>
            <p:spPr>
              <a:xfrm>
                <a:off x="5288249" y="5253934"/>
                <a:ext cx="715161" cy="461665"/>
              </a:xfrm>
              <a:prstGeom prst="rect">
                <a:avLst/>
              </a:prstGeom>
              <a:blipFill>
                <a:blip r:embed="rId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DB00A69A-0EFD-4F54-B69F-CF8FBB20454C}"/>
                  </a:ext>
                </a:extLst>
              </p:cNvPr>
              <p:cNvSpPr txBox="1"/>
              <p:nvPr/>
            </p:nvSpPr>
            <p:spPr>
              <a:xfrm>
                <a:off x="4312050" y="526134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DB00A69A-0EFD-4F54-B69F-CF8FBB20454C}"/>
                  </a:ext>
                </a:extLst>
              </p:cNvPr>
              <p:cNvSpPr txBox="1">
                <a:spLocks noRot="1" noChangeAspect="1" noMove="1" noResize="1" noEditPoints="1" noAdjustHandles="1" noChangeArrowheads="1" noChangeShapeType="1" noTextEdit="1"/>
              </p:cNvSpPr>
              <p:nvPr/>
            </p:nvSpPr>
            <p:spPr>
              <a:xfrm>
                <a:off x="4312050" y="5261346"/>
                <a:ext cx="715161" cy="461665"/>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0782D6B5-9912-4EC8-B677-0F9B8A101E44}"/>
                  </a:ext>
                </a:extLst>
              </p:cNvPr>
              <p:cNvSpPr txBox="1"/>
              <p:nvPr/>
            </p:nvSpPr>
            <p:spPr>
              <a:xfrm>
                <a:off x="3349639" y="52806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22" name="文字方塊 21">
                <a:extLst>
                  <a:ext uri="{FF2B5EF4-FFF2-40B4-BE49-F238E27FC236}">
                    <a16:creationId xmlns:a16="http://schemas.microsoft.com/office/drawing/2014/main" id="{0782D6B5-9912-4EC8-B677-0F9B8A101E44}"/>
                  </a:ext>
                </a:extLst>
              </p:cNvPr>
              <p:cNvSpPr txBox="1">
                <a:spLocks noRot="1" noChangeAspect="1" noMove="1" noResize="1" noEditPoints="1" noAdjustHandles="1" noChangeArrowheads="1" noChangeShapeType="1" noTextEdit="1"/>
              </p:cNvSpPr>
              <p:nvPr/>
            </p:nvSpPr>
            <p:spPr>
              <a:xfrm>
                <a:off x="3349639" y="5280681"/>
                <a:ext cx="715161" cy="461665"/>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F55AF7C1-4F30-4B98-8D54-A72985A00722}"/>
                  </a:ext>
                </a:extLst>
              </p:cNvPr>
              <p:cNvSpPr txBox="1"/>
              <p:nvPr/>
            </p:nvSpPr>
            <p:spPr>
              <a:xfrm>
                <a:off x="2409506" y="523569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3" name="文字方塊 22">
                <a:extLst>
                  <a:ext uri="{FF2B5EF4-FFF2-40B4-BE49-F238E27FC236}">
                    <a16:creationId xmlns:a16="http://schemas.microsoft.com/office/drawing/2014/main" id="{F55AF7C1-4F30-4B98-8D54-A72985A00722}"/>
                  </a:ext>
                </a:extLst>
              </p:cNvPr>
              <p:cNvSpPr txBox="1">
                <a:spLocks noRot="1" noChangeAspect="1" noMove="1" noResize="1" noEditPoints="1" noAdjustHandles="1" noChangeArrowheads="1" noChangeShapeType="1" noTextEdit="1"/>
              </p:cNvSpPr>
              <p:nvPr/>
            </p:nvSpPr>
            <p:spPr>
              <a:xfrm>
                <a:off x="2409506" y="5235699"/>
                <a:ext cx="715161" cy="461665"/>
              </a:xfrm>
              <a:prstGeom prst="rect">
                <a:avLst/>
              </a:prstGeom>
              <a:blipFill>
                <a:blip r:embed="rId5"/>
                <a:stretch>
                  <a:fillRect/>
                </a:stretch>
              </a:blipFill>
            </p:spPr>
            <p:txBody>
              <a:bodyPr/>
              <a:lstStyle/>
              <a:p>
                <a:r>
                  <a:rPr lang="en-DE">
                    <a:noFill/>
                  </a:rPr>
                  <a:t> </a:t>
                </a:r>
              </a:p>
            </p:txBody>
          </p:sp>
        </mc:Fallback>
      </mc:AlternateContent>
      <p:sp>
        <p:nvSpPr>
          <p:cNvPr id="24" name="矩形 23">
            <a:extLst>
              <a:ext uri="{FF2B5EF4-FFF2-40B4-BE49-F238E27FC236}">
                <a16:creationId xmlns:a16="http://schemas.microsoft.com/office/drawing/2014/main" id="{1967DF42-4970-4E46-80C2-DCAF8487B299}"/>
              </a:ext>
            </a:extLst>
          </p:cNvPr>
          <p:cNvSpPr/>
          <p:nvPr/>
        </p:nvSpPr>
        <p:spPr>
          <a:xfrm>
            <a:off x="2506067" y="2404250"/>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5" name="矩形 24">
            <a:extLst>
              <a:ext uri="{FF2B5EF4-FFF2-40B4-BE49-F238E27FC236}">
                <a16:creationId xmlns:a16="http://schemas.microsoft.com/office/drawing/2014/main" id="{6D56B4FF-412B-476C-934E-F9AFB4C51890}"/>
              </a:ext>
            </a:extLst>
          </p:cNvPr>
          <p:cNvSpPr/>
          <p:nvPr/>
        </p:nvSpPr>
        <p:spPr>
          <a:xfrm>
            <a:off x="3464992" y="2404248"/>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6" name="矩形 25">
            <a:extLst>
              <a:ext uri="{FF2B5EF4-FFF2-40B4-BE49-F238E27FC236}">
                <a16:creationId xmlns:a16="http://schemas.microsoft.com/office/drawing/2014/main" id="{C7DC989B-04D1-497D-9408-A921784E91DD}"/>
              </a:ext>
            </a:extLst>
          </p:cNvPr>
          <p:cNvSpPr/>
          <p:nvPr/>
        </p:nvSpPr>
        <p:spPr>
          <a:xfrm>
            <a:off x="4427403" y="2404248"/>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7" name="矩形 26">
            <a:extLst>
              <a:ext uri="{FF2B5EF4-FFF2-40B4-BE49-F238E27FC236}">
                <a16:creationId xmlns:a16="http://schemas.microsoft.com/office/drawing/2014/main" id="{F169D686-25E2-47CC-BC2D-B142C4645598}"/>
              </a:ext>
            </a:extLst>
          </p:cNvPr>
          <p:cNvSpPr/>
          <p:nvPr/>
        </p:nvSpPr>
        <p:spPr>
          <a:xfrm>
            <a:off x="5412307" y="2404248"/>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7A99145D-9E9C-41E8-9EBD-E31A7761910A}"/>
                  </a:ext>
                </a:extLst>
              </p:cNvPr>
              <p:cNvSpPr txBox="1"/>
              <p:nvPr/>
            </p:nvSpPr>
            <p:spPr>
              <a:xfrm>
                <a:off x="5287302" y="24917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h</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7A99145D-9E9C-41E8-9EBD-E31A7761910A}"/>
                  </a:ext>
                </a:extLst>
              </p:cNvPr>
              <p:cNvSpPr txBox="1">
                <a:spLocks noRot="1" noChangeAspect="1" noMove="1" noResize="1" noEditPoints="1" noAdjustHandles="1" noChangeArrowheads="1" noChangeShapeType="1" noTextEdit="1"/>
              </p:cNvSpPr>
              <p:nvPr/>
            </p:nvSpPr>
            <p:spPr>
              <a:xfrm>
                <a:off x="5287302" y="2491744"/>
                <a:ext cx="715161" cy="461665"/>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810ABA54-D04A-4CEB-9A9F-5761AEC52D18}"/>
                  </a:ext>
                </a:extLst>
              </p:cNvPr>
              <p:cNvSpPr txBox="1"/>
              <p:nvPr/>
            </p:nvSpPr>
            <p:spPr>
              <a:xfrm>
                <a:off x="4311103" y="249915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h</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29" name="文字方塊 28">
                <a:extLst>
                  <a:ext uri="{FF2B5EF4-FFF2-40B4-BE49-F238E27FC236}">
                    <a16:creationId xmlns:a16="http://schemas.microsoft.com/office/drawing/2014/main" id="{810ABA54-D04A-4CEB-9A9F-5761AEC52D18}"/>
                  </a:ext>
                </a:extLst>
              </p:cNvPr>
              <p:cNvSpPr txBox="1">
                <a:spLocks noRot="1" noChangeAspect="1" noMove="1" noResize="1" noEditPoints="1" noAdjustHandles="1" noChangeArrowheads="1" noChangeShapeType="1" noTextEdit="1"/>
              </p:cNvSpPr>
              <p:nvPr/>
            </p:nvSpPr>
            <p:spPr>
              <a:xfrm>
                <a:off x="4311103" y="2499156"/>
                <a:ext cx="715161" cy="461665"/>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B721A5F9-B4BE-4CC7-987B-D6BBC92437F3}"/>
                  </a:ext>
                </a:extLst>
              </p:cNvPr>
              <p:cNvSpPr txBox="1"/>
              <p:nvPr/>
            </p:nvSpPr>
            <p:spPr>
              <a:xfrm>
                <a:off x="3348692" y="251849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h</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30" name="文字方塊 29">
                <a:extLst>
                  <a:ext uri="{FF2B5EF4-FFF2-40B4-BE49-F238E27FC236}">
                    <a16:creationId xmlns:a16="http://schemas.microsoft.com/office/drawing/2014/main" id="{B721A5F9-B4BE-4CC7-987B-D6BBC92437F3}"/>
                  </a:ext>
                </a:extLst>
              </p:cNvPr>
              <p:cNvSpPr txBox="1">
                <a:spLocks noRot="1" noChangeAspect="1" noMove="1" noResize="1" noEditPoints="1" noAdjustHandles="1" noChangeArrowheads="1" noChangeShapeType="1" noTextEdit="1"/>
              </p:cNvSpPr>
              <p:nvPr/>
            </p:nvSpPr>
            <p:spPr>
              <a:xfrm>
                <a:off x="3348692" y="2518491"/>
                <a:ext cx="715161" cy="461665"/>
              </a:xfrm>
              <a:prstGeom prst="rect">
                <a:avLst/>
              </a:prstGeom>
              <a:blipFill>
                <a:blip r:embed="rId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B445443-13D0-44FA-8BFE-F6FD157EEBD0}"/>
                  </a:ext>
                </a:extLst>
              </p:cNvPr>
              <p:cNvSpPr txBox="1"/>
              <p:nvPr/>
            </p:nvSpPr>
            <p:spPr>
              <a:xfrm>
                <a:off x="2408559" y="247350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h</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1" name="文字方塊 30">
                <a:extLst>
                  <a:ext uri="{FF2B5EF4-FFF2-40B4-BE49-F238E27FC236}">
                    <a16:creationId xmlns:a16="http://schemas.microsoft.com/office/drawing/2014/main" id="{8B445443-13D0-44FA-8BFE-F6FD157EEBD0}"/>
                  </a:ext>
                </a:extLst>
              </p:cNvPr>
              <p:cNvSpPr txBox="1">
                <a:spLocks noRot="1" noChangeAspect="1" noMove="1" noResize="1" noEditPoints="1" noAdjustHandles="1" noChangeArrowheads="1" noChangeShapeType="1" noTextEdit="1"/>
              </p:cNvSpPr>
              <p:nvPr/>
            </p:nvSpPr>
            <p:spPr>
              <a:xfrm>
                <a:off x="2408559" y="2473509"/>
                <a:ext cx="715161" cy="461665"/>
              </a:xfrm>
              <a:prstGeom prst="rect">
                <a:avLst/>
              </a:prstGeom>
              <a:blipFill>
                <a:blip r:embed="rId9"/>
                <a:stretch>
                  <a:fillRect/>
                </a:stretch>
              </a:blipFill>
            </p:spPr>
            <p:txBody>
              <a:bodyPr/>
              <a:lstStyle/>
              <a:p>
                <a:r>
                  <a:rPr lang="en-DE">
                    <a:noFill/>
                  </a:rPr>
                  <a:t> </a:t>
                </a:r>
              </a:p>
            </p:txBody>
          </p:sp>
        </mc:Fallback>
      </mc:AlternateContent>
      <p:cxnSp>
        <p:nvCxnSpPr>
          <p:cNvPr id="32" name="直線單箭頭接點 31">
            <a:extLst>
              <a:ext uri="{FF2B5EF4-FFF2-40B4-BE49-F238E27FC236}">
                <a16:creationId xmlns:a16="http://schemas.microsoft.com/office/drawing/2014/main" id="{39E96C51-CB2A-4338-99D5-49859360B268}"/>
              </a:ext>
            </a:extLst>
          </p:cNvPr>
          <p:cNvCxnSpPr>
            <a:cxnSpLocks/>
          </p:cNvCxnSpPr>
          <p:nvPr/>
        </p:nvCxnSpPr>
        <p:spPr>
          <a:xfrm flipV="1">
            <a:off x="3687811" y="4382442"/>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C06CE500-1BD1-4532-B176-46CB2C5637A5}"/>
              </a:ext>
            </a:extLst>
          </p:cNvPr>
          <p:cNvCxnSpPr>
            <a:cxnSpLocks/>
          </p:cNvCxnSpPr>
          <p:nvPr/>
        </p:nvCxnSpPr>
        <p:spPr>
          <a:xfrm flipV="1">
            <a:off x="4658359" y="4363555"/>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CFE1977A-0EF0-41AC-8C56-66D10B0CFA10}"/>
              </a:ext>
            </a:extLst>
          </p:cNvPr>
          <p:cNvCxnSpPr>
            <a:cxnSpLocks/>
          </p:cNvCxnSpPr>
          <p:nvPr/>
        </p:nvCxnSpPr>
        <p:spPr>
          <a:xfrm flipV="1">
            <a:off x="5648157" y="4363555"/>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AA2146AE-01C0-4610-8FED-805A7650900F}"/>
              </a:ext>
            </a:extLst>
          </p:cNvPr>
          <p:cNvCxnSpPr>
            <a:cxnSpLocks/>
          </p:cNvCxnSpPr>
          <p:nvPr/>
        </p:nvCxnSpPr>
        <p:spPr>
          <a:xfrm flipV="1">
            <a:off x="2726122" y="2983006"/>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FF61C3FD-5898-4DA4-910E-295CDA8EFFE4}"/>
              </a:ext>
            </a:extLst>
          </p:cNvPr>
          <p:cNvCxnSpPr>
            <a:cxnSpLocks/>
          </p:cNvCxnSpPr>
          <p:nvPr/>
        </p:nvCxnSpPr>
        <p:spPr>
          <a:xfrm flipV="1">
            <a:off x="3687044" y="2983006"/>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119F0C9-1842-48F9-BDC8-FF2351FC9DFE}"/>
              </a:ext>
            </a:extLst>
          </p:cNvPr>
          <p:cNvCxnSpPr>
            <a:cxnSpLocks/>
          </p:cNvCxnSpPr>
          <p:nvPr/>
        </p:nvCxnSpPr>
        <p:spPr>
          <a:xfrm flipV="1">
            <a:off x="4657592" y="2964119"/>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81F92690-08AE-4333-880E-F6DD5952B5A3}"/>
              </a:ext>
            </a:extLst>
          </p:cNvPr>
          <p:cNvCxnSpPr>
            <a:cxnSpLocks/>
          </p:cNvCxnSpPr>
          <p:nvPr/>
        </p:nvCxnSpPr>
        <p:spPr>
          <a:xfrm flipV="1">
            <a:off x="5647390" y="2964119"/>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902F9A34-7D88-4A8E-AE72-A9A74BBA7191}"/>
              </a:ext>
            </a:extLst>
          </p:cNvPr>
          <p:cNvSpPr txBox="1"/>
          <p:nvPr/>
        </p:nvSpPr>
        <p:spPr>
          <a:xfrm>
            <a:off x="3135152" y="5811605"/>
            <a:ext cx="2050454" cy="523220"/>
          </a:xfrm>
          <a:prstGeom prst="rect">
            <a:avLst/>
          </a:prstGeom>
          <a:noFill/>
        </p:spPr>
        <p:txBody>
          <a:bodyPr wrap="square" rtlCol="0">
            <a:spAutoFit/>
          </a:bodyPr>
          <a:lstStyle/>
          <a:p>
            <a:pPr algn="ctr"/>
            <a:r>
              <a:rPr lang="en-US" altLang="zh-TW" sz="2800" b="1" i="1" u="sng" dirty="0"/>
              <a:t>Encoder</a:t>
            </a:r>
            <a:endParaRPr lang="zh-TW" altLang="en-US" sz="2800" b="1" i="1" u="sng" dirty="0"/>
          </a:p>
        </p:txBody>
      </p:sp>
      <p:sp>
        <p:nvSpPr>
          <p:cNvPr id="40" name="右大括弧 39">
            <a:extLst>
              <a:ext uri="{FF2B5EF4-FFF2-40B4-BE49-F238E27FC236}">
                <a16:creationId xmlns:a16="http://schemas.microsoft.com/office/drawing/2014/main" id="{45F16DE1-8EB1-414B-8E07-875EB51AB266}"/>
              </a:ext>
            </a:extLst>
          </p:cNvPr>
          <p:cNvSpPr/>
          <p:nvPr/>
        </p:nvSpPr>
        <p:spPr>
          <a:xfrm rot="16200000" flipV="1">
            <a:off x="3089548" y="1494998"/>
            <a:ext cx="314282" cy="1445249"/>
          </a:xfrm>
          <a:prstGeom prst="rightBrace">
            <a:avLst>
              <a:gd name="adj1" fmla="val 4672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1" name="右大括弧 40">
            <a:extLst>
              <a:ext uri="{FF2B5EF4-FFF2-40B4-BE49-F238E27FC236}">
                <a16:creationId xmlns:a16="http://schemas.microsoft.com/office/drawing/2014/main" id="{80CE9758-367B-4070-A5FF-AE1066254FA5}"/>
              </a:ext>
            </a:extLst>
          </p:cNvPr>
          <p:cNvSpPr/>
          <p:nvPr/>
        </p:nvSpPr>
        <p:spPr>
          <a:xfrm rot="16200000" flipV="1">
            <a:off x="4988237" y="1501673"/>
            <a:ext cx="314282" cy="1445249"/>
          </a:xfrm>
          <a:prstGeom prst="rightBrace">
            <a:avLst>
              <a:gd name="adj1" fmla="val 4672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F30BC4D-73BE-46E7-AC74-64975A02D322}"/>
              </a:ext>
            </a:extLst>
          </p:cNvPr>
          <p:cNvSpPr/>
          <p:nvPr/>
        </p:nvSpPr>
        <p:spPr>
          <a:xfrm>
            <a:off x="3008028" y="1052737"/>
            <a:ext cx="461666" cy="77942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FE6715BD-3FFA-4833-9983-79F145230AC2}"/>
                  </a:ext>
                </a:extLst>
              </p:cNvPr>
              <p:cNvSpPr txBox="1"/>
              <p:nvPr/>
            </p:nvSpPr>
            <p:spPr>
              <a:xfrm>
                <a:off x="3075814" y="1283130"/>
                <a:ext cx="3609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3" name="文字方塊 42">
                <a:extLst>
                  <a:ext uri="{FF2B5EF4-FFF2-40B4-BE49-F238E27FC236}">
                    <a16:creationId xmlns:a16="http://schemas.microsoft.com/office/drawing/2014/main" id="{FE6715BD-3FFA-4833-9983-79F145230AC2}"/>
                  </a:ext>
                </a:extLst>
              </p:cNvPr>
              <p:cNvSpPr txBox="1">
                <a:spLocks noRot="1" noChangeAspect="1" noMove="1" noResize="1" noEditPoints="1" noAdjustHandles="1" noChangeArrowheads="1" noChangeShapeType="1" noTextEdit="1"/>
              </p:cNvSpPr>
              <p:nvPr/>
            </p:nvSpPr>
            <p:spPr>
              <a:xfrm>
                <a:off x="3075814" y="1283130"/>
                <a:ext cx="360996" cy="369332"/>
              </a:xfrm>
              <a:prstGeom prst="rect">
                <a:avLst/>
              </a:prstGeom>
              <a:blipFill>
                <a:blip r:embed="rId10"/>
                <a:stretch>
                  <a:fillRect l="-10345" r="-6897"/>
                </a:stretch>
              </a:blipFill>
            </p:spPr>
            <p:txBody>
              <a:bodyPr/>
              <a:lstStyle/>
              <a:p>
                <a:r>
                  <a:rPr lang="en-DE">
                    <a:noFill/>
                  </a:rPr>
                  <a:t> </a:t>
                </a:r>
              </a:p>
            </p:txBody>
          </p:sp>
        </mc:Fallback>
      </mc:AlternateContent>
      <p:sp>
        <p:nvSpPr>
          <p:cNvPr id="44" name="矩形 43">
            <a:extLst>
              <a:ext uri="{FF2B5EF4-FFF2-40B4-BE49-F238E27FC236}">
                <a16:creationId xmlns:a16="http://schemas.microsoft.com/office/drawing/2014/main" id="{E2EB4900-0994-4A1E-932C-D3EBFC02EC5E}"/>
              </a:ext>
            </a:extLst>
          </p:cNvPr>
          <p:cNvSpPr/>
          <p:nvPr/>
        </p:nvSpPr>
        <p:spPr>
          <a:xfrm>
            <a:off x="4923096" y="1100937"/>
            <a:ext cx="461666" cy="77942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FA02DED6-088E-40DF-8DB8-5BA0B2990B87}"/>
                  </a:ext>
                </a:extLst>
              </p:cNvPr>
              <p:cNvSpPr txBox="1"/>
              <p:nvPr/>
            </p:nvSpPr>
            <p:spPr>
              <a:xfrm>
                <a:off x="4982581" y="1318363"/>
                <a:ext cx="36760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45" name="文字方塊 44">
                <a:extLst>
                  <a:ext uri="{FF2B5EF4-FFF2-40B4-BE49-F238E27FC236}">
                    <a16:creationId xmlns:a16="http://schemas.microsoft.com/office/drawing/2014/main" id="{FA02DED6-088E-40DF-8DB8-5BA0B2990B87}"/>
                  </a:ext>
                </a:extLst>
              </p:cNvPr>
              <p:cNvSpPr txBox="1">
                <a:spLocks noRot="1" noChangeAspect="1" noMove="1" noResize="1" noEditPoints="1" noAdjustHandles="1" noChangeArrowheads="1" noChangeShapeType="1" noTextEdit="1"/>
              </p:cNvSpPr>
              <p:nvPr/>
            </p:nvSpPr>
            <p:spPr>
              <a:xfrm>
                <a:off x="4982581" y="1318363"/>
                <a:ext cx="367601" cy="369332"/>
              </a:xfrm>
              <a:prstGeom prst="rect">
                <a:avLst/>
              </a:prstGeom>
              <a:blipFill>
                <a:blip r:embed="rId11"/>
                <a:stretch>
                  <a:fillRect l="-10000" r="-6667"/>
                </a:stretch>
              </a:blipFill>
            </p:spPr>
            <p:txBody>
              <a:bodyPr/>
              <a:lstStyle/>
              <a:p>
                <a:r>
                  <a:rPr lang="en-DE">
                    <a:noFill/>
                  </a:rPr>
                  <a:t> </a:t>
                </a:r>
              </a:p>
            </p:txBody>
          </p:sp>
        </mc:Fallback>
      </mc:AlternateContent>
      <p:grpSp>
        <p:nvGrpSpPr>
          <p:cNvPr id="49" name="群組 48">
            <a:extLst>
              <a:ext uri="{FF2B5EF4-FFF2-40B4-BE49-F238E27FC236}">
                <a16:creationId xmlns:a16="http://schemas.microsoft.com/office/drawing/2014/main" id="{ED2250D6-EE34-47C5-854E-FE6EB55D8325}"/>
              </a:ext>
            </a:extLst>
          </p:cNvPr>
          <p:cNvGrpSpPr/>
          <p:nvPr/>
        </p:nvGrpSpPr>
        <p:grpSpPr>
          <a:xfrm>
            <a:off x="7115773" y="1523374"/>
            <a:ext cx="461665" cy="1413164"/>
            <a:chOff x="1417239" y="5157069"/>
            <a:chExt cx="461665" cy="1413164"/>
          </a:xfrm>
        </p:grpSpPr>
        <p:sp>
          <p:nvSpPr>
            <p:cNvPr id="50" name="矩形 49">
              <a:extLst>
                <a:ext uri="{FF2B5EF4-FFF2-40B4-BE49-F238E27FC236}">
                  <a16:creationId xmlns:a16="http://schemas.microsoft.com/office/drawing/2014/main" id="{E661C1DC-CA70-49B7-A9EA-9433C65677C5}"/>
                </a:ext>
              </a:extLst>
            </p:cNvPr>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1" name="文字方塊 50">
              <a:extLst>
                <a:ext uri="{FF2B5EF4-FFF2-40B4-BE49-F238E27FC236}">
                  <a16:creationId xmlns:a16="http://schemas.microsoft.com/office/drawing/2014/main" id="{530A34F8-0CE1-40C3-B9DE-3C38C9A75845}"/>
                </a:ext>
              </a:extLst>
            </p:cNvPr>
            <p:cNvSpPr txBox="1"/>
            <p:nvPr/>
          </p:nvSpPr>
          <p:spPr>
            <a:xfrm rot="5400000">
              <a:off x="941490" y="5632818"/>
              <a:ext cx="141316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zh-TW" altLang="en-US" sz="2400" dirty="0">
                <a:solidFill>
                  <a:schemeClr val="tx1"/>
                </a:solidFill>
              </a:endParaRPr>
            </a:p>
          </p:txBody>
        </p:sp>
      </p:grpSp>
      <p:sp>
        <p:nvSpPr>
          <p:cNvPr id="63" name="文字方塊 62">
            <a:extLst>
              <a:ext uri="{FF2B5EF4-FFF2-40B4-BE49-F238E27FC236}">
                <a16:creationId xmlns:a16="http://schemas.microsoft.com/office/drawing/2014/main" id="{0848EAB2-9D81-4196-A119-C2E3AD38E67F}"/>
              </a:ext>
            </a:extLst>
          </p:cNvPr>
          <p:cNvSpPr txBox="1"/>
          <p:nvPr/>
        </p:nvSpPr>
        <p:spPr>
          <a:xfrm>
            <a:off x="7408639" y="5827557"/>
            <a:ext cx="2050454" cy="523220"/>
          </a:xfrm>
          <a:prstGeom prst="rect">
            <a:avLst/>
          </a:prstGeom>
          <a:noFill/>
        </p:spPr>
        <p:txBody>
          <a:bodyPr wrap="square" rtlCol="0">
            <a:spAutoFit/>
          </a:bodyPr>
          <a:lstStyle/>
          <a:p>
            <a:pPr algn="ctr"/>
            <a:r>
              <a:rPr lang="en-US" altLang="zh-TW" sz="2800" b="1" i="1" u="sng" dirty="0"/>
              <a:t>Decoder</a:t>
            </a:r>
            <a:endParaRPr lang="zh-TW" altLang="en-US" sz="2800" b="1" i="1" u="sng" dirty="0"/>
          </a:p>
        </p:txBody>
      </p:sp>
      <p:sp>
        <p:nvSpPr>
          <p:cNvPr id="78" name="矩形: 圓角 77">
            <a:extLst>
              <a:ext uri="{FF2B5EF4-FFF2-40B4-BE49-F238E27FC236}">
                <a16:creationId xmlns:a16="http://schemas.microsoft.com/office/drawing/2014/main" id="{C440CF5E-456C-4561-A15D-AC9D1C902C93}"/>
              </a:ext>
            </a:extLst>
          </p:cNvPr>
          <p:cNvSpPr/>
          <p:nvPr/>
        </p:nvSpPr>
        <p:spPr>
          <a:xfrm>
            <a:off x="6785066" y="3318354"/>
            <a:ext cx="3036910" cy="1488255"/>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F7D866D5-09E3-4DDD-92BD-1A2C7533309E}"/>
              </a:ext>
            </a:extLst>
          </p:cNvPr>
          <p:cNvSpPr/>
          <p:nvPr/>
        </p:nvSpPr>
        <p:spPr>
          <a:xfrm>
            <a:off x="7137319" y="3718632"/>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sp>
        <p:nvSpPr>
          <p:cNvPr id="80" name="矩形 79">
            <a:extLst>
              <a:ext uri="{FF2B5EF4-FFF2-40B4-BE49-F238E27FC236}">
                <a16:creationId xmlns:a16="http://schemas.microsoft.com/office/drawing/2014/main" id="{D68F58A0-2069-4791-8C87-0A351163030C}"/>
              </a:ext>
            </a:extLst>
          </p:cNvPr>
          <p:cNvSpPr/>
          <p:nvPr/>
        </p:nvSpPr>
        <p:spPr>
          <a:xfrm>
            <a:off x="8096244" y="3718630"/>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81" name="直線單箭頭接點 80">
            <a:extLst>
              <a:ext uri="{FF2B5EF4-FFF2-40B4-BE49-F238E27FC236}">
                <a16:creationId xmlns:a16="http://schemas.microsoft.com/office/drawing/2014/main" id="{8C912C26-D888-417D-91EC-202B0FDE957F}"/>
              </a:ext>
            </a:extLst>
          </p:cNvPr>
          <p:cNvCxnSpPr>
            <a:cxnSpLocks/>
          </p:cNvCxnSpPr>
          <p:nvPr/>
        </p:nvCxnSpPr>
        <p:spPr>
          <a:xfrm>
            <a:off x="7617285" y="4051062"/>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CFB3C03C-0318-4829-9F1E-35CD044BE64C}"/>
              </a:ext>
            </a:extLst>
          </p:cNvPr>
          <p:cNvCxnSpPr>
            <a:cxnSpLocks/>
          </p:cNvCxnSpPr>
          <p:nvPr/>
        </p:nvCxnSpPr>
        <p:spPr>
          <a:xfrm flipV="1">
            <a:off x="7366627" y="4352957"/>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E4E5F0A3-5093-4AFF-9A6A-197374DB70C6}"/>
              </a:ext>
            </a:extLst>
          </p:cNvPr>
          <p:cNvSpPr/>
          <p:nvPr/>
        </p:nvSpPr>
        <p:spPr>
          <a:xfrm>
            <a:off x="9058655" y="3718630"/>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84" name="直線單箭頭接點 83">
            <a:extLst>
              <a:ext uri="{FF2B5EF4-FFF2-40B4-BE49-F238E27FC236}">
                <a16:creationId xmlns:a16="http://schemas.microsoft.com/office/drawing/2014/main" id="{771C9946-4DCC-4E40-942B-DC7233FE5C0B}"/>
              </a:ext>
            </a:extLst>
          </p:cNvPr>
          <p:cNvCxnSpPr>
            <a:cxnSpLocks/>
          </p:cNvCxnSpPr>
          <p:nvPr/>
        </p:nvCxnSpPr>
        <p:spPr>
          <a:xfrm>
            <a:off x="8579696" y="4061572"/>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80614F2D-F354-4672-A13A-40E136BE8343}"/>
              </a:ext>
            </a:extLst>
          </p:cNvPr>
          <p:cNvCxnSpPr>
            <a:cxnSpLocks/>
          </p:cNvCxnSpPr>
          <p:nvPr/>
        </p:nvCxnSpPr>
        <p:spPr>
          <a:xfrm flipV="1">
            <a:off x="8327549" y="4352957"/>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CCFCE8AE-C21C-47E1-A809-7CD0713B3B62}"/>
              </a:ext>
            </a:extLst>
          </p:cNvPr>
          <p:cNvCxnSpPr>
            <a:cxnSpLocks/>
          </p:cNvCxnSpPr>
          <p:nvPr/>
        </p:nvCxnSpPr>
        <p:spPr>
          <a:xfrm flipV="1">
            <a:off x="9298097" y="4334070"/>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4E77D33F-F0AF-4181-A5F5-CB31DB113875}"/>
              </a:ext>
            </a:extLst>
          </p:cNvPr>
          <p:cNvCxnSpPr>
            <a:cxnSpLocks/>
          </p:cNvCxnSpPr>
          <p:nvPr/>
        </p:nvCxnSpPr>
        <p:spPr>
          <a:xfrm flipV="1">
            <a:off x="7365860" y="2953521"/>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8D02D5FB-51EB-4185-8F5E-DA0FF4B29791}"/>
              </a:ext>
            </a:extLst>
          </p:cNvPr>
          <p:cNvCxnSpPr>
            <a:cxnSpLocks/>
          </p:cNvCxnSpPr>
          <p:nvPr/>
        </p:nvCxnSpPr>
        <p:spPr>
          <a:xfrm flipV="1">
            <a:off x="8326782" y="2953521"/>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a:extLst>
              <a:ext uri="{FF2B5EF4-FFF2-40B4-BE49-F238E27FC236}">
                <a16:creationId xmlns:a16="http://schemas.microsoft.com/office/drawing/2014/main" id="{319D88B6-F099-4205-A6F6-2EE065B56992}"/>
              </a:ext>
            </a:extLst>
          </p:cNvPr>
          <p:cNvCxnSpPr>
            <a:cxnSpLocks/>
          </p:cNvCxnSpPr>
          <p:nvPr/>
        </p:nvCxnSpPr>
        <p:spPr>
          <a:xfrm flipV="1">
            <a:off x="9297330" y="2934634"/>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矩形 118">
            <a:extLst>
              <a:ext uri="{FF2B5EF4-FFF2-40B4-BE49-F238E27FC236}">
                <a16:creationId xmlns:a16="http://schemas.microsoft.com/office/drawing/2014/main" id="{478985D5-220D-40E0-BB48-C5253BDA09EB}"/>
              </a:ext>
            </a:extLst>
          </p:cNvPr>
          <p:cNvSpPr/>
          <p:nvPr/>
        </p:nvSpPr>
        <p:spPr>
          <a:xfrm>
            <a:off x="7130937" y="5139597"/>
            <a:ext cx="461666" cy="6058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sp>
        <p:nvSpPr>
          <p:cNvPr id="120" name="矩形 119">
            <a:extLst>
              <a:ext uri="{FF2B5EF4-FFF2-40B4-BE49-F238E27FC236}">
                <a16:creationId xmlns:a16="http://schemas.microsoft.com/office/drawing/2014/main" id="{17F438E0-E275-4736-BE15-295EBAE23381}"/>
              </a:ext>
            </a:extLst>
          </p:cNvPr>
          <p:cNvSpPr/>
          <p:nvPr/>
        </p:nvSpPr>
        <p:spPr>
          <a:xfrm>
            <a:off x="8089862" y="5139595"/>
            <a:ext cx="465153" cy="6058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sp>
        <p:nvSpPr>
          <p:cNvPr id="121" name="矩形 120">
            <a:extLst>
              <a:ext uri="{FF2B5EF4-FFF2-40B4-BE49-F238E27FC236}">
                <a16:creationId xmlns:a16="http://schemas.microsoft.com/office/drawing/2014/main" id="{044B1352-54FC-4840-9E99-6E38992C39BF}"/>
              </a:ext>
            </a:extLst>
          </p:cNvPr>
          <p:cNvSpPr/>
          <p:nvPr/>
        </p:nvSpPr>
        <p:spPr>
          <a:xfrm>
            <a:off x="9052273" y="5139595"/>
            <a:ext cx="465153" cy="6058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2" name="文字方塊 121">
                <a:extLst>
                  <a:ext uri="{FF2B5EF4-FFF2-40B4-BE49-F238E27FC236}">
                    <a16:creationId xmlns:a16="http://schemas.microsoft.com/office/drawing/2014/main" id="{FC16B291-69FA-4A5B-8F5C-13DCF786802D}"/>
                  </a:ext>
                </a:extLst>
              </p:cNvPr>
              <p:cNvSpPr txBox="1"/>
              <p:nvPr/>
            </p:nvSpPr>
            <p:spPr>
              <a:xfrm>
                <a:off x="8935973" y="523450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22" name="文字方塊 121">
                <a:extLst>
                  <a:ext uri="{FF2B5EF4-FFF2-40B4-BE49-F238E27FC236}">
                    <a16:creationId xmlns:a16="http://schemas.microsoft.com/office/drawing/2014/main" id="{FC16B291-69FA-4A5B-8F5C-13DCF786802D}"/>
                  </a:ext>
                </a:extLst>
              </p:cNvPr>
              <p:cNvSpPr txBox="1">
                <a:spLocks noRot="1" noChangeAspect="1" noMove="1" noResize="1" noEditPoints="1" noAdjustHandles="1" noChangeArrowheads="1" noChangeShapeType="1" noTextEdit="1"/>
              </p:cNvSpPr>
              <p:nvPr/>
            </p:nvSpPr>
            <p:spPr>
              <a:xfrm>
                <a:off x="8935973" y="5234503"/>
                <a:ext cx="715161" cy="461665"/>
              </a:xfrm>
              <a:prstGeom prst="rect">
                <a:avLst/>
              </a:prstGeom>
              <a:blipFill>
                <a:blip r:embed="rId1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3" name="文字方塊 122">
                <a:extLst>
                  <a:ext uri="{FF2B5EF4-FFF2-40B4-BE49-F238E27FC236}">
                    <a16:creationId xmlns:a16="http://schemas.microsoft.com/office/drawing/2014/main" id="{3D719ADE-1963-4036-A07C-A33AC7BE1C07}"/>
                  </a:ext>
                </a:extLst>
              </p:cNvPr>
              <p:cNvSpPr txBox="1"/>
              <p:nvPr/>
            </p:nvSpPr>
            <p:spPr>
              <a:xfrm>
                <a:off x="7973562" y="525383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23" name="文字方塊 122">
                <a:extLst>
                  <a:ext uri="{FF2B5EF4-FFF2-40B4-BE49-F238E27FC236}">
                    <a16:creationId xmlns:a16="http://schemas.microsoft.com/office/drawing/2014/main" id="{3D719ADE-1963-4036-A07C-A33AC7BE1C07}"/>
                  </a:ext>
                </a:extLst>
              </p:cNvPr>
              <p:cNvSpPr txBox="1">
                <a:spLocks noRot="1" noChangeAspect="1" noMove="1" noResize="1" noEditPoints="1" noAdjustHandles="1" noChangeArrowheads="1" noChangeShapeType="1" noTextEdit="1"/>
              </p:cNvSpPr>
              <p:nvPr/>
            </p:nvSpPr>
            <p:spPr>
              <a:xfrm>
                <a:off x="7973562" y="5253838"/>
                <a:ext cx="715161" cy="461665"/>
              </a:xfrm>
              <a:prstGeom prst="rect">
                <a:avLst/>
              </a:prstGeom>
              <a:blipFill>
                <a:blip r:embed="rId1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4" name="文字方塊 123">
                <a:extLst>
                  <a:ext uri="{FF2B5EF4-FFF2-40B4-BE49-F238E27FC236}">
                    <a16:creationId xmlns:a16="http://schemas.microsoft.com/office/drawing/2014/main" id="{8FC8BDEF-0AC1-4474-B149-D47F78EF9F6B}"/>
                  </a:ext>
                </a:extLst>
              </p:cNvPr>
              <p:cNvSpPr txBox="1"/>
              <p:nvPr/>
            </p:nvSpPr>
            <p:spPr>
              <a:xfrm>
                <a:off x="7033429" y="520885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24" name="文字方塊 123">
                <a:extLst>
                  <a:ext uri="{FF2B5EF4-FFF2-40B4-BE49-F238E27FC236}">
                    <a16:creationId xmlns:a16="http://schemas.microsoft.com/office/drawing/2014/main" id="{8FC8BDEF-0AC1-4474-B149-D47F78EF9F6B}"/>
                  </a:ext>
                </a:extLst>
              </p:cNvPr>
              <p:cNvSpPr txBox="1">
                <a:spLocks noRot="1" noChangeAspect="1" noMove="1" noResize="1" noEditPoints="1" noAdjustHandles="1" noChangeArrowheads="1" noChangeShapeType="1" noTextEdit="1"/>
              </p:cNvSpPr>
              <p:nvPr/>
            </p:nvSpPr>
            <p:spPr>
              <a:xfrm>
                <a:off x="7033429" y="5208856"/>
                <a:ext cx="715161" cy="461665"/>
              </a:xfrm>
              <a:prstGeom prst="rect">
                <a:avLst/>
              </a:prstGeom>
              <a:blipFill>
                <a:blip r:embed="rId14"/>
                <a:stretch>
                  <a:fillRect/>
                </a:stretch>
              </a:blipFill>
            </p:spPr>
            <p:txBody>
              <a:bodyPr/>
              <a:lstStyle/>
              <a:p>
                <a:r>
                  <a:rPr lang="en-DE">
                    <a:noFill/>
                  </a:rPr>
                  <a:t> </a:t>
                </a:r>
              </a:p>
            </p:txBody>
          </p:sp>
        </mc:Fallback>
      </mc:AlternateContent>
      <p:grpSp>
        <p:nvGrpSpPr>
          <p:cNvPr id="126" name="群組 125">
            <a:extLst>
              <a:ext uri="{FF2B5EF4-FFF2-40B4-BE49-F238E27FC236}">
                <a16:creationId xmlns:a16="http://schemas.microsoft.com/office/drawing/2014/main" id="{7526C1F6-D34C-4240-BFA4-F016914EDB89}"/>
              </a:ext>
            </a:extLst>
          </p:cNvPr>
          <p:cNvGrpSpPr/>
          <p:nvPr/>
        </p:nvGrpSpPr>
        <p:grpSpPr>
          <a:xfrm>
            <a:off x="8097987" y="1517714"/>
            <a:ext cx="461665" cy="1413164"/>
            <a:chOff x="1417239" y="5157069"/>
            <a:chExt cx="461665" cy="1413164"/>
          </a:xfrm>
        </p:grpSpPr>
        <p:sp>
          <p:nvSpPr>
            <p:cNvPr id="127" name="矩形 126">
              <a:extLst>
                <a:ext uri="{FF2B5EF4-FFF2-40B4-BE49-F238E27FC236}">
                  <a16:creationId xmlns:a16="http://schemas.microsoft.com/office/drawing/2014/main" id="{43E07CB3-2CD2-4F5C-962D-DD4A93C6037B}"/>
                </a:ext>
              </a:extLst>
            </p:cNvPr>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8" name="文字方塊 127">
              <a:extLst>
                <a:ext uri="{FF2B5EF4-FFF2-40B4-BE49-F238E27FC236}">
                  <a16:creationId xmlns:a16="http://schemas.microsoft.com/office/drawing/2014/main" id="{52C7B4A7-9C25-4E6A-9A75-B554B2951114}"/>
                </a:ext>
              </a:extLst>
            </p:cNvPr>
            <p:cNvSpPr txBox="1"/>
            <p:nvPr/>
          </p:nvSpPr>
          <p:spPr>
            <a:xfrm rot="5400000">
              <a:off x="941490" y="5632818"/>
              <a:ext cx="141316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zh-TW" altLang="en-US" sz="2400" dirty="0">
                <a:solidFill>
                  <a:schemeClr val="tx1"/>
                </a:solidFill>
              </a:endParaRPr>
            </a:p>
          </p:txBody>
        </p:sp>
      </p:grpSp>
      <p:grpSp>
        <p:nvGrpSpPr>
          <p:cNvPr id="129" name="群組 128">
            <a:extLst>
              <a:ext uri="{FF2B5EF4-FFF2-40B4-BE49-F238E27FC236}">
                <a16:creationId xmlns:a16="http://schemas.microsoft.com/office/drawing/2014/main" id="{259182F9-5BFE-41E0-8746-CF7CB9F6A749}"/>
              </a:ext>
            </a:extLst>
          </p:cNvPr>
          <p:cNvGrpSpPr/>
          <p:nvPr/>
        </p:nvGrpSpPr>
        <p:grpSpPr>
          <a:xfrm>
            <a:off x="9052273" y="1523373"/>
            <a:ext cx="461665" cy="1413164"/>
            <a:chOff x="1417239" y="5157069"/>
            <a:chExt cx="461665" cy="1413164"/>
          </a:xfrm>
        </p:grpSpPr>
        <p:sp>
          <p:nvSpPr>
            <p:cNvPr id="130" name="矩形 129">
              <a:extLst>
                <a:ext uri="{FF2B5EF4-FFF2-40B4-BE49-F238E27FC236}">
                  <a16:creationId xmlns:a16="http://schemas.microsoft.com/office/drawing/2014/main" id="{075B45B5-D877-45AC-9287-332D3B61C575}"/>
                </a:ext>
              </a:extLst>
            </p:cNvPr>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1" name="文字方塊 130">
              <a:extLst>
                <a:ext uri="{FF2B5EF4-FFF2-40B4-BE49-F238E27FC236}">
                  <a16:creationId xmlns:a16="http://schemas.microsoft.com/office/drawing/2014/main" id="{E548E596-8FFE-45EA-98D0-602786C1F121}"/>
                </a:ext>
              </a:extLst>
            </p:cNvPr>
            <p:cNvSpPr txBox="1"/>
            <p:nvPr/>
          </p:nvSpPr>
          <p:spPr>
            <a:xfrm rot="5400000">
              <a:off x="941490" y="5632818"/>
              <a:ext cx="141316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zh-TW" altLang="en-US" sz="2400" dirty="0">
                <a:solidFill>
                  <a:schemeClr val="tx1"/>
                </a:solidFill>
              </a:endParaRPr>
            </a:p>
          </p:txBody>
        </p:sp>
      </p:gr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C4BCAC6D-4F58-4EEE-AFB6-E68506AA1D89}"/>
                  </a:ext>
                </a:extLst>
              </p:cNvPr>
              <p:cNvSpPr txBox="1"/>
              <p:nvPr/>
            </p:nvSpPr>
            <p:spPr>
              <a:xfrm>
                <a:off x="7185839" y="2073714"/>
                <a:ext cx="3781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𝑜</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C4BCAC6D-4F58-4EEE-AFB6-E68506AA1D89}"/>
                  </a:ext>
                </a:extLst>
              </p:cNvPr>
              <p:cNvSpPr txBox="1">
                <a:spLocks noRot="1" noChangeAspect="1" noMove="1" noResize="1" noEditPoints="1" noAdjustHandles="1" noChangeArrowheads="1" noChangeShapeType="1" noTextEdit="1"/>
              </p:cNvSpPr>
              <p:nvPr/>
            </p:nvSpPr>
            <p:spPr>
              <a:xfrm>
                <a:off x="7185839" y="2073714"/>
                <a:ext cx="378180" cy="369332"/>
              </a:xfrm>
              <a:prstGeom prst="rect">
                <a:avLst/>
              </a:prstGeom>
              <a:blipFill>
                <a:blip r:embed="rId15"/>
                <a:stretch>
                  <a:fillRect l="-6452"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3" name="文字方塊 132">
                <a:extLst>
                  <a:ext uri="{FF2B5EF4-FFF2-40B4-BE49-F238E27FC236}">
                    <a16:creationId xmlns:a16="http://schemas.microsoft.com/office/drawing/2014/main" id="{87E870FA-31F8-47F7-9CD3-E44D0EFE831A}"/>
                  </a:ext>
                </a:extLst>
              </p:cNvPr>
              <p:cNvSpPr txBox="1"/>
              <p:nvPr/>
            </p:nvSpPr>
            <p:spPr>
              <a:xfrm>
                <a:off x="8176835" y="2108609"/>
                <a:ext cx="3847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𝑜</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33" name="文字方塊 132">
                <a:extLst>
                  <a:ext uri="{FF2B5EF4-FFF2-40B4-BE49-F238E27FC236}">
                    <a16:creationId xmlns:a16="http://schemas.microsoft.com/office/drawing/2014/main" id="{87E870FA-31F8-47F7-9CD3-E44D0EFE831A}"/>
                  </a:ext>
                </a:extLst>
              </p:cNvPr>
              <p:cNvSpPr txBox="1">
                <a:spLocks noRot="1" noChangeAspect="1" noMove="1" noResize="1" noEditPoints="1" noAdjustHandles="1" noChangeArrowheads="1" noChangeShapeType="1" noTextEdit="1"/>
              </p:cNvSpPr>
              <p:nvPr/>
            </p:nvSpPr>
            <p:spPr>
              <a:xfrm>
                <a:off x="8176835" y="2108609"/>
                <a:ext cx="384785" cy="369332"/>
              </a:xfrm>
              <a:prstGeom prst="rect">
                <a:avLst/>
              </a:prstGeom>
              <a:blipFill>
                <a:blip r:embed="rId16"/>
                <a:stretch>
                  <a:fillRect l="-9677"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202492D0-435A-471B-B5AF-D47F4662AAD5}"/>
                  </a:ext>
                </a:extLst>
              </p:cNvPr>
              <p:cNvSpPr txBox="1"/>
              <p:nvPr/>
            </p:nvSpPr>
            <p:spPr>
              <a:xfrm>
                <a:off x="9116056" y="2120751"/>
                <a:ext cx="3847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𝑜</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134" name="文字方塊 133">
                <a:extLst>
                  <a:ext uri="{FF2B5EF4-FFF2-40B4-BE49-F238E27FC236}">
                    <a16:creationId xmlns:a16="http://schemas.microsoft.com/office/drawing/2014/main" id="{202492D0-435A-471B-B5AF-D47F4662AAD5}"/>
                  </a:ext>
                </a:extLst>
              </p:cNvPr>
              <p:cNvSpPr txBox="1">
                <a:spLocks noRot="1" noChangeAspect="1" noMove="1" noResize="1" noEditPoints="1" noAdjustHandles="1" noChangeArrowheads="1" noChangeShapeType="1" noTextEdit="1"/>
              </p:cNvSpPr>
              <p:nvPr/>
            </p:nvSpPr>
            <p:spPr>
              <a:xfrm>
                <a:off x="9116056" y="2120751"/>
                <a:ext cx="384785" cy="369332"/>
              </a:xfrm>
              <a:prstGeom prst="rect">
                <a:avLst/>
              </a:prstGeom>
              <a:blipFill>
                <a:blip r:embed="rId17"/>
                <a:stretch>
                  <a:fillRect l="-9375" r="-3125"/>
                </a:stretch>
              </a:blipFill>
            </p:spPr>
            <p:txBody>
              <a:bodyPr/>
              <a:lstStyle/>
              <a:p>
                <a:r>
                  <a:rPr lang="en-DE">
                    <a:noFill/>
                  </a:rPr>
                  <a:t> </a:t>
                </a:r>
              </a:p>
            </p:txBody>
          </p:sp>
        </mc:Fallback>
      </mc:AlternateContent>
      <p:sp>
        <p:nvSpPr>
          <p:cNvPr id="136" name="矩形: 圓角 135">
            <a:extLst>
              <a:ext uri="{FF2B5EF4-FFF2-40B4-BE49-F238E27FC236}">
                <a16:creationId xmlns:a16="http://schemas.microsoft.com/office/drawing/2014/main" id="{E29AED20-2FE8-4170-BA58-91CCA32D2A2C}"/>
              </a:ext>
            </a:extLst>
          </p:cNvPr>
          <p:cNvSpPr/>
          <p:nvPr/>
        </p:nvSpPr>
        <p:spPr>
          <a:xfrm>
            <a:off x="2116456" y="3301118"/>
            <a:ext cx="4042450" cy="1560602"/>
          </a:xfrm>
          <a:prstGeom prst="roundRect">
            <a:avLst/>
          </a:prstGeom>
          <a:blipFill>
            <a:blip r:embed="rId18"/>
            <a:tile tx="0" ty="0" sx="100000" sy="100000" flip="none" algn="tl"/>
          </a:blip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Self-Attention Layer</a:t>
            </a:r>
            <a:endParaRPr lang="zh-TW" altLang="en-US" sz="2800" dirty="0"/>
          </a:p>
        </p:txBody>
      </p:sp>
      <p:sp>
        <p:nvSpPr>
          <p:cNvPr id="137" name="矩形: 圓角 136">
            <a:extLst>
              <a:ext uri="{FF2B5EF4-FFF2-40B4-BE49-F238E27FC236}">
                <a16:creationId xmlns:a16="http://schemas.microsoft.com/office/drawing/2014/main" id="{37A6A1A1-3991-433E-AE9B-570FAE9C710D}"/>
              </a:ext>
            </a:extLst>
          </p:cNvPr>
          <p:cNvSpPr/>
          <p:nvPr/>
        </p:nvSpPr>
        <p:spPr>
          <a:xfrm>
            <a:off x="6739701" y="3323576"/>
            <a:ext cx="3154470" cy="1478897"/>
          </a:xfrm>
          <a:prstGeom prst="roundRect">
            <a:avLst/>
          </a:prstGeom>
          <a:blipFill>
            <a:blip r:embed="rId18"/>
            <a:tile tx="0" ty="0" sx="100000" sy="100000" flip="none" algn="tl"/>
          </a:blip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Self-Attention Layer</a:t>
            </a:r>
            <a:endParaRPr lang="zh-TW" altLang="en-US" sz="2800" dirty="0"/>
          </a:p>
        </p:txBody>
      </p:sp>
      <p:sp>
        <p:nvSpPr>
          <p:cNvPr id="56" name="手繪多邊形 26">
            <a:extLst>
              <a:ext uri="{FF2B5EF4-FFF2-40B4-BE49-F238E27FC236}">
                <a16:creationId xmlns:a16="http://schemas.microsoft.com/office/drawing/2014/main" id="{E175D7A8-E01B-45E1-BB46-7881C70337FC}"/>
              </a:ext>
            </a:extLst>
          </p:cNvPr>
          <p:cNvSpPr/>
          <p:nvPr/>
        </p:nvSpPr>
        <p:spPr>
          <a:xfrm>
            <a:off x="7501624" y="2649861"/>
            <a:ext cx="743551" cy="2332697"/>
          </a:xfrm>
          <a:custGeom>
            <a:avLst/>
            <a:gdLst>
              <a:gd name="connsiteX0" fmla="*/ 0 w 685800"/>
              <a:gd name="connsiteY0" fmla="*/ 0 h 2016606"/>
              <a:gd name="connsiteX1" fmla="*/ 215900 w 685800"/>
              <a:gd name="connsiteY1" fmla="*/ 381000 h 2016606"/>
              <a:gd name="connsiteX2" fmla="*/ 266700 w 685800"/>
              <a:gd name="connsiteY2" fmla="*/ 1524000 h 2016606"/>
              <a:gd name="connsiteX3" fmla="*/ 342900 w 685800"/>
              <a:gd name="connsiteY3" fmla="*/ 1917700 h 2016606"/>
              <a:gd name="connsiteX4" fmla="*/ 546100 w 685800"/>
              <a:gd name="connsiteY4" fmla="*/ 2006600 h 2016606"/>
              <a:gd name="connsiteX5" fmla="*/ 685800 w 685800"/>
              <a:gd name="connsiteY5" fmla="*/ 1739900 h 2016606"/>
              <a:gd name="connsiteX0" fmla="*/ 0 w 705050"/>
              <a:gd name="connsiteY0" fmla="*/ 0 h 2016606"/>
              <a:gd name="connsiteX1" fmla="*/ 215900 w 705050"/>
              <a:gd name="connsiteY1" fmla="*/ 381000 h 2016606"/>
              <a:gd name="connsiteX2" fmla="*/ 266700 w 705050"/>
              <a:gd name="connsiteY2" fmla="*/ 1524000 h 2016606"/>
              <a:gd name="connsiteX3" fmla="*/ 342900 w 705050"/>
              <a:gd name="connsiteY3" fmla="*/ 1917700 h 2016606"/>
              <a:gd name="connsiteX4" fmla="*/ 546100 w 705050"/>
              <a:gd name="connsiteY4" fmla="*/ 2006600 h 2016606"/>
              <a:gd name="connsiteX5" fmla="*/ 705050 w 705050"/>
              <a:gd name="connsiteY5" fmla="*/ 1440344 h 2016606"/>
              <a:gd name="connsiteX0" fmla="*/ 0 w 743551"/>
              <a:gd name="connsiteY0" fmla="*/ 0 h 2016606"/>
              <a:gd name="connsiteX1" fmla="*/ 215900 w 743551"/>
              <a:gd name="connsiteY1" fmla="*/ 381000 h 2016606"/>
              <a:gd name="connsiteX2" fmla="*/ 266700 w 743551"/>
              <a:gd name="connsiteY2" fmla="*/ 1524000 h 2016606"/>
              <a:gd name="connsiteX3" fmla="*/ 342900 w 743551"/>
              <a:gd name="connsiteY3" fmla="*/ 1917700 h 2016606"/>
              <a:gd name="connsiteX4" fmla="*/ 546100 w 743551"/>
              <a:gd name="connsiteY4" fmla="*/ 2006600 h 2016606"/>
              <a:gd name="connsiteX5" fmla="*/ 743551 w 743551"/>
              <a:gd name="connsiteY5" fmla="*/ 1415381 h 20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551" h="2016606">
                <a:moveTo>
                  <a:pt x="0" y="0"/>
                </a:moveTo>
                <a:cubicBezTo>
                  <a:pt x="85725" y="63500"/>
                  <a:pt x="171450" y="127000"/>
                  <a:pt x="215900" y="381000"/>
                </a:cubicBezTo>
                <a:cubicBezTo>
                  <a:pt x="260350" y="635000"/>
                  <a:pt x="245533" y="1267883"/>
                  <a:pt x="266700" y="1524000"/>
                </a:cubicBezTo>
                <a:cubicBezTo>
                  <a:pt x="287867" y="1780117"/>
                  <a:pt x="296333" y="1837267"/>
                  <a:pt x="342900" y="1917700"/>
                </a:cubicBezTo>
                <a:cubicBezTo>
                  <a:pt x="389467" y="1998133"/>
                  <a:pt x="488950" y="2036233"/>
                  <a:pt x="546100" y="2006600"/>
                </a:cubicBezTo>
                <a:cubicBezTo>
                  <a:pt x="603250" y="1976967"/>
                  <a:pt x="702276" y="1533914"/>
                  <a:pt x="743551" y="1415381"/>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5" name="手繪多邊形 26">
            <a:extLst>
              <a:ext uri="{FF2B5EF4-FFF2-40B4-BE49-F238E27FC236}">
                <a16:creationId xmlns:a16="http://schemas.microsoft.com/office/drawing/2014/main" id="{F9D6419C-60F7-4A9A-8596-B135DAEDF67A}"/>
              </a:ext>
            </a:extLst>
          </p:cNvPr>
          <p:cNvSpPr/>
          <p:nvPr/>
        </p:nvSpPr>
        <p:spPr>
          <a:xfrm>
            <a:off x="8452266" y="2648911"/>
            <a:ext cx="743551" cy="2332697"/>
          </a:xfrm>
          <a:custGeom>
            <a:avLst/>
            <a:gdLst>
              <a:gd name="connsiteX0" fmla="*/ 0 w 685800"/>
              <a:gd name="connsiteY0" fmla="*/ 0 h 2016606"/>
              <a:gd name="connsiteX1" fmla="*/ 215900 w 685800"/>
              <a:gd name="connsiteY1" fmla="*/ 381000 h 2016606"/>
              <a:gd name="connsiteX2" fmla="*/ 266700 w 685800"/>
              <a:gd name="connsiteY2" fmla="*/ 1524000 h 2016606"/>
              <a:gd name="connsiteX3" fmla="*/ 342900 w 685800"/>
              <a:gd name="connsiteY3" fmla="*/ 1917700 h 2016606"/>
              <a:gd name="connsiteX4" fmla="*/ 546100 w 685800"/>
              <a:gd name="connsiteY4" fmla="*/ 2006600 h 2016606"/>
              <a:gd name="connsiteX5" fmla="*/ 685800 w 685800"/>
              <a:gd name="connsiteY5" fmla="*/ 1739900 h 2016606"/>
              <a:gd name="connsiteX0" fmla="*/ 0 w 705050"/>
              <a:gd name="connsiteY0" fmla="*/ 0 h 2016606"/>
              <a:gd name="connsiteX1" fmla="*/ 215900 w 705050"/>
              <a:gd name="connsiteY1" fmla="*/ 381000 h 2016606"/>
              <a:gd name="connsiteX2" fmla="*/ 266700 w 705050"/>
              <a:gd name="connsiteY2" fmla="*/ 1524000 h 2016606"/>
              <a:gd name="connsiteX3" fmla="*/ 342900 w 705050"/>
              <a:gd name="connsiteY3" fmla="*/ 1917700 h 2016606"/>
              <a:gd name="connsiteX4" fmla="*/ 546100 w 705050"/>
              <a:gd name="connsiteY4" fmla="*/ 2006600 h 2016606"/>
              <a:gd name="connsiteX5" fmla="*/ 705050 w 705050"/>
              <a:gd name="connsiteY5" fmla="*/ 1440344 h 2016606"/>
              <a:gd name="connsiteX0" fmla="*/ 0 w 743551"/>
              <a:gd name="connsiteY0" fmla="*/ 0 h 2016606"/>
              <a:gd name="connsiteX1" fmla="*/ 215900 w 743551"/>
              <a:gd name="connsiteY1" fmla="*/ 381000 h 2016606"/>
              <a:gd name="connsiteX2" fmla="*/ 266700 w 743551"/>
              <a:gd name="connsiteY2" fmla="*/ 1524000 h 2016606"/>
              <a:gd name="connsiteX3" fmla="*/ 342900 w 743551"/>
              <a:gd name="connsiteY3" fmla="*/ 1917700 h 2016606"/>
              <a:gd name="connsiteX4" fmla="*/ 546100 w 743551"/>
              <a:gd name="connsiteY4" fmla="*/ 2006600 h 2016606"/>
              <a:gd name="connsiteX5" fmla="*/ 743551 w 743551"/>
              <a:gd name="connsiteY5" fmla="*/ 1415381 h 20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551" h="2016606">
                <a:moveTo>
                  <a:pt x="0" y="0"/>
                </a:moveTo>
                <a:cubicBezTo>
                  <a:pt x="85725" y="63500"/>
                  <a:pt x="171450" y="127000"/>
                  <a:pt x="215900" y="381000"/>
                </a:cubicBezTo>
                <a:cubicBezTo>
                  <a:pt x="260350" y="635000"/>
                  <a:pt x="245533" y="1267883"/>
                  <a:pt x="266700" y="1524000"/>
                </a:cubicBezTo>
                <a:cubicBezTo>
                  <a:pt x="287867" y="1780117"/>
                  <a:pt x="296333" y="1837267"/>
                  <a:pt x="342900" y="1917700"/>
                </a:cubicBezTo>
                <a:cubicBezTo>
                  <a:pt x="389467" y="1998133"/>
                  <a:pt x="488950" y="2036233"/>
                  <a:pt x="546100" y="2006600"/>
                </a:cubicBezTo>
                <a:cubicBezTo>
                  <a:pt x="603250" y="1976967"/>
                  <a:pt x="702276" y="1533914"/>
                  <a:pt x="743551" y="1415381"/>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FA23318B-1111-178A-2663-2D5F30003809}"/>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7988685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7571F49-DD4D-418B-8527-7B070A41E67F}"/>
              </a:ext>
            </a:extLst>
          </p:cNvPr>
          <p:cNvPicPr>
            <a:picLocks noChangeAspect="1"/>
          </p:cNvPicPr>
          <p:nvPr/>
        </p:nvPicPr>
        <p:blipFill>
          <a:blip r:embed="rId2"/>
          <a:stretch>
            <a:fillRect/>
          </a:stretch>
        </p:blipFill>
        <p:spPr>
          <a:xfrm>
            <a:off x="4031084" y="341602"/>
            <a:ext cx="4319694" cy="6022036"/>
          </a:xfrm>
          <a:prstGeom prst="rect">
            <a:avLst/>
          </a:prstGeom>
        </p:spPr>
      </p:pic>
      <p:sp>
        <p:nvSpPr>
          <p:cNvPr id="5" name="矩形 4">
            <a:extLst>
              <a:ext uri="{FF2B5EF4-FFF2-40B4-BE49-F238E27FC236}">
                <a16:creationId xmlns:a16="http://schemas.microsoft.com/office/drawing/2014/main" id="{26F34D1C-B352-413B-947B-5D5B7D5D5420}"/>
              </a:ext>
            </a:extLst>
          </p:cNvPr>
          <p:cNvSpPr/>
          <p:nvPr/>
        </p:nvSpPr>
        <p:spPr>
          <a:xfrm>
            <a:off x="1675568" y="49216"/>
            <a:ext cx="2355517" cy="584775"/>
          </a:xfrm>
          <a:prstGeom prst="rect">
            <a:avLst/>
          </a:prstGeom>
        </p:spPr>
        <p:txBody>
          <a:bodyPr wrap="none">
            <a:spAutoFit/>
          </a:bodyPr>
          <a:lstStyle/>
          <a:p>
            <a:r>
              <a:rPr lang="en-US" altLang="zh-TW" sz="3200" b="1" i="1" u="sng" dirty="0"/>
              <a:t>Transformer </a:t>
            </a:r>
            <a:endParaRPr lang="zh-TW" altLang="en-US" sz="3200" b="1" i="1" u="sng" dirty="0"/>
          </a:p>
        </p:txBody>
      </p:sp>
      <p:sp>
        <p:nvSpPr>
          <p:cNvPr id="6" name="矩形 5">
            <a:extLst>
              <a:ext uri="{FF2B5EF4-FFF2-40B4-BE49-F238E27FC236}">
                <a16:creationId xmlns:a16="http://schemas.microsoft.com/office/drawing/2014/main" id="{5F46B7D9-CEBC-4470-80BA-0AAC7F385E91}"/>
              </a:ext>
            </a:extLst>
          </p:cNvPr>
          <p:cNvSpPr/>
          <p:nvPr/>
        </p:nvSpPr>
        <p:spPr>
          <a:xfrm>
            <a:off x="4141076" y="2406869"/>
            <a:ext cx="1996964" cy="333177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789A844-F38B-4421-AE72-48F8675ADE0D}"/>
              </a:ext>
            </a:extLst>
          </p:cNvPr>
          <p:cNvSpPr/>
          <p:nvPr/>
        </p:nvSpPr>
        <p:spPr>
          <a:xfrm>
            <a:off x="6259224" y="914401"/>
            <a:ext cx="2091554" cy="482424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A32C6CF7-C47F-4808-89C9-D1A295285EE6}"/>
              </a:ext>
            </a:extLst>
          </p:cNvPr>
          <p:cNvSpPr txBox="1"/>
          <p:nvPr/>
        </p:nvSpPr>
        <p:spPr>
          <a:xfrm>
            <a:off x="2385718" y="3728928"/>
            <a:ext cx="1634174" cy="523220"/>
          </a:xfrm>
          <a:prstGeom prst="rect">
            <a:avLst/>
          </a:prstGeom>
          <a:noFill/>
        </p:spPr>
        <p:txBody>
          <a:bodyPr wrap="square" rtlCol="0">
            <a:spAutoFit/>
          </a:bodyPr>
          <a:lstStyle/>
          <a:p>
            <a:r>
              <a:rPr lang="en-US" altLang="zh-TW" sz="2800" dirty="0">
                <a:solidFill>
                  <a:srgbClr val="0070C0"/>
                </a:solidFill>
              </a:rPr>
              <a:t>Encoder</a:t>
            </a:r>
            <a:endParaRPr lang="zh-TW" altLang="en-US" sz="2800" dirty="0">
              <a:solidFill>
                <a:srgbClr val="0070C0"/>
              </a:solidFill>
            </a:endParaRPr>
          </a:p>
        </p:txBody>
      </p:sp>
      <p:sp>
        <p:nvSpPr>
          <p:cNvPr id="9" name="文字方塊 8">
            <a:extLst>
              <a:ext uri="{FF2B5EF4-FFF2-40B4-BE49-F238E27FC236}">
                <a16:creationId xmlns:a16="http://schemas.microsoft.com/office/drawing/2014/main" id="{B6EF4895-345C-433F-8C65-F6BD8FAFD8D0}"/>
              </a:ext>
            </a:extLst>
          </p:cNvPr>
          <p:cNvSpPr txBox="1"/>
          <p:nvPr/>
        </p:nvSpPr>
        <p:spPr>
          <a:xfrm>
            <a:off x="8471962" y="3712779"/>
            <a:ext cx="1481335" cy="523220"/>
          </a:xfrm>
          <a:prstGeom prst="rect">
            <a:avLst/>
          </a:prstGeom>
          <a:noFill/>
        </p:spPr>
        <p:txBody>
          <a:bodyPr wrap="square" rtlCol="0">
            <a:spAutoFit/>
          </a:bodyPr>
          <a:lstStyle/>
          <a:p>
            <a:r>
              <a:rPr lang="en-US" altLang="zh-TW" sz="2800" dirty="0">
                <a:solidFill>
                  <a:srgbClr val="0070C0"/>
                </a:solidFill>
              </a:rPr>
              <a:t>Decoder</a:t>
            </a:r>
            <a:endParaRPr lang="zh-TW" altLang="en-US" sz="2800" dirty="0">
              <a:solidFill>
                <a:srgbClr val="0070C0"/>
              </a:solidFill>
            </a:endParaRPr>
          </a:p>
        </p:txBody>
      </p:sp>
      <p:sp>
        <p:nvSpPr>
          <p:cNvPr id="10" name="文字方塊 9">
            <a:extLst>
              <a:ext uri="{FF2B5EF4-FFF2-40B4-BE49-F238E27FC236}">
                <a16:creationId xmlns:a16="http://schemas.microsoft.com/office/drawing/2014/main" id="{ACD0F3B8-43EE-4E07-87E3-6F69CA4BFA0C}"/>
              </a:ext>
            </a:extLst>
          </p:cNvPr>
          <p:cNvSpPr txBox="1"/>
          <p:nvPr/>
        </p:nvSpPr>
        <p:spPr>
          <a:xfrm>
            <a:off x="2275543" y="1169642"/>
            <a:ext cx="3268717" cy="830997"/>
          </a:xfrm>
          <a:prstGeom prst="rect">
            <a:avLst/>
          </a:prstGeom>
          <a:noFill/>
        </p:spPr>
        <p:txBody>
          <a:bodyPr wrap="square" rtlCol="0">
            <a:spAutoFit/>
          </a:bodyPr>
          <a:lstStyle/>
          <a:p>
            <a:r>
              <a:rPr lang="en-US" altLang="zh-TW" sz="2400" dirty="0"/>
              <a:t>Using Chinese to English translation as example</a:t>
            </a:r>
            <a:endParaRPr lang="zh-TW" altLang="en-US" sz="2400" dirty="0"/>
          </a:p>
        </p:txBody>
      </p:sp>
      <p:sp>
        <p:nvSpPr>
          <p:cNvPr id="11" name="文字方塊 10">
            <a:extLst>
              <a:ext uri="{FF2B5EF4-FFF2-40B4-BE49-F238E27FC236}">
                <a16:creationId xmlns:a16="http://schemas.microsoft.com/office/drawing/2014/main" id="{65D9444F-B11D-4A76-82FD-F24B7AB9DA0E}"/>
              </a:ext>
            </a:extLst>
          </p:cNvPr>
          <p:cNvSpPr txBox="1"/>
          <p:nvPr/>
        </p:nvSpPr>
        <p:spPr>
          <a:xfrm>
            <a:off x="2543503" y="6132806"/>
            <a:ext cx="3184635"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機   器   學   習</a:t>
            </a:r>
          </a:p>
        </p:txBody>
      </p:sp>
      <p:sp>
        <p:nvSpPr>
          <p:cNvPr id="12" name="文字方塊 11">
            <a:extLst>
              <a:ext uri="{FF2B5EF4-FFF2-40B4-BE49-F238E27FC236}">
                <a16:creationId xmlns:a16="http://schemas.microsoft.com/office/drawing/2014/main" id="{2B605DB1-C851-4E49-A46E-6BE6733BDAF0}"/>
              </a:ext>
            </a:extLst>
          </p:cNvPr>
          <p:cNvSpPr txBox="1"/>
          <p:nvPr/>
        </p:nvSpPr>
        <p:spPr>
          <a:xfrm>
            <a:off x="7483679" y="6138061"/>
            <a:ext cx="1265874" cy="461665"/>
          </a:xfrm>
          <a:prstGeom prst="rect">
            <a:avLst/>
          </a:prstGeom>
          <a:noFill/>
        </p:spPr>
        <p:txBody>
          <a:bodyPr wrap="square" rtlCol="0">
            <a:spAutoFit/>
          </a:bodyPr>
          <a:lstStyle/>
          <a:p>
            <a:r>
              <a:rPr lang="en-US" altLang="zh-TW" sz="2400" dirty="0">
                <a:ea typeface="微軟正黑體" panose="020B0604030504040204" pitchFamily="34" charset="-120"/>
              </a:rPr>
              <a:t>&lt;BOS&gt;</a:t>
            </a:r>
            <a:endParaRPr lang="zh-TW" altLang="en-US" sz="2400" dirty="0">
              <a:ea typeface="微軟正黑體" panose="020B0604030504040204" pitchFamily="34" charset="-120"/>
            </a:endParaRPr>
          </a:p>
        </p:txBody>
      </p:sp>
      <p:sp>
        <p:nvSpPr>
          <p:cNvPr id="13" name="文字方塊 12">
            <a:extLst>
              <a:ext uri="{FF2B5EF4-FFF2-40B4-BE49-F238E27FC236}">
                <a16:creationId xmlns:a16="http://schemas.microsoft.com/office/drawing/2014/main" id="{DEA4F9B6-2B56-4BDC-A8C5-52BE1E52C767}"/>
              </a:ext>
            </a:extLst>
          </p:cNvPr>
          <p:cNvSpPr txBox="1"/>
          <p:nvPr/>
        </p:nvSpPr>
        <p:spPr>
          <a:xfrm>
            <a:off x="7375949" y="306542"/>
            <a:ext cx="1481335" cy="461665"/>
          </a:xfrm>
          <a:prstGeom prst="rect">
            <a:avLst/>
          </a:prstGeom>
          <a:noFill/>
        </p:spPr>
        <p:txBody>
          <a:bodyPr wrap="square" rtlCol="0">
            <a:spAutoFit/>
          </a:bodyPr>
          <a:lstStyle/>
          <a:p>
            <a:r>
              <a:rPr lang="en-US" altLang="zh-TW" sz="2400" dirty="0">
                <a:ea typeface="微軟正黑體" panose="020B0604030504040204" pitchFamily="34" charset="-120"/>
              </a:rPr>
              <a:t>machine</a:t>
            </a:r>
            <a:endParaRPr lang="zh-TW" altLang="en-US" sz="2400" dirty="0">
              <a:ea typeface="微軟正黑體" panose="020B0604030504040204" pitchFamily="34" charset="-120"/>
            </a:endParaRPr>
          </a:p>
        </p:txBody>
      </p:sp>
      <p:sp>
        <p:nvSpPr>
          <p:cNvPr id="14" name="文字方塊 13">
            <a:extLst>
              <a:ext uri="{FF2B5EF4-FFF2-40B4-BE49-F238E27FC236}">
                <a16:creationId xmlns:a16="http://schemas.microsoft.com/office/drawing/2014/main" id="{8244629B-0354-49B3-B276-00F3598E763A}"/>
              </a:ext>
            </a:extLst>
          </p:cNvPr>
          <p:cNvSpPr txBox="1"/>
          <p:nvPr/>
        </p:nvSpPr>
        <p:spPr>
          <a:xfrm>
            <a:off x="8857284" y="6132805"/>
            <a:ext cx="1481335" cy="461665"/>
          </a:xfrm>
          <a:prstGeom prst="rect">
            <a:avLst/>
          </a:prstGeom>
          <a:noFill/>
        </p:spPr>
        <p:txBody>
          <a:bodyPr wrap="square" rtlCol="0">
            <a:spAutoFit/>
          </a:bodyPr>
          <a:lstStyle/>
          <a:p>
            <a:r>
              <a:rPr lang="en-US" altLang="zh-TW" sz="2400" dirty="0">
                <a:ea typeface="微軟正黑體" panose="020B0604030504040204" pitchFamily="34" charset="-120"/>
              </a:rPr>
              <a:t>machine</a:t>
            </a:r>
            <a:endParaRPr lang="zh-TW" altLang="en-US" sz="2400" dirty="0">
              <a:ea typeface="微軟正黑體" panose="020B0604030504040204" pitchFamily="34" charset="-120"/>
            </a:endParaRPr>
          </a:p>
        </p:txBody>
      </p:sp>
      <p:sp>
        <p:nvSpPr>
          <p:cNvPr id="15" name="文字方塊 14">
            <a:extLst>
              <a:ext uri="{FF2B5EF4-FFF2-40B4-BE49-F238E27FC236}">
                <a16:creationId xmlns:a16="http://schemas.microsoft.com/office/drawing/2014/main" id="{86BEA8BC-69A0-4A93-9A22-302B7FE9C450}"/>
              </a:ext>
            </a:extLst>
          </p:cNvPr>
          <p:cNvSpPr txBox="1"/>
          <p:nvPr/>
        </p:nvSpPr>
        <p:spPr>
          <a:xfrm>
            <a:off x="8857284" y="306542"/>
            <a:ext cx="1481335" cy="461665"/>
          </a:xfrm>
          <a:prstGeom prst="rect">
            <a:avLst/>
          </a:prstGeom>
          <a:noFill/>
        </p:spPr>
        <p:txBody>
          <a:bodyPr wrap="square" rtlCol="0">
            <a:spAutoFit/>
          </a:bodyPr>
          <a:lstStyle/>
          <a:p>
            <a:r>
              <a:rPr lang="en-US" altLang="zh-TW" sz="2400" dirty="0">
                <a:ea typeface="微軟正黑體" panose="020B0604030504040204" pitchFamily="34" charset="-120"/>
              </a:rPr>
              <a:t>learning</a:t>
            </a:r>
            <a:endParaRPr lang="zh-TW" altLang="en-US" sz="2400" dirty="0">
              <a:ea typeface="微軟正黑體" panose="020B0604030504040204" pitchFamily="34" charset="-120"/>
            </a:endParaRPr>
          </a:p>
        </p:txBody>
      </p:sp>
      <p:sp>
        <p:nvSpPr>
          <p:cNvPr id="2" name="TextBox 1">
            <a:extLst>
              <a:ext uri="{FF2B5EF4-FFF2-40B4-BE49-F238E27FC236}">
                <a16:creationId xmlns:a16="http://schemas.microsoft.com/office/drawing/2014/main" id="{8EF0F513-ADAD-8CDE-5898-CB1F9F882945}"/>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5222212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1" grpId="0"/>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3B9796C-02DB-41E8-B0EF-43DEE2A75B76}"/>
              </a:ext>
            </a:extLst>
          </p:cNvPr>
          <p:cNvPicPr>
            <a:picLocks noChangeAspect="1"/>
          </p:cNvPicPr>
          <p:nvPr/>
        </p:nvPicPr>
        <p:blipFill>
          <a:blip r:embed="rId3"/>
          <a:stretch>
            <a:fillRect/>
          </a:stretch>
        </p:blipFill>
        <p:spPr>
          <a:xfrm>
            <a:off x="4031084" y="341602"/>
            <a:ext cx="4319694" cy="6022036"/>
          </a:xfrm>
          <a:prstGeom prst="rect">
            <a:avLst/>
          </a:prstGeom>
        </p:spPr>
      </p:pic>
      <p:grpSp>
        <p:nvGrpSpPr>
          <p:cNvPr id="26" name="群組 25">
            <a:extLst>
              <a:ext uri="{FF2B5EF4-FFF2-40B4-BE49-F238E27FC236}">
                <a16:creationId xmlns:a16="http://schemas.microsoft.com/office/drawing/2014/main" id="{76C6ADC8-3555-4E08-A2AF-056CA62A0189}"/>
              </a:ext>
            </a:extLst>
          </p:cNvPr>
          <p:cNvGrpSpPr/>
          <p:nvPr/>
        </p:nvGrpSpPr>
        <p:grpSpPr>
          <a:xfrm>
            <a:off x="1675568" y="633991"/>
            <a:ext cx="2713223" cy="3528107"/>
            <a:chOff x="151567" y="633990"/>
            <a:chExt cx="2713223" cy="3528107"/>
          </a:xfrm>
        </p:grpSpPr>
        <p:sp>
          <p:nvSpPr>
            <p:cNvPr id="21" name="矩形 20">
              <a:extLst>
                <a:ext uri="{FF2B5EF4-FFF2-40B4-BE49-F238E27FC236}">
                  <a16:creationId xmlns:a16="http://schemas.microsoft.com/office/drawing/2014/main" id="{587826E5-522F-4C89-B824-2CD9ECF9AA10}"/>
                </a:ext>
              </a:extLst>
            </p:cNvPr>
            <p:cNvSpPr/>
            <p:nvPr/>
          </p:nvSpPr>
          <p:spPr>
            <a:xfrm>
              <a:off x="151567" y="633990"/>
              <a:ext cx="1235862" cy="3528107"/>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1713601E-0188-4EE3-A207-02AAD1FDD139}"/>
                </a:ext>
              </a:extLst>
            </p:cNvPr>
            <p:cNvSpPr/>
            <p:nvPr/>
          </p:nvSpPr>
          <p:spPr>
            <a:xfrm>
              <a:off x="503295" y="641654"/>
              <a:ext cx="2361495" cy="897764"/>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pSp>
      <p:cxnSp>
        <p:nvCxnSpPr>
          <p:cNvPr id="35" name="直線單箭頭接點 34">
            <a:extLst>
              <a:ext uri="{FF2B5EF4-FFF2-40B4-BE49-F238E27FC236}">
                <a16:creationId xmlns:a16="http://schemas.microsoft.com/office/drawing/2014/main" id="{0A6A7F41-2603-47FF-A0BF-C7D122825FA7}"/>
              </a:ext>
            </a:extLst>
          </p:cNvPr>
          <p:cNvCxnSpPr>
            <a:cxnSpLocks/>
          </p:cNvCxnSpPr>
          <p:nvPr/>
        </p:nvCxnSpPr>
        <p:spPr>
          <a:xfrm flipV="1">
            <a:off x="2588116" y="1106516"/>
            <a:ext cx="407421" cy="3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0A540A60-F505-408E-A5BF-A72DB94ACD8F}"/>
              </a:ext>
            </a:extLst>
          </p:cNvPr>
          <p:cNvSpPr txBox="1"/>
          <p:nvPr/>
        </p:nvSpPr>
        <p:spPr>
          <a:xfrm rot="5400000">
            <a:off x="2142736" y="3041560"/>
            <a:ext cx="825115" cy="461665"/>
          </a:xfrm>
          <a:prstGeom prst="rect">
            <a:avLst/>
          </a:prstGeom>
          <a:noFill/>
        </p:spPr>
        <p:txBody>
          <a:bodyPr wrap="square" rtlCol="0">
            <a:spAutoFit/>
          </a:bodyPr>
          <a:lstStyle/>
          <a:p>
            <a:r>
              <a:rPr lang="en-US" altLang="zh-TW" sz="2400" dirty="0"/>
              <a:t>…</a:t>
            </a:r>
            <a:endParaRPr lang="zh-TW" altLang="en-US" sz="2400" dirty="0"/>
          </a:p>
        </p:txBody>
      </p:sp>
      <p:sp>
        <p:nvSpPr>
          <p:cNvPr id="5" name="矩形 4">
            <a:extLst>
              <a:ext uri="{FF2B5EF4-FFF2-40B4-BE49-F238E27FC236}">
                <a16:creationId xmlns:a16="http://schemas.microsoft.com/office/drawing/2014/main" id="{4EBB63C6-160A-4CC8-A0E4-DE8E02CC7133}"/>
              </a:ext>
            </a:extLst>
          </p:cNvPr>
          <p:cNvSpPr/>
          <p:nvPr/>
        </p:nvSpPr>
        <p:spPr>
          <a:xfrm>
            <a:off x="1675568" y="49216"/>
            <a:ext cx="2355517" cy="584775"/>
          </a:xfrm>
          <a:prstGeom prst="rect">
            <a:avLst/>
          </a:prstGeom>
        </p:spPr>
        <p:txBody>
          <a:bodyPr wrap="none">
            <a:spAutoFit/>
          </a:bodyPr>
          <a:lstStyle/>
          <a:p>
            <a:r>
              <a:rPr lang="en-US" altLang="zh-TW" sz="3200" b="1" i="1" u="sng" dirty="0"/>
              <a:t>Transformer </a:t>
            </a:r>
            <a:endParaRPr lang="zh-TW" altLang="en-US" sz="3200" b="1" i="1" u="sng" dirty="0"/>
          </a:p>
        </p:txBody>
      </p:sp>
      <p:pic>
        <p:nvPicPr>
          <p:cNvPr id="6" name="圖片 5">
            <a:extLst>
              <a:ext uri="{FF2B5EF4-FFF2-40B4-BE49-F238E27FC236}">
                <a16:creationId xmlns:a16="http://schemas.microsoft.com/office/drawing/2014/main" id="{E5EF2FB2-BC63-4E7E-9F2F-C22F1EB5D12E}"/>
              </a:ext>
            </a:extLst>
          </p:cNvPr>
          <p:cNvPicPr>
            <a:picLocks noChangeAspect="1"/>
          </p:cNvPicPr>
          <p:nvPr/>
        </p:nvPicPr>
        <p:blipFill>
          <a:blip r:embed="rId4"/>
          <a:stretch>
            <a:fillRect/>
          </a:stretch>
        </p:blipFill>
        <p:spPr>
          <a:xfrm>
            <a:off x="1660120" y="4372465"/>
            <a:ext cx="2305477" cy="1890492"/>
          </a:xfrm>
          <a:prstGeom prst="rect">
            <a:avLst/>
          </a:prstGeom>
        </p:spPr>
      </p:pic>
      <p:cxnSp>
        <p:nvCxnSpPr>
          <p:cNvPr id="8" name="直線單箭頭接點 7">
            <a:extLst>
              <a:ext uri="{FF2B5EF4-FFF2-40B4-BE49-F238E27FC236}">
                <a16:creationId xmlns:a16="http://schemas.microsoft.com/office/drawing/2014/main" id="{6A6D63C2-0B79-4E56-A05C-32DE321B57AC}"/>
              </a:ext>
            </a:extLst>
          </p:cNvPr>
          <p:cNvCxnSpPr>
            <a:cxnSpLocks/>
            <a:endCxn id="6" idx="3"/>
          </p:cNvCxnSpPr>
          <p:nvPr/>
        </p:nvCxnSpPr>
        <p:spPr>
          <a:xfrm flipH="1">
            <a:off x="3965596" y="4297633"/>
            <a:ext cx="1034926" cy="10200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群組 17">
            <a:extLst>
              <a:ext uri="{FF2B5EF4-FFF2-40B4-BE49-F238E27FC236}">
                <a16:creationId xmlns:a16="http://schemas.microsoft.com/office/drawing/2014/main" id="{9053449C-99F4-4467-A734-D5BAE3DCBA37}"/>
              </a:ext>
            </a:extLst>
          </p:cNvPr>
          <p:cNvGrpSpPr/>
          <p:nvPr/>
        </p:nvGrpSpPr>
        <p:grpSpPr>
          <a:xfrm>
            <a:off x="2097698" y="802562"/>
            <a:ext cx="715161" cy="605814"/>
            <a:chOff x="2411392" y="1296149"/>
            <a:chExt cx="715161" cy="605814"/>
          </a:xfrm>
        </p:grpSpPr>
        <p:sp>
          <p:nvSpPr>
            <p:cNvPr id="16" name="矩形 15">
              <a:extLst>
                <a:ext uri="{FF2B5EF4-FFF2-40B4-BE49-F238E27FC236}">
                  <a16:creationId xmlns:a16="http://schemas.microsoft.com/office/drawing/2014/main" id="{BB5D5413-89A4-4B95-8444-1262F1302606}"/>
                </a:ext>
              </a:extLst>
            </p:cNvPr>
            <p:cNvSpPr/>
            <p:nvPr/>
          </p:nvSpPr>
          <p:spPr>
            <a:xfrm>
              <a:off x="2536397" y="1296149"/>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87A283EF-D651-432D-973B-FE05EF80D8B7}"/>
                    </a:ext>
                  </a:extLst>
                </p:cNvPr>
                <p:cNvSpPr txBox="1"/>
                <p:nvPr/>
              </p:nvSpPr>
              <p:spPr>
                <a:xfrm>
                  <a:off x="2411392" y="13836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m:t>
                            </m:r>
                          </m:sup>
                        </m:sSup>
                      </m:oMath>
                    </m:oMathPara>
                  </a14:m>
                  <a:endParaRPr lang="zh-TW" altLang="en-US" sz="2400" dirty="0"/>
                </a:p>
              </p:txBody>
            </p:sp>
          </mc:Choice>
          <mc:Fallback xmlns="">
            <p:sp>
              <p:nvSpPr>
                <p:cNvPr id="17" name="文字方塊 16">
                  <a:extLst>
                    <a:ext uri="{FF2B5EF4-FFF2-40B4-BE49-F238E27FC236}">
                      <a16:creationId xmlns:a16="http://schemas.microsoft.com/office/drawing/2014/main" id="{87A283EF-D651-432D-973B-FE05EF80D8B7}"/>
                    </a:ext>
                  </a:extLst>
                </p:cNvPr>
                <p:cNvSpPr txBox="1">
                  <a:spLocks noRot="1" noChangeAspect="1" noMove="1" noResize="1" noEditPoints="1" noAdjustHandles="1" noChangeArrowheads="1" noChangeShapeType="1" noTextEdit="1"/>
                </p:cNvSpPr>
                <p:nvPr/>
              </p:nvSpPr>
              <p:spPr>
                <a:xfrm>
                  <a:off x="2411392" y="1383644"/>
                  <a:ext cx="715161" cy="461665"/>
                </a:xfrm>
                <a:prstGeom prst="rect">
                  <a:avLst/>
                </a:prstGeom>
                <a:blipFill>
                  <a:blip r:embed="rId5"/>
                  <a:stretch>
                    <a:fillRect/>
                  </a:stretch>
                </a:blipFill>
              </p:spPr>
              <p:txBody>
                <a:bodyPr/>
                <a:lstStyle/>
                <a:p>
                  <a:r>
                    <a:rPr lang="zh-TW" altLang="en-US">
                      <a:noFill/>
                    </a:rPr>
                    <a:t> </a:t>
                  </a:r>
                </a:p>
              </p:txBody>
            </p:sp>
          </mc:Fallback>
        </mc:AlternateContent>
      </p:grpSp>
      <p:cxnSp>
        <p:nvCxnSpPr>
          <p:cNvPr id="22" name="直線單箭頭接點 21">
            <a:extLst>
              <a:ext uri="{FF2B5EF4-FFF2-40B4-BE49-F238E27FC236}">
                <a16:creationId xmlns:a16="http://schemas.microsoft.com/office/drawing/2014/main" id="{72C21911-D778-4A17-8625-FD99DB1CF089}"/>
              </a:ext>
            </a:extLst>
          </p:cNvPr>
          <p:cNvCxnSpPr/>
          <p:nvPr/>
        </p:nvCxnSpPr>
        <p:spPr>
          <a:xfrm flipV="1">
            <a:off x="2480636" y="3209553"/>
            <a:ext cx="0" cy="343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BCF56BFB-D314-4653-A2A8-FFEFE26F4F40}"/>
              </a:ext>
            </a:extLst>
          </p:cNvPr>
          <p:cNvCxnSpPr/>
          <p:nvPr/>
        </p:nvCxnSpPr>
        <p:spPr>
          <a:xfrm flipV="1">
            <a:off x="2460759" y="1971033"/>
            <a:ext cx="0" cy="343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8BF26B6C-206E-40F1-A52E-6DB04F3A7819}"/>
              </a:ext>
            </a:extLst>
          </p:cNvPr>
          <p:cNvCxnSpPr/>
          <p:nvPr/>
        </p:nvCxnSpPr>
        <p:spPr>
          <a:xfrm flipV="1">
            <a:off x="2450249" y="1418887"/>
            <a:ext cx="0" cy="343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94097D50-B6DD-4391-A05D-CB3BFE4A5E63}"/>
              </a:ext>
            </a:extLst>
          </p:cNvPr>
          <p:cNvCxnSpPr>
            <a:cxnSpLocks/>
          </p:cNvCxnSpPr>
          <p:nvPr/>
        </p:nvCxnSpPr>
        <p:spPr>
          <a:xfrm flipH="1">
            <a:off x="1810022" y="3788076"/>
            <a:ext cx="440521"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A31D0955-D7CC-4E6C-BC34-39C27C62E80E}"/>
              </a:ext>
            </a:extLst>
          </p:cNvPr>
          <p:cNvCxnSpPr>
            <a:cxnSpLocks/>
          </p:cNvCxnSpPr>
          <p:nvPr/>
        </p:nvCxnSpPr>
        <p:spPr>
          <a:xfrm flipV="1">
            <a:off x="1832126" y="1838645"/>
            <a:ext cx="0" cy="193852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C0347723-B612-418E-98E4-0FC719832A26}"/>
              </a:ext>
            </a:extLst>
          </p:cNvPr>
          <p:cNvCxnSpPr>
            <a:cxnSpLocks/>
          </p:cNvCxnSpPr>
          <p:nvPr/>
        </p:nvCxnSpPr>
        <p:spPr>
          <a:xfrm>
            <a:off x="1832127" y="1822750"/>
            <a:ext cx="475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DB622E9F-15B4-4D35-99BF-A4B3F92B9F28}"/>
              </a:ext>
            </a:extLst>
          </p:cNvPr>
          <p:cNvSpPr/>
          <p:nvPr/>
        </p:nvSpPr>
        <p:spPr>
          <a:xfrm>
            <a:off x="2301752" y="1624190"/>
            <a:ext cx="307052" cy="3678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a:t>+</a:t>
            </a:r>
            <a:endParaRPr lang="zh-TW" altLang="en-US" sz="2400" dirty="0"/>
          </a:p>
        </p:txBody>
      </p:sp>
      <p:sp>
        <p:nvSpPr>
          <p:cNvPr id="11" name="矩形 10">
            <a:extLst>
              <a:ext uri="{FF2B5EF4-FFF2-40B4-BE49-F238E27FC236}">
                <a16:creationId xmlns:a16="http://schemas.microsoft.com/office/drawing/2014/main" id="{2C388D4A-2425-4AB3-B008-6C8E23C9DC7E}"/>
              </a:ext>
            </a:extLst>
          </p:cNvPr>
          <p:cNvSpPr/>
          <p:nvPr/>
        </p:nvSpPr>
        <p:spPr>
          <a:xfrm>
            <a:off x="2228184" y="3474264"/>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7A3FEF1D-B36E-4314-9671-2467B4F33F78}"/>
                  </a:ext>
                </a:extLst>
              </p:cNvPr>
              <p:cNvSpPr txBox="1"/>
              <p:nvPr/>
            </p:nvSpPr>
            <p:spPr>
              <a:xfrm>
                <a:off x="2103179" y="356176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12" name="文字方塊 11">
                <a:extLst>
                  <a:ext uri="{FF2B5EF4-FFF2-40B4-BE49-F238E27FC236}">
                    <a16:creationId xmlns:a16="http://schemas.microsoft.com/office/drawing/2014/main" id="{7A3FEF1D-B36E-4314-9671-2467B4F33F78}"/>
                  </a:ext>
                </a:extLst>
              </p:cNvPr>
              <p:cNvSpPr txBox="1">
                <a:spLocks noRot="1" noChangeAspect="1" noMove="1" noResize="1" noEditPoints="1" noAdjustHandles="1" noChangeArrowheads="1" noChangeShapeType="1" noTextEdit="1"/>
              </p:cNvSpPr>
              <p:nvPr/>
            </p:nvSpPr>
            <p:spPr>
              <a:xfrm>
                <a:off x="2103179" y="3561760"/>
                <a:ext cx="715161" cy="473591"/>
              </a:xfrm>
              <a:prstGeom prst="rect">
                <a:avLst/>
              </a:prstGeom>
              <a:blipFill>
                <a:blip r:embed="rId6"/>
                <a:stretch>
                  <a:fillRect/>
                </a:stretch>
              </a:blipFill>
            </p:spPr>
            <p:txBody>
              <a:bodyPr/>
              <a:lstStyle/>
              <a:p>
                <a:r>
                  <a:rPr lang="en-DE">
                    <a:noFill/>
                  </a:rPr>
                  <a:t> </a:t>
                </a:r>
              </a:p>
            </p:txBody>
          </p:sp>
        </mc:Fallback>
      </mc:AlternateContent>
      <p:grpSp>
        <p:nvGrpSpPr>
          <p:cNvPr id="32" name="群組 31">
            <a:extLst>
              <a:ext uri="{FF2B5EF4-FFF2-40B4-BE49-F238E27FC236}">
                <a16:creationId xmlns:a16="http://schemas.microsoft.com/office/drawing/2014/main" id="{BEA7C3AD-67A1-4CDB-952A-B4AE0E56DE08}"/>
              </a:ext>
            </a:extLst>
          </p:cNvPr>
          <p:cNvGrpSpPr/>
          <p:nvPr/>
        </p:nvGrpSpPr>
        <p:grpSpPr>
          <a:xfrm>
            <a:off x="2097698" y="2262154"/>
            <a:ext cx="715161" cy="605814"/>
            <a:chOff x="2411392" y="1296149"/>
            <a:chExt cx="715161" cy="605814"/>
          </a:xfrm>
        </p:grpSpPr>
        <p:sp>
          <p:nvSpPr>
            <p:cNvPr id="33" name="矩形 32">
              <a:extLst>
                <a:ext uri="{FF2B5EF4-FFF2-40B4-BE49-F238E27FC236}">
                  <a16:creationId xmlns:a16="http://schemas.microsoft.com/office/drawing/2014/main" id="{054DDB32-200B-4C74-8AC8-02616D7324EB}"/>
                </a:ext>
              </a:extLst>
            </p:cNvPr>
            <p:cNvSpPr/>
            <p:nvPr/>
          </p:nvSpPr>
          <p:spPr>
            <a:xfrm>
              <a:off x="2536397" y="1296149"/>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A6C1AA1F-8790-46A1-98C6-9F736CDF05A1}"/>
                    </a:ext>
                  </a:extLst>
                </p:cNvPr>
                <p:cNvSpPr txBox="1"/>
                <p:nvPr/>
              </p:nvSpPr>
              <p:spPr>
                <a:xfrm>
                  <a:off x="2411392" y="13836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𝑏</m:t>
                        </m:r>
                      </m:oMath>
                    </m:oMathPara>
                  </a14:m>
                  <a:endParaRPr lang="zh-TW" altLang="en-US" sz="2400" dirty="0"/>
                </a:p>
              </p:txBody>
            </p:sp>
          </mc:Choice>
          <mc:Fallback xmlns="">
            <p:sp>
              <p:nvSpPr>
                <p:cNvPr id="34" name="文字方塊 33">
                  <a:extLst>
                    <a:ext uri="{FF2B5EF4-FFF2-40B4-BE49-F238E27FC236}">
                      <a16:creationId xmlns:a16="http://schemas.microsoft.com/office/drawing/2014/main" id="{A6C1AA1F-8790-46A1-98C6-9F736CDF05A1}"/>
                    </a:ext>
                  </a:extLst>
                </p:cNvPr>
                <p:cNvSpPr txBox="1">
                  <a:spLocks noRot="1" noChangeAspect="1" noMove="1" noResize="1" noEditPoints="1" noAdjustHandles="1" noChangeArrowheads="1" noChangeShapeType="1" noTextEdit="1"/>
                </p:cNvSpPr>
                <p:nvPr/>
              </p:nvSpPr>
              <p:spPr>
                <a:xfrm>
                  <a:off x="2411392" y="1383644"/>
                  <a:ext cx="715161"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39" name="直線單箭頭接點 38">
            <a:extLst>
              <a:ext uri="{FF2B5EF4-FFF2-40B4-BE49-F238E27FC236}">
                <a16:creationId xmlns:a16="http://schemas.microsoft.com/office/drawing/2014/main" id="{D8570E58-91B2-487F-8F3D-8B5B03A31266}"/>
              </a:ext>
            </a:extLst>
          </p:cNvPr>
          <p:cNvCxnSpPr>
            <a:cxnSpLocks/>
          </p:cNvCxnSpPr>
          <p:nvPr/>
        </p:nvCxnSpPr>
        <p:spPr>
          <a:xfrm>
            <a:off x="7362497" y="3023940"/>
            <a:ext cx="1072389" cy="7221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E12D65E1-F634-426C-9D4A-6C2CA5B4D98E}"/>
              </a:ext>
            </a:extLst>
          </p:cNvPr>
          <p:cNvCxnSpPr>
            <a:cxnSpLocks/>
            <a:endCxn id="42" idx="0"/>
          </p:cNvCxnSpPr>
          <p:nvPr/>
        </p:nvCxnSpPr>
        <p:spPr>
          <a:xfrm>
            <a:off x="7320443" y="4071777"/>
            <a:ext cx="1782819" cy="1227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F22DC43A-A3D4-4704-824D-41C0298369C8}"/>
              </a:ext>
            </a:extLst>
          </p:cNvPr>
          <p:cNvSpPr txBox="1"/>
          <p:nvPr/>
        </p:nvSpPr>
        <p:spPr>
          <a:xfrm>
            <a:off x="7572223" y="5299286"/>
            <a:ext cx="3062077" cy="1200329"/>
          </a:xfrm>
          <a:prstGeom prst="rect">
            <a:avLst/>
          </a:prstGeom>
          <a:noFill/>
        </p:spPr>
        <p:txBody>
          <a:bodyPr wrap="square" rtlCol="0">
            <a:spAutoFit/>
          </a:bodyPr>
          <a:lstStyle/>
          <a:p>
            <a:r>
              <a:rPr lang="en-US" altLang="zh-TW" sz="2400" b="1" i="1" u="sng" dirty="0"/>
              <a:t>Masked</a:t>
            </a:r>
            <a:r>
              <a:rPr lang="en-US" altLang="zh-TW" sz="2400" dirty="0"/>
              <a:t>: attend on the generated sequence [MASK]</a:t>
            </a:r>
            <a:endParaRPr lang="zh-TW" altLang="en-US" sz="2400" dirty="0"/>
          </a:p>
        </p:txBody>
      </p:sp>
      <p:sp>
        <p:nvSpPr>
          <p:cNvPr id="43" name="文字方塊 42">
            <a:extLst>
              <a:ext uri="{FF2B5EF4-FFF2-40B4-BE49-F238E27FC236}">
                <a16:creationId xmlns:a16="http://schemas.microsoft.com/office/drawing/2014/main" id="{D6A8A62B-E48A-4085-9681-57830F6EAB08}"/>
              </a:ext>
            </a:extLst>
          </p:cNvPr>
          <p:cNvSpPr txBox="1"/>
          <p:nvPr/>
        </p:nvSpPr>
        <p:spPr>
          <a:xfrm>
            <a:off x="8323902" y="3657142"/>
            <a:ext cx="2457102" cy="830997"/>
          </a:xfrm>
          <a:prstGeom prst="rect">
            <a:avLst/>
          </a:prstGeom>
          <a:noFill/>
        </p:spPr>
        <p:txBody>
          <a:bodyPr wrap="square" rtlCol="0">
            <a:spAutoFit/>
          </a:bodyPr>
          <a:lstStyle/>
          <a:p>
            <a:r>
              <a:rPr lang="en-US" altLang="zh-TW" sz="2400" dirty="0"/>
              <a:t>attend on the input sequence</a:t>
            </a:r>
            <a:endParaRPr lang="zh-TW" altLang="en-US" sz="2400" dirty="0"/>
          </a:p>
        </p:txBody>
      </p:sp>
      <p:sp>
        <p:nvSpPr>
          <p:cNvPr id="46" name="矩形 45">
            <a:extLst>
              <a:ext uri="{FF2B5EF4-FFF2-40B4-BE49-F238E27FC236}">
                <a16:creationId xmlns:a16="http://schemas.microsoft.com/office/drawing/2014/main" id="{50AF9A3C-B7E7-45E6-B8EF-C23327C00B67}"/>
              </a:ext>
            </a:extLst>
          </p:cNvPr>
          <p:cNvSpPr/>
          <p:nvPr/>
        </p:nvSpPr>
        <p:spPr>
          <a:xfrm>
            <a:off x="4518043" y="453507"/>
            <a:ext cx="1781629" cy="646331"/>
          </a:xfrm>
          <a:prstGeom prst="rect">
            <a:avLst/>
          </a:prstGeom>
        </p:spPr>
        <p:txBody>
          <a:bodyPr wrap="square">
            <a:spAutoFit/>
          </a:bodyPr>
          <a:lstStyle/>
          <a:p>
            <a:r>
              <a:rPr lang="en-US" altLang="zh-TW" dirty="0"/>
              <a:t>https://arxiv.org/abs/1607.06450</a:t>
            </a:r>
            <a:endParaRPr lang="zh-TW" altLang="en-US" dirty="0"/>
          </a:p>
        </p:txBody>
      </p:sp>
      <p:grpSp>
        <p:nvGrpSpPr>
          <p:cNvPr id="75" name="群組 74">
            <a:extLst>
              <a:ext uri="{FF2B5EF4-FFF2-40B4-BE49-F238E27FC236}">
                <a16:creationId xmlns:a16="http://schemas.microsoft.com/office/drawing/2014/main" id="{9F785DA4-B45E-49ED-AA08-A1F399C359D7}"/>
              </a:ext>
            </a:extLst>
          </p:cNvPr>
          <p:cNvGrpSpPr/>
          <p:nvPr/>
        </p:nvGrpSpPr>
        <p:grpSpPr>
          <a:xfrm>
            <a:off x="7994139" y="1041729"/>
            <a:ext cx="1223959" cy="1161185"/>
            <a:chOff x="6593605" y="1438824"/>
            <a:chExt cx="1223959" cy="1161185"/>
          </a:xfrm>
        </p:grpSpPr>
        <p:grpSp>
          <p:nvGrpSpPr>
            <p:cNvPr id="54" name="群組 53">
              <a:extLst>
                <a:ext uri="{FF2B5EF4-FFF2-40B4-BE49-F238E27FC236}">
                  <a16:creationId xmlns:a16="http://schemas.microsoft.com/office/drawing/2014/main" id="{556453FC-DCEC-465F-80B4-1AA398C70157}"/>
                </a:ext>
              </a:extLst>
            </p:cNvPr>
            <p:cNvGrpSpPr/>
            <p:nvPr/>
          </p:nvGrpSpPr>
          <p:grpSpPr>
            <a:xfrm>
              <a:off x="6593605" y="1438824"/>
              <a:ext cx="254200" cy="1161185"/>
              <a:chOff x="6593605" y="1447760"/>
              <a:chExt cx="254200" cy="1161185"/>
            </a:xfrm>
          </p:grpSpPr>
          <p:sp>
            <p:nvSpPr>
              <p:cNvPr id="49" name="矩形 48">
                <a:extLst>
                  <a:ext uri="{FF2B5EF4-FFF2-40B4-BE49-F238E27FC236}">
                    <a16:creationId xmlns:a16="http://schemas.microsoft.com/office/drawing/2014/main" id="{E0AC7FA7-8FAD-462D-BB1F-B3AA5484D153}"/>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B82501BF-4556-4A5F-9FAE-3B383DAD20ED}"/>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橢圓 50">
                <a:extLst>
                  <a:ext uri="{FF2B5EF4-FFF2-40B4-BE49-F238E27FC236}">
                    <a16:creationId xmlns:a16="http://schemas.microsoft.com/office/drawing/2014/main" id="{6B78665B-7388-42E4-B04D-A8E4013E69BF}"/>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a:extLst>
                  <a:ext uri="{FF2B5EF4-FFF2-40B4-BE49-F238E27FC236}">
                    <a16:creationId xmlns:a16="http://schemas.microsoft.com/office/drawing/2014/main" id="{3EAF2B1B-BBF3-4627-9224-327A86F353ED}"/>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橢圓 52">
                <a:extLst>
                  <a:ext uri="{FF2B5EF4-FFF2-40B4-BE49-F238E27FC236}">
                    <a16:creationId xmlns:a16="http://schemas.microsoft.com/office/drawing/2014/main" id="{72C77903-B5A2-4700-BEB2-D81E1821903F}"/>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5" name="群組 54">
              <a:extLst>
                <a:ext uri="{FF2B5EF4-FFF2-40B4-BE49-F238E27FC236}">
                  <a16:creationId xmlns:a16="http://schemas.microsoft.com/office/drawing/2014/main" id="{DED7A41E-194A-40F6-BA9A-C4E5DD1E446C}"/>
                </a:ext>
              </a:extLst>
            </p:cNvPr>
            <p:cNvGrpSpPr/>
            <p:nvPr/>
          </p:nvGrpSpPr>
          <p:grpSpPr>
            <a:xfrm>
              <a:off x="6916858" y="1438824"/>
              <a:ext cx="254200" cy="1161185"/>
              <a:chOff x="6593605" y="1447760"/>
              <a:chExt cx="254200" cy="1161185"/>
            </a:xfrm>
          </p:grpSpPr>
          <p:sp>
            <p:nvSpPr>
              <p:cNvPr id="56" name="矩形 55">
                <a:extLst>
                  <a:ext uri="{FF2B5EF4-FFF2-40B4-BE49-F238E27FC236}">
                    <a16:creationId xmlns:a16="http://schemas.microsoft.com/office/drawing/2014/main" id="{E210E7AB-218F-475A-A68F-9252C807DB18}"/>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7" name="橢圓 56">
                <a:extLst>
                  <a:ext uri="{FF2B5EF4-FFF2-40B4-BE49-F238E27FC236}">
                    <a16:creationId xmlns:a16="http://schemas.microsoft.com/office/drawing/2014/main" id="{373450D4-9CB5-4C5E-BBAB-75A34109A74B}"/>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橢圓 57">
                <a:extLst>
                  <a:ext uri="{FF2B5EF4-FFF2-40B4-BE49-F238E27FC236}">
                    <a16:creationId xmlns:a16="http://schemas.microsoft.com/office/drawing/2014/main" id="{74547751-A6BC-4276-B3EE-702E8966BA27}"/>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橢圓 58">
                <a:extLst>
                  <a:ext uri="{FF2B5EF4-FFF2-40B4-BE49-F238E27FC236}">
                    <a16:creationId xmlns:a16="http://schemas.microsoft.com/office/drawing/2014/main" id="{CE3FF04A-A99A-4AE0-B340-26CDDD9F83E9}"/>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橢圓 59">
                <a:extLst>
                  <a:ext uri="{FF2B5EF4-FFF2-40B4-BE49-F238E27FC236}">
                    <a16:creationId xmlns:a16="http://schemas.microsoft.com/office/drawing/2014/main" id="{3A386A6E-A1DA-421B-BD0C-A8C3E2A62149}"/>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1" name="群組 60">
              <a:extLst>
                <a:ext uri="{FF2B5EF4-FFF2-40B4-BE49-F238E27FC236}">
                  <a16:creationId xmlns:a16="http://schemas.microsoft.com/office/drawing/2014/main" id="{7340043E-4179-4085-A168-F72ABBB951C9}"/>
                </a:ext>
              </a:extLst>
            </p:cNvPr>
            <p:cNvGrpSpPr/>
            <p:nvPr/>
          </p:nvGrpSpPr>
          <p:grpSpPr>
            <a:xfrm>
              <a:off x="7240111" y="1438824"/>
              <a:ext cx="254200" cy="1161185"/>
              <a:chOff x="6593605" y="1447760"/>
              <a:chExt cx="254200" cy="1161185"/>
            </a:xfrm>
          </p:grpSpPr>
          <p:sp>
            <p:nvSpPr>
              <p:cNvPr id="62" name="矩形 61">
                <a:extLst>
                  <a:ext uri="{FF2B5EF4-FFF2-40B4-BE49-F238E27FC236}">
                    <a16:creationId xmlns:a16="http://schemas.microsoft.com/office/drawing/2014/main" id="{9D38A4F8-E183-40CF-AD3E-2879921F3F72}"/>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63" name="橢圓 62">
                <a:extLst>
                  <a:ext uri="{FF2B5EF4-FFF2-40B4-BE49-F238E27FC236}">
                    <a16:creationId xmlns:a16="http://schemas.microsoft.com/office/drawing/2014/main" id="{4112E2D5-4174-4DD6-ABE2-2D46A75E80A8}"/>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a:extLst>
                  <a:ext uri="{FF2B5EF4-FFF2-40B4-BE49-F238E27FC236}">
                    <a16:creationId xmlns:a16="http://schemas.microsoft.com/office/drawing/2014/main" id="{D0CCBD72-15CA-4E07-BD07-7D30998BCE45}"/>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橢圓 64">
                <a:extLst>
                  <a:ext uri="{FF2B5EF4-FFF2-40B4-BE49-F238E27FC236}">
                    <a16:creationId xmlns:a16="http://schemas.microsoft.com/office/drawing/2014/main" id="{E9CA3FB5-D09B-4336-BE1C-6770630C0E64}"/>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027D3AA4-537B-4469-AD05-383D78CC4E3A}"/>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7" name="群組 66">
              <a:extLst>
                <a:ext uri="{FF2B5EF4-FFF2-40B4-BE49-F238E27FC236}">
                  <a16:creationId xmlns:a16="http://schemas.microsoft.com/office/drawing/2014/main" id="{634DD4A6-8086-413A-932F-85F16860DD5D}"/>
                </a:ext>
              </a:extLst>
            </p:cNvPr>
            <p:cNvGrpSpPr/>
            <p:nvPr/>
          </p:nvGrpSpPr>
          <p:grpSpPr>
            <a:xfrm>
              <a:off x="7563364" y="1438824"/>
              <a:ext cx="254200" cy="1161185"/>
              <a:chOff x="6593605" y="1447760"/>
              <a:chExt cx="254200" cy="1161185"/>
            </a:xfrm>
          </p:grpSpPr>
          <p:sp>
            <p:nvSpPr>
              <p:cNvPr id="68" name="矩形 67">
                <a:extLst>
                  <a:ext uri="{FF2B5EF4-FFF2-40B4-BE49-F238E27FC236}">
                    <a16:creationId xmlns:a16="http://schemas.microsoft.com/office/drawing/2014/main" id="{DB78490A-AD4B-4EF0-9F7E-A95AF2D68D03}"/>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69" name="橢圓 68">
                <a:extLst>
                  <a:ext uri="{FF2B5EF4-FFF2-40B4-BE49-F238E27FC236}">
                    <a16:creationId xmlns:a16="http://schemas.microsoft.com/office/drawing/2014/main" id="{068EFA4B-B0E2-43F1-9911-E52DF9FAB699}"/>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a:extLst>
                  <a:ext uri="{FF2B5EF4-FFF2-40B4-BE49-F238E27FC236}">
                    <a16:creationId xmlns:a16="http://schemas.microsoft.com/office/drawing/2014/main" id="{BF2777BC-2C61-4CAE-87F4-AF030487A3F7}"/>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橢圓 70">
                <a:extLst>
                  <a:ext uri="{FF2B5EF4-FFF2-40B4-BE49-F238E27FC236}">
                    <a16:creationId xmlns:a16="http://schemas.microsoft.com/office/drawing/2014/main" id="{8BC085C4-9EC3-4290-86F0-1703670DE5E5}"/>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橢圓 71">
                <a:extLst>
                  <a:ext uri="{FF2B5EF4-FFF2-40B4-BE49-F238E27FC236}">
                    <a16:creationId xmlns:a16="http://schemas.microsoft.com/office/drawing/2014/main" id="{244B3283-DFDD-4FDA-86DA-9B6D242A463F}"/>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73" name="文字方塊 72">
            <a:extLst>
              <a:ext uri="{FF2B5EF4-FFF2-40B4-BE49-F238E27FC236}">
                <a16:creationId xmlns:a16="http://schemas.microsoft.com/office/drawing/2014/main" id="{D1FC3291-074A-44CC-BABC-25CC04A59EFA}"/>
              </a:ext>
            </a:extLst>
          </p:cNvPr>
          <p:cNvSpPr txBox="1"/>
          <p:nvPr/>
        </p:nvSpPr>
        <p:spPr>
          <a:xfrm>
            <a:off x="7812131" y="365688"/>
            <a:ext cx="1518920" cy="461665"/>
          </a:xfrm>
          <a:prstGeom prst="rect">
            <a:avLst/>
          </a:prstGeom>
          <a:noFill/>
        </p:spPr>
        <p:txBody>
          <a:bodyPr wrap="square" rtlCol="0">
            <a:spAutoFit/>
          </a:bodyPr>
          <a:lstStyle/>
          <a:p>
            <a:pPr algn="ctr"/>
            <a:r>
              <a:rPr lang="en-US" altLang="zh-TW" sz="2400" dirty="0"/>
              <a:t>Batch Size</a:t>
            </a:r>
            <a:endParaRPr lang="zh-TW" altLang="en-US" sz="2400" dirty="0"/>
          </a:p>
        </p:txBody>
      </p:sp>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2BFFADC1-52A6-4D86-B816-39BA5FDAAAAC}"/>
                  </a:ext>
                </a:extLst>
              </p:cNvPr>
              <p:cNvSpPr txBox="1"/>
              <p:nvPr/>
            </p:nvSpPr>
            <p:spPr>
              <a:xfrm>
                <a:off x="8222196" y="2435279"/>
                <a:ext cx="189602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𝜇</m:t>
                      </m:r>
                      <m:r>
                        <a:rPr lang="en-US" altLang="zh-TW" sz="2400" i="1">
                          <a:latin typeface="Cambria Math" panose="02040503050406030204" pitchFamily="18" charset="0"/>
                        </a:rPr>
                        <m:t>=0,</m:t>
                      </m:r>
                      <m:r>
                        <a:rPr lang="zh-TW" altLang="en-US" sz="2400" i="1">
                          <a:latin typeface="Cambria Math" panose="02040503050406030204" pitchFamily="18" charset="0"/>
                        </a:rPr>
                        <m:t>𝜎</m:t>
                      </m:r>
                      <m:r>
                        <a:rPr lang="en-US" altLang="zh-TW" sz="2400" i="1">
                          <a:latin typeface="Cambria Math" panose="02040503050406030204" pitchFamily="18" charset="0"/>
                        </a:rPr>
                        <m:t>=1</m:t>
                      </m:r>
                    </m:oMath>
                  </m:oMathPara>
                </a14:m>
                <a:endParaRPr lang="zh-TW" altLang="en-US" sz="2400" dirty="0"/>
              </a:p>
            </p:txBody>
          </p:sp>
        </mc:Choice>
        <mc:Fallback xmlns="">
          <p:sp>
            <p:nvSpPr>
              <p:cNvPr id="74" name="文字方塊 73">
                <a:extLst>
                  <a:ext uri="{FF2B5EF4-FFF2-40B4-BE49-F238E27FC236}">
                    <a16:creationId xmlns:a16="http://schemas.microsoft.com/office/drawing/2014/main" id="{2BFFADC1-52A6-4D86-B816-39BA5FDAAAAC}"/>
                  </a:ext>
                </a:extLst>
              </p:cNvPr>
              <p:cNvSpPr txBox="1">
                <a:spLocks noRot="1" noChangeAspect="1" noMove="1" noResize="1" noEditPoints="1" noAdjustHandles="1" noChangeArrowheads="1" noChangeShapeType="1" noTextEdit="1"/>
              </p:cNvSpPr>
              <p:nvPr/>
            </p:nvSpPr>
            <p:spPr>
              <a:xfrm>
                <a:off x="8222196" y="2435279"/>
                <a:ext cx="1896028" cy="461665"/>
              </a:xfrm>
              <a:prstGeom prst="rect">
                <a:avLst/>
              </a:prstGeom>
              <a:blipFill>
                <a:blip r:embed="rId8"/>
                <a:stretch>
                  <a:fillRect b="-789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43AD3D77-93BC-4538-BBF2-93ED2A423E3F}"/>
                  </a:ext>
                </a:extLst>
              </p:cNvPr>
              <p:cNvSpPr txBox="1"/>
              <p:nvPr/>
            </p:nvSpPr>
            <p:spPr>
              <a:xfrm>
                <a:off x="9399283" y="1208692"/>
                <a:ext cx="123501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𝜇</m:t>
                      </m:r>
                      <m:r>
                        <a:rPr lang="en-US" altLang="zh-TW" sz="2400" i="1">
                          <a:latin typeface="Cambria Math" panose="02040503050406030204" pitchFamily="18" charset="0"/>
                        </a:rPr>
                        <m:t>=0,</m:t>
                      </m:r>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r>
                        <a:rPr lang="en-US" altLang="zh-TW" sz="2400" i="1">
                          <a:latin typeface="Cambria Math" panose="02040503050406030204" pitchFamily="18" charset="0"/>
                        </a:rPr>
                        <m:t>=1</m:t>
                      </m:r>
                    </m:oMath>
                  </m:oMathPara>
                </a14:m>
                <a:endParaRPr lang="zh-TW" altLang="en-US" sz="2400" dirty="0"/>
              </a:p>
            </p:txBody>
          </p:sp>
        </mc:Choice>
        <mc:Fallback xmlns="">
          <p:sp>
            <p:nvSpPr>
              <p:cNvPr id="76" name="文字方塊 75">
                <a:extLst>
                  <a:ext uri="{FF2B5EF4-FFF2-40B4-BE49-F238E27FC236}">
                    <a16:creationId xmlns:a16="http://schemas.microsoft.com/office/drawing/2014/main" id="{43AD3D77-93BC-4538-BBF2-93ED2A423E3F}"/>
                  </a:ext>
                </a:extLst>
              </p:cNvPr>
              <p:cNvSpPr txBox="1">
                <a:spLocks noRot="1" noChangeAspect="1" noMove="1" noResize="1" noEditPoints="1" noAdjustHandles="1" noChangeArrowheads="1" noChangeShapeType="1" noTextEdit="1"/>
              </p:cNvSpPr>
              <p:nvPr/>
            </p:nvSpPr>
            <p:spPr>
              <a:xfrm>
                <a:off x="9399283" y="1208692"/>
                <a:ext cx="1235017" cy="830997"/>
              </a:xfrm>
              <a:prstGeom prst="rect">
                <a:avLst/>
              </a:prstGeom>
              <a:blipFill>
                <a:blip r:embed="rId9"/>
                <a:stretch>
                  <a:fillRect/>
                </a:stretch>
              </a:blipFill>
            </p:spPr>
            <p:txBody>
              <a:bodyPr/>
              <a:lstStyle/>
              <a:p>
                <a:r>
                  <a:rPr lang="en-DE">
                    <a:noFill/>
                  </a:rPr>
                  <a:t> </a:t>
                </a:r>
              </a:p>
            </p:txBody>
          </p:sp>
        </mc:Fallback>
      </mc:AlternateContent>
      <p:sp>
        <p:nvSpPr>
          <p:cNvPr id="77" name="右大括弧 76">
            <a:extLst>
              <a:ext uri="{FF2B5EF4-FFF2-40B4-BE49-F238E27FC236}">
                <a16:creationId xmlns:a16="http://schemas.microsoft.com/office/drawing/2014/main" id="{89124C63-106C-4140-A853-8463180B4DE6}"/>
              </a:ext>
            </a:extLst>
          </p:cNvPr>
          <p:cNvSpPr/>
          <p:nvPr/>
        </p:nvSpPr>
        <p:spPr>
          <a:xfrm rot="16200000">
            <a:off x="8491799" y="338961"/>
            <a:ext cx="197439" cy="1215317"/>
          </a:xfrm>
          <a:prstGeom prst="rightBrace">
            <a:avLst>
              <a:gd name="adj1" fmla="val 8000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B4CC6EE5-499C-4989-B133-850F93D8A69C}"/>
              </a:ext>
            </a:extLst>
          </p:cNvPr>
          <p:cNvSpPr/>
          <p:nvPr/>
        </p:nvSpPr>
        <p:spPr>
          <a:xfrm>
            <a:off x="7905316" y="1319518"/>
            <a:ext cx="1370404" cy="309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ED550BB2-4450-4669-AB26-E487CEE99AF5}"/>
              </a:ext>
            </a:extLst>
          </p:cNvPr>
          <p:cNvSpPr/>
          <p:nvPr/>
        </p:nvSpPr>
        <p:spPr>
          <a:xfrm rot="5400000">
            <a:off x="8128040" y="1474299"/>
            <a:ext cx="1282684" cy="309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箭號: 向右 79">
            <a:extLst>
              <a:ext uri="{FF2B5EF4-FFF2-40B4-BE49-F238E27FC236}">
                <a16:creationId xmlns:a16="http://schemas.microsoft.com/office/drawing/2014/main" id="{69926187-7143-420C-8E5F-A057E8A88EB0}"/>
              </a:ext>
            </a:extLst>
          </p:cNvPr>
          <p:cNvSpPr/>
          <p:nvPr/>
        </p:nvSpPr>
        <p:spPr>
          <a:xfrm>
            <a:off x="9331052" y="1377305"/>
            <a:ext cx="224367" cy="2277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1" name="箭號: 向右 80">
            <a:extLst>
              <a:ext uri="{FF2B5EF4-FFF2-40B4-BE49-F238E27FC236}">
                <a16:creationId xmlns:a16="http://schemas.microsoft.com/office/drawing/2014/main" id="{5022CB4F-0DC3-4982-B0D3-065009F98A2B}"/>
              </a:ext>
            </a:extLst>
          </p:cNvPr>
          <p:cNvSpPr/>
          <p:nvPr/>
        </p:nvSpPr>
        <p:spPr>
          <a:xfrm rot="5400000">
            <a:off x="8646811" y="2293060"/>
            <a:ext cx="224367" cy="2277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5" name="直線單箭頭接點 84">
            <a:extLst>
              <a:ext uri="{FF2B5EF4-FFF2-40B4-BE49-F238E27FC236}">
                <a16:creationId xmlns:a16="http://schemas.microsoft.com/office/drawing/2014/main" id="{7678CDEC-1FB3-4EAE-A9AE-525DBA2C1326}"/>
              </a:ext>
            </a:extLst>
          </p:cNvPr>
          <p:cNvCxnSpPr>
            <a:cxnSpLocks/>
          </p:cNvCxnSpPr>
          <p:nvPr/>
        </p:nvCxnSpPr>
        <p:spPr>
          <a:xfrm flipH="1" flipV="1">
            <a:off x="2995537" y="2576139"/>
            <a:ext cx="2004553" cy="1115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3381D05-766A-401B-A7A7-5CB6DA65A302}"/>
              </a:ext>
            </a:extLst>
          </p:cNvPr>
          <p:cNvSpPr/>
          <p:nvPr/>
        </p:nvSpPr>
        <p:spPr>
          <a:xfrm>
            <a:off x="4509102" y="1414387"/>
            <a:ext cx="1932730" cy="923330"/>
          </a:xfrm>
          <a:prstGeom prst="rect">
            <a:avLst/>
          </a:prstGeom>
        </p:spPr>
        <p:txBody>
          <a:bodyPr wrap="square">
            <a:spAutoFit/>
          </a:bodyPr>
          <a:lstStyle/>
          <a:p>
            <a:r>
              <a:rPr lang="zh-TW" altLang="en-US" dirty="0"/>
              <a:t>https://www.youtube.com/watch?v=BZh1ltr5Rkg</a:t>
            </a:r>
          </a:p>
        </p:txBody>
      </p:sp>
      <p:sp>
        <p:nvSpPr>
          <p:cNvPr id="86" name="文字方塊 85">
            <a:extLst>
              <a:ext uri="{FF2B5EF4-FFF2-40B4-BE49-F238E27FC236}">
                <a16:creationId xmlns:a16="http://schemas.microsoft.com/office/drawing/2014/main" id="{4C8A1D9F-3213-4EF5-9B67-FD417DE5FF7D}"/>
              </a:ext>
            </a:extLst>
          </p:cNvPr>
          <p:cNvSpPr txBox="1"/>
          <p:nvPr/>
        </p:nvSpPr>
        <p:spPr>
          <a:xfrm>
            <a:off x="4487426" y="112582"/>
            <a:ext cx="2355517" cy="461665"/>
          </a:xfrm>
          <a:prstGeom prst="rect">
            <a:avLst/>
          </a:prstGeom>
          <a:noFill/>
        </p:spPr>
        <p:txBody>
          <a:bodyPr wrap="square" rtlCol="0">
            <a:spAutoFit/>
          </a:bodyPr>
          <a:lstStyle/>
          <a:p>
            <a:r>
              <a:rPr lang="en-US" altLang="zh-TW" sz="2400" dirty="0">
                <a:highlight>
                  <a:srgbClr val="FFFF00"/>
                </a:highlight>
              </a:rPr>
              <a:t>Layer </a:t>
            </a:r>
            <a:r>
              <a:rPr lang="en-US" altLang="zh-TW" sz="2400" dirty="0"/>
              <a:t>Norm:</a:t>
            </a:r>
            <a:endParaRPr lang="zh-TW" altLang="en-US" sz="2400" dirty="0"/>
          </a:p>
        </p:txBody>
      </p:sp>
      <p:sp>
        <p:nvSpPr>
          <p:cNvPr id="87" name="文字方塊 86">
            <a:extLst>
              <a:ext uri="{FF2B5EF4-FFF2-40B4-BE49-F238E27FC236}">
                <a16:creationId xmlns:a16="http://schemas.microsoft.com/office/drawing/2014/main" id="{21E072CA-E274-443D-BC5D-016E718F1965}"/>
              </a:ext>
            </a:extLst>
          </p:cNvPr>
          <p:cNvSpPr txBox="1"/>
          <p:nvPr/>
        </p:nvSpPr>
        <p:spPr>
          <a:xfrm>
            <a:off x="4488159" y="1011933"/>
            <a:ext cx="2864595" cy="461665"/>
          </a:xfrm>
          <a:prstGeom prst="rect">
            <a:avLst/>
          </a:prstGeom>
          <a:noFill/>
        </p:spPr>
        <p:txBody>
          <a:bodyPr wrap="square" rtlCol="0">
            <a:spAutoFit/>
          </a:bodyPr>
          <a:lstStyle/>
          <a:p>
            <a:r>
              <a:rPr lang="en-US" altLang="zh-TW" sz="2400" dirty="0"/>
              <a:t>Batch Norm:</a:t>
            </a:r>
            <a:endParaRPr lang="zh-TW" altLang="en-US" sz="2400" dirty="0"/>
          </a:p>
        </p:txBody>
      </p:sp>
      <p:cxnSp>
        <p:nvCxnSpPr>
          <p:cNvPr id="88" name="直線單箭頭接點 87">
            <a:extLst>
              <a:ext uri="{FF2B5EF4-FFF2-40B4-BE49-F238E27FC236}">
                <a16:creationId xmlns:a16="http://schemas.microsoft.com/office/drawing/2014/main" id="{E894192E-D13F-4367-B49A-2EFB44B4A404}"/>
              </a:ext>
            </a:extLst>
          </p:cNvPr>
          <p:cNvCxnSpPr>
            <a:cxnSpLocks/>
          </p:cNvCxnSpPr>
          <p:nvPr/>
        </p:nvCxnSpPr>
        <p:spPr>
          <a:xfrm flipV="1">
            <a:off x="3905121" y="1110991"/>
            <a:ext cx="407421" cy="3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C5A0645B-D146-4ECD-8416-997848C752CD}"/>
              </a:ext>
            </a:extLst>
          </p:cNvPr>
          <p:cNvSpPr/>
          <p:nvPr/>
        </p:nvSpPr>
        <p:spPr>
          <a:xfrm>
            <a:off x="2981339" y="740172"/>
            <a:ext cx="1046226" cy="6831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Layer</a:t>
            </a:r>
          </a:p>
          <a:p>
            <a:pPr algn="ctr"/>
            <a:r>
              <a:rPr lang="en-US" altLang="zh-TW" sz="2400" dirty="0"/>
              <a:t>Norm</a:t>
            </a:r>
            <a:endParaRPr lang="zh-TW" altLang="en-US" sz="2400" dirty="0"/>
          </a:p>
        </p:txBody>
      </p:sp>
      <p:sp>
        <p:nvSpPr>
          <p:cNvPr id="19" name="文字方塊 18">
            <a:extLst>
              <a:ext uri="{FF2B5EF4-FFF2-40B4-BE49-F238E27FC236}">
                <a16:creationId xmlns:a16="http://schemas.microsoft.com/office/drawing/2014/main" id="{E2960373-8439-4724-94F2-2042D6C02004}"/>
              </a:ext>
            </a:extLst>
          </p:cNvPr>
          <p:cNvSpPr txBox="1"/>
          <p:nvPr/>
        </p:nvSpPr>
        <p:spPr>
          <a:xfrm>
            <a:off x="8655799" y="2811222"/>
            <a:ext cx="1028823" cy="461665"/>
          </a:xfrm>
          <a:prstGeom prst="rect">
            <a:avLst/>
          </a:prstGeom>
          <a:noFill/>
        </p:spPr>
        <p:txBody>
          <a:bodyPr wrap="square" rtlCol="0">
            <a:spAutoFit/>
          </a:bodyPr>
          <a:lstStyle/>
          <a:p>
            <a:pPr algn="ctr"/>
            <a:r>
              <a:rPr lang="en-US" altLang="zh-TW" sz="2400" dirty="0"/>
              <a:t>Layer</a:t>
            </a:r>
            <a:endParaRPr lang="zh-TW" altLang="en-US" sz="2400" dirty="0"/>
          </a:p>
        </p:txBody>
      </p:sp>
      <p:sp>
        <p:nvSpPr>
          <p:cNvPr id="89" name="文字方塊 88">
            <a:extLst>
              <a:ext uri="{FF2B5EF4-FFF2-40B4-BE49-F238E27FC236}">
                <a16:creationId xmlns:a16="http://schemas.microsoft.com/office/drawing/2014/main" id="{7BA360CB-5934-43AE-8538-6C8A022CC9CB}"/>
              </a:ext>
            </a:extLst>
          </p:cNvPr>
          <p:cNvSpPr txBox="1"/>
          <p:nvPr/>
        </p:nvSpPr>
        <p:spPr>
          <a:xfrm>
            <a:off x="9454887" y="1924165"/>
            <a:ext cx="1028823" cy="461665"/>
          </a:xfrm>
          <a:prstGeom prst="rect">
            <a:avLst/>
          </a:prstGeom>
          <a:noFill/>
        </p:spPr>
        <p:txBody>
          <a:bodyPr wrap="square" rtlCol="0">
            <a:spAutoFit/>
          </a:bodyPr>
          <a:lstStyle/>
          <a:p>
            <a:pPr algn="ctr"/>
            <a:r>
              <a:rPr lang="en-US" altLang="zh-TW" sz="2400" dirty="0"/>
              <a:t>Batch</a:t>
            </a:r>
            <a:endParaRPr lang="zh-TW" altLang="en-US" sz="2400" dirty="0"/>
          </a:p>
        </p:txBody>
      </p:sp>
      <p:sp>
        <p:nvSpPr>
          <p:cNvPr id="3" name="TextBox 2">
            <a:extLst>
              <a:ext uri="{FF2B5EF4-FFF2-40B4-BE49-F238E27FC236}">
                <a16:creationId xmlns:a16="http://schemas.microsoft.com/office/drawing/2014/main" id="{B1D9527F-6207-1E00-0EA7-FB24C4E27F31}"/>
              </a:ext>
            </a:extLst>
          </p:cNvPr>
          <p:cNvSpPr txBox="1"/>
          <p:nvPr/>
        </p:nvSpPr>
        <p:spPr>
          <a:xfrm>
            <a:off x="3716756" y="6609995"/>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8201348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1" grpId="0" animBg="1"/>
      <p:bldP spid="12" grpId="0"/>
      <p:bldP spid="42" grpId="0"/>
      <p:bldP spid="43" grpId="0"/>
      <p:bldP spid="46" grpId="0"/>
      <p:bldP spid="73" grpId="0"/>
      <p:bldP spid="74" grpId="0"/>
      <p:bldP spid="76" grpId="0"/>
      <p:bldP spid="77" grpId="0" animBg="1"/>
      <p:bldP spid="78" grpId="0" animBg="1"/>
      <p:bldP spid="79" grpId="0" animBg="1"/>
      <p:bldP spid="80" grpId="0" animBg="1"/>
      <p:bldP spid="81" grpId="0" animBg="1"/>
      <p:bldP spid="2" grpId="0"/>
      <p:bldP spid="86" grpId="0"/>
      <p:bldP spid="87" grpId="0"/>
      <p:bldP spid="31" grpId="0" animBg="1"/>
      <p:bldP spid="19" grpId="0"/>
      <p:bldP spid="8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53508B-3A95-4244-B7A1-633E5F08F210}"/>
              </a:ext>
            </a:extLst>
          </p:cNvPr>
          <p:cNvSpPr>
            <a:spLocks noGrp="1"/>
          </p:cNvSpPr>
          <p:nvPr>
            <p:ph type="title"/>
          </p:nvPr>
        </p:nvSpPr>
        <p:spPr>
          <a:xfrm>
            <a:off x="1847529" y="333474"/>
            <a:ext cx="8568183" cy="503238"/>
          </a:xfrm>
        </p:spPr>
        <p:txBody>
          <a:bodyPr>
            <a:noAutofit/>
          </a:bodyPr>
          <a:lstStyle/>
          <a:p>
            <a:r>
              <a:rPr lang="en-US" altLang="zh-TW" sz="2400" dirty="0">
                <a:solidFill>
                  <a:srgbClr val="FF0000"/>
                </a:solidFill>
              </a:rPr>
              <a:t>B</a:t>
            </a:r>
            <a:r>
              <a:rPr lang="en-US" altLang="zh-TW" sz="2400" dirty="0"/>
              <a:t>idirectional </a:t>
            </a:r>
            <a:r>
              <a:rPr lang="en-US" altLang="zh-TW" sz="2400" dirty="0">
                <a:solidFill>
                  <a:srgbClr val="FF0000"/>
                </a:solidFill>
              </a:rPr>
              <a:t>E</a:t>
            </a:r>
            <a:r>
              <a:rPr lang="en-US" altLang="zh-TW" sz="2400" dirty="0"/>
              <a:t>ncoder</a:t>
            </a:r>
            <a:r>
              <a:rPr lang="zh-TW" altLang="en-US" sz="2400" dirty="0"/>
              <a:t> </a:t>
            </a:r>
            <a:r>
              <a:rPr lang="en-US" altLang="zh-TW" sz="2400" dirty="0">
                <a:solidFill>
                  <a:srgbClr val="FF0000"/>
                </a:solidFill>
              </a:rPr>
              <a:t>R</a:t>
            </a:r>
            <a:r>
              <a:rPr lang="en-US" altLang="zh-TW" sz="2400" dirty="0"/>
              <a:t>epresentations from</a:t>
            </a:r>
            <a:r>
              <a:rPr lang="zh-TW" altLang="en-US" sz="2400" dirty="0"/>
              <a:t> </a:t>
            </a:r>
            <a:r>
              <a:rPr lang="en-US" altLang="zh-TW" sz="2400" dirty="0">
                <a:solidFill>
                  <a:srgbClr val="FF0000"/>
                </a:solidFill>
              </a:rPr>
              <a:t>T</a:t>
            </a:r>
            <a:r>
              <a:rPr lang="en-US" altLang="zh-TW" sz="2400" dirty="0"/>
              <a:t>ransformers</a:t>
            </a:r>
            <a:r>
              <a:rPr lang="zh-TW" altLang="en-US" sz="2400" dirty="0"/>
              <a:t> </a:t>
            </a:r>
            <a:r>
              <a:rPr lang="en-US" altLang="zh-TW" sz="2400" dirty="0"/>
              <a:t>(BERT)</a:t>
            </a:r>
            <a:endParaRPr lang="zh-TW" altLang="en-US" sz="2400" dirty="0"/>
          </a:p>
        </p:txBody>
      </p:sp>
      <p:sp>
        <p:nvSpPr>
          <p:cNvPr id="3" name="內容版面配置區 2">
            <a:extLst>
              <a:ext uri="{FF2B5EF4-FFF2-40B4-BE49-F238E27FC236}">
                <a16:creationId xmlns:a16="http://schemas.microsoft.com/office/drawing/2014/main" id="{7E11BAFB-AC9E-4617-A3BB-0E6302A90BBB}"/>
              </a:ext>
            </a:extLst>
          </p:cNvPr>
          <p:cNvSpPr>
            <a:spLocks noGrp="1"/>
          </p:cNvSpPr>
          <p:nvPr>
            <p:ph idx="1"/>
          </p:nvPr>
        </p:nvSpPr>
        <p:spPr/>
        <p:txBody>
          <a:bodyPr/>
          <a:lstStyle/>
          <a:p>
            <a:r>
              <a:rPr lang="en-US" altLang="zh-TW" dirty="0"/>
              <a:t>BERT</a:t>
            </a:r>
            <a:r>
              <a:rPr lang="zh-TW" altLang="en-US" dirty="0"/>
              <a:t> </a:t>
            </a:r>
            <a:r>
              <a:rPr lang="en-US" altLang="zh-TW" dirty="0"/>
              <a:t>=  Encoder of Transformer </a:t>
            </a:r>
            <a:endParaRPr lang="zh-TW" altLang="en-US" dirty="0"/>
          </a:p>
        </p:txBody>
      </p:sp>
      <p:grpSp>
        <p:nvGrpSpPr>
          <p:cNvPr id="8" name="群組 7">
            <a:extLst>
              <a:ext uri="{FF2B5EF4-FFF2-40B4-BE49-F238E27FC236}">
                <a16:creationId xmlns:a16="http://schemas.microsoft.com/office/drawing/2014/main" id="{A777928E-D44F-4911-A9DB-6113D7FBCBD4}"/>
              </a:ext>
            </a:extLst>
          </p:cNvPr>
          <p:cNvGrpSpPr/>
          <p:nvPr/>
        </p:nvGrpSpPr>
        <p:grpSpPr>
          <a:xfrm>
            <a:off x="7180348" y="1825626"/>
            <a:ext cx="3226758" cy="4498387"/>
            <a:chOff x="5625868" y="1825625"/>
            <a:chExt cx="3226758" cy="4498387"/>
          </a:xfrm>
        </p:grpSpPr>
        <p:pic>
          <p:nvPicPr>
            <p:cNvPr id="5" name="圖片 4">
              <a:extLst>
                <a:ext uri="{FF2B5EF4-FFF2-40B4-BE49-F238E27FC236}">
                  <a16:creationId xmlns:a16="http://schemas.microsoft.com/office/drawing/2014/main" id="{FA92E88B-8928-4E7F-9D11-65FF88E016CF}"/>
                </a:ext>
              </a:extLst>
            </p:cNvPr>
            <p:cNvPicPr>
              <a:picLocks noChangeAspect="1"/>
            </p:cNvPicPr>
            <p:nvPr/>
          </p:nvPicPr>
          <p:blipFill>
            <a:blip r:embed="rId3"/>
            <a:stretch>
              <a:fillRect/>
            </a:stretch>
          </p:blipFill>
          <p:spPr>
            <a:xfrm>
              <a:off x="5625868" y="1825625"/>
              <a:ext cx="3226758" cy="4498387"/>
            </a:xfrm>
            <a:prstGeom prst="rect">
              <a:avLst/>
            </a:prstGeom>
          </p:spPr>
        </p:pic>
        <p:sp>
          <p:nvSpPr>
            <p:cNvPr id="6" name="矩形 5">
              <a:extLst>
                <a:ext uri="{FF2B5EF4-FFF2-40B4-BE49-F238E27FC236}">
                  <a16:creationId xmlns:a16="http://schemas.microsoft.com/office/drawing/2014/main" id="{3DAB9A5F-6353-49EA-BDE1-A01548F77E04}"/>
                </a:ext>
              </a:extLst>
            </p:cNvPr>
            <p:cNvSpPr/>
            <p:nvPr/>
          </p:nvSpPr>
          <p:spPr>
            <a:xfrm>
              <a:off x="5699759" y="3342640"/>
              <a:ext cx="1549647" cy="283432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3C71F337-CCF5-4EED-88A4-8E30C37D9709}"/>
                </a:ext>
              </a:extLst>
            </p:cNvPr>
            <p:cNvSpPr txBox="1"/>
            <p:nvPr/>
          </p:nvSpPr>
          <p:spPr>
            <a:xfrm>
              <a:off x="5785563" y="2819420"/>
              <a:ext cx="1504433" cy="523220"/>
            </a:xfrm>
            <a:prstGeom prst="rect">
              <a:avLst/>
            </a:prstGeom>
            <a:noFill/>
          </p:spPr>
          <p:txBody>
            <a:bodyPr wrap="square" rtlCol="0">
              <a:spAutoFit/>
            </a:bodyPr>
            <a:lstStyle/>
            <a:p>
              <a:r>
                <a:rPr lang="en-US" altLang="zh-TW" sz="2800" dirty="0">
                  <a:solidFill>
                    <a:srgbClr val="0070C0"/>
                  </a:solidFill>
                </a:rPr>
                <a:t>Encoder</a:t>
              </a:r>
              <a:endParaRPr lang="zh-TW" altLang="en-US" sz="2800" dirty="0">
                <a:solidFill>
                  <a:srgbClr val="0070C0"/>
                </a:solidFill>
              </a:endParaRPr>
            </a:p>
          </p:txBody>
        </p:sp>
      </p:grpSp>
      <p:sp>
        <p:nvSpPr>
          <p:cNvPr id="9" name="矩形: 圓角 8">
            <a:extLst>
              <a:ext uri="{FF2B5EF4-FFF2-40B4-BE49-F238E27FC236}">
                <a16:creationId xmlns:a16="http://schemas.microsoft.com/office/drawing/2014/main" id="{95C335A7-D1D5-4DFC-91EF-2D53BDD4AA36}"/>
              </a:ext>
            </a:extLst>
          </p:cNvPr>
          <p:cNvSpPr/>
          <p:nvPr/>
        </p:nvSpPr>
        <p:spPr>
          <a:xfrm>
            <a:off x="2306188" y="4301608"/>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11" name="群組 10">
            <a:extLst>
              <a:ext uri="{FF2B5EF4-FFF2-40B4-BE49-F238E27FC236}">
                <a16:creationId xmlns:a16="http://schemas.microsoft.com/office/drawing/2014/main" id="{4BB5AA7C-B221-426C-BF26-FBC1CF3B48F1}"/>
              </a:ext>
            </a:extLst>
          </p:cNvPr>
          <p:cNvGrpSpPr/>
          <p:nvPr/>
        </p:nvGrpSpPr>
        <p:grpSpPr>
          <a:xfrm>
            <a:off x="2195027" y="5501429"/>
            <a:ext cx="1111321" cy="797614"/>
            <a:chOff x="1212077" y="5255291"/>
            <a:chExt cx="1111321" cy="797614"/>
          </a:xfrm>
        </p:grpSpPr>
        <p:sp>
          <p:nvSpPr>
            <p:cNvPr id="12" name="文字方塊 11">
              <a:extLst>
                <a:ext uri="{FF2B5EF4-FFF2-40B4-BE49-F238E27FC236}">
                  <a16:creationId xmlns:a16="http://schemas.microsoft.com/office/drawing/2014/main" id="{2E488FAC-3402-492F-9EC7-B62AFD39D66C}"/>
                </a:ext>
              </a:extLst>
            </p:cNvPr>
            <p:cNvSpPr txBox="1"/>
            <p:nvPr/>
          </p:nvSpPr>
          <p:spPr>
            <a:xfrm>
              <a:off x="121207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13" name="直線單箭頭接點 12">
              <a:extLst>
                <a:ext uri="{FF2B5EF4-FFF2-40B4-BE49-F238E27FC236}">
                  <a16:creationId xmlns:a16="http://schemas.microsoft.com/office/drawing/2014/main" id="{CD50C43A-3B1D-48C5-9215-445F2449CBC6}"/>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群組 13">
            <a:extLst>
              <a:ext uri="{FF2B5EF4-FFF2-40B4-BE49-F238E27FC236}">
                <a16:creationId xmlns:a16="http://schemas.microsoft.com/office/drawing/2014/main" id="{E086F44D-9AE1-46E2-8E52-101B3239A57A}"/>
              </a:ext>
            </a:extLst>
          </p:cNvPr>
          <p:cNvGrpSpPr/>
          <p:nvPr/>
        </p:nvGrpSpPr>
        <p:grpSpPr>
          <a:xfrm>
            <a:off x="3232428" y="5501429"/>
            <a:ext cx="1111321" cy="797614"/>
            <a:chOff x="2272598" y="5255291"/>
            <a:chExt cx="1111321" cy="797614"/>
          </a:xfrm>
        </p:grpSpPr>
        <p:sp>
          <p:nvSpPr>
            <p:cNvPr id="15" name="文字方塊 14">
              <a:extLst>
                <a:ext uri="{FF2B5EF4-FFF2-40B4-BE49-F238E27FC236}">
                  <a16:creationId xmlns:a16="http://schemas.microsoft.com/office/drawing/2014/main" id="{EBC7B8FC-A6CF-485D-A713-F66E870AA6B3}"/>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6" name="直線單箭頭接點 15">
              <a:extLst>
                <a:ext uri="{FF2B5EF4-FFF2-40B4-BE49-F238E27FC236}">
                  <a16:creationId xmlns:a16="http://schemas.microsoft.com/office/drawing/2014/main" id="{112243ED-D0EC-4183-8739-C5153E68B8AF}"/>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a:extLst>
              <a:ext uri="{FF2B5EF4-FFF2-40B4-BE49-F238E27FC236}">
                <a16:creationId xmlns:a16="http://schemas.microsoft.com/office/drawing/2014/main" id="{8CAEBAE9-2502-4FC7-B9CD-1A74F9D6C868}"/>
              </a:ext>
            </a:extLst>
          </p:cNvPr>
          <p:cNvGrpSpPr/>
          <p:nvPr/>
        </p:nvGrpSpPr>
        <p:grpSpPr>
          <a:xfrm>
            <a:off x="4269829" y="5501429"/>
            <a:ext cx="1111321" cy="797614"/>
            <a:chOff x="3332247" y="5255291"/>
            <a:chExt cx="1111321" cy="797614"/>
          </a:xfrm>
        </p:grpSpPr>
        <p:sp>
          <p:nvSpPr>
            <p:cNvPr id="18" name="文字方塊 17">
              <a:extLst>
                <a:ext uri="{FF2B5EF4-FFF2-40B4-BE49-F238E27FC236}">
                  <a16:creationId xmlns:a16="http://schemas.microsoft.com/office/drawing/2014/main" id="{51256688-6ABD-40D5-BE7A-B8FA709C4DD9}"/>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19" name="直線單箭頭接點 18">
              <a:extLst>
                <a:ext uri="{FF2B5EF4-FFF2-40B4-BE49-F238E27FC236}">
                  <a16:creationId xmlns:a16="http://schemas.microsoft.com/office/drawing/2014/main" id="{A4FD6724-1B8D-47B6-BAAD-4EFFC22512A3}"/>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137A59CB-7DEF-49AC-B0A6-FA3BD7739CC2}"/>
              </a:ext>
            </a:extLst>
          </p:cNvPr>
          <p:cNvGrpSpPr/>
          <p:nvPr/>
        </p:nvGrpSpPr>
        <p:grpSpPr>
          <a:xfrm>
            <a:off x="5307229" y="5501429"/>
            <a:ext cx="1111321" cy="797614"/>
            <a:chOff x="4324279" y="5255291"/>
            <a:chExt cx="1111321" cy="797614"/>
          </a:xfrm>
        </p:grpSpPr>
        <p:sp>
          <p:nvSpPr>
            <p:cNvPr id="21" name="文字方塊 20">
              <a:extLst>
                <a:ext uri="{FF2B5EF4-FFF2-40B4-BE49-F238E27FC236}">
                  <a16:creationId xmlns:a16="http://schemas.microsoft.com/office/drawing/2014/main" id="{36AB2119-F26A-4E31-AA32-64713F664D5B}"/>
                </a:ext>
              </a:extLst>
            </p:cNvPr>
            <p:cNvSpPr txBox="1"/>
            <p:nvPr/>
          </p:nvSpPr>
          <p:spPr>
            <a:xfrm>
              <a:off x="4324279"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知道</a:t>
              </a:r>
            </a:p>
          </p:txBody>
        </p:sp>
        <p:cxnSp>
          <p:nvCxnSpPr>
            <p:cNvPr id="22" name="直線單箭頭接點 21">
              <a:extLst>
                <a:ext uri="{FF2B5EF4-FFF2-40B4-BE49-F238E27FC236}">
                  <a16:creationId xmlns:a16="http://schemas.microsoft.com/office/drawing/2014/main" id="{8AAD789E-60E1-4ADA-AA2A-A09FE6608D7E}"/>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文字方塊 22">
            <a:extLst>
              <a:ext uri="{FF2B5EF4-FFF2-40B4-BE49-F238E27FC236}">
                <a16:creationId xmlns:a16="http://schemas.microsoft.com/office/drawing/2014/main" id="{3023A58D-F073-4C9F-973B-53546268118D}"/>
              </a:ext>
            </a:extLst>
          </p:cNvPr>
          <p:cNvSpPr txBox="1"/>
          <p:nvPr/>
        </p:nvSpPr>
        <p:spPr>
          <a:xfrm>
            <a:off x="6096001" y="5782767"/>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37" name="直線單箭頭接點 36">
            <a:extLst>
              <a:ext uri="{FF2B5EF4-FFF2-40B4-BE49-F238E27FC236}">
                <a16:creationId xmlns:a16="http://schemas.microsoft.com/office/drawing/2014/main" id="{85B19849-10A7-4817-86B3-6F6304AC9A86}"/>
              </a:ext>
            </a:extLst>
          </p:cNvPr>
          <p:cNvCxnSpPr>
            <a:cxnSpLocks/>
          </p:cNvCxnSpPr>
          <p:nvPr/>
        </p:nvCxnSpPr>
        <p:spPr>
          <a:xfrm flipV="1">
            <a:off x="2712189"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E472B6A0-978F-484F-AFD6-C3F985C3F678}"/>
              </a:ext>
            </a:extLst>
          </p:cNvPr>
          <p:cNvCxnSpPr>
            <a:cxnSpLocks/>
          </p:cNvCxnSpPr>
          <p:nvPr/>
        </p:nvCxnSpPr>
        <p:spPr>
          <a:xfrm flipV="1">
            <a:off x="3781327"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57DFB37-F293-4538-A27A-D2710E898852}"/>
              </a:ext>
            </a:extLst>
          </p:cNvPr>
          <p:cNvCxnSpPr>
            <a:cxnSpLocks/>
          </p:cNvCxnSpPr>
          <p:nvPr/>
        </p:nvCxnSpPr>
        <p:spPr>
          <a:xfrm flipV="1">
            <a:off x="4803719"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7DAD676B-B24F-4CB9-97F9-9D23A01ADFD8}"/>
              </a:ext>
            </a:extLst>
          </p:cNvPr>
          <p:cNvCxnSpPr>
            <a:cxnSpLocks/>
          </p:cNvCxnSpPr>
          <p:nvPr/>
        </p:nvCxnSpPr>
        <p:spPr>
          <a:xfrm flipV="1">
            <a:off x="5856128"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B4108FF0-AD7E-460E-9E73-61EC53BBED72}"/>
              </a:ext>
            </a:extLst>
          </p:cNvPr>
          <p:cNvSpPr/>
          <p:nvPr/>
        </p:nvSpPr>
        <p:spPr>
          <a:xfrm rot="5400000">
            <a:off x="2332046" y="3438610"/>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3EAED44-2478-4A0F-AA99-5D1279E2FCA9}"/>
              </a:ext>
            </a:extLst>
          </p:cNvPr>
          <p:cNvSpPr/>
          <p:nvPr/>
        </p:nvSpPr>
        <p:spPr>
          <a:xfrm rot="5400000">
            <a:off x="3401184" y="3457956"/>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9E9D52E7-A217-4850-BEE6-6B0CAAC5AA8A}"/>
              </a:ext>
            </a:extLst>
          </p:cNvPr>
          <p:cNvSpPr/>
          <p:nvPr/>
        </p:nvSpPr>
        <p:spPr>
          <a:xfrm rot="5400000">
            <a:off x="4429879" y="3472344"/>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39610AA1-701B-489C-8707-64A108DE9BD6}"/>
              </a:ext>
            </a:extLst>
          </p:cNvPr>
          <p:cNvSpPr/>
          <p:nvPr/>
        </p:nvSpPr>
        <p:spPr>
          <a:xfrm rot="5400000">
            <a:off x="5468295" y="3472344"/>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39D6419-0265-4EF6-BCD2-624551EB909B}"/>
              </a:ext>
            </a:extLst>
          </p:cNvPr>
          <p:cNvSpPr txBox="1"/>
          <p:nvPr/>
        </p:nvSpPr>
        <p:spPr>
          <a:xfrm>
            <a:off x="2214802" y="2234497"/>
            <a:ext cx="5274310" cy="830997"/>
          </a:xfrm>
          <a:prstGeom prst="rect">
            <a:avLst/>
          </a:prstGeom>
          <a:noFill/>
        </p:spPr>
        <p:txBody>
          <a:bodyPr wrap="square" rtlCol="0">
            <a:spAutoFit/>
          </a:bodyPr>
          <a:lstStyle/>
          <a:p>
            <a:r>
              <a:rPr lang="en-US" altLang="zh-TW" sz="2400" dirty="0">
                <a:solidFill>
                  <a:srgbClr val="FF0000"/>
                </a:solidFill>
              </a:rPr>
              <a:t>Learned from a large amount of text without annotation</a:t>
            </a:r>
            <a:endParaRPr lang="zh-TW" altLang="en-US" sz="2400" dirty="0">
              <a:solidFill>
                <a:srgbClr val="FF0000"/>
              </a:solidFill>
            </a:endParaRPr>
          </a:p>
        </p:txBody>
      </p:sp>
      <p:sp>
        <p:nvSpPr>
          <p:cNvPr id="46" name="文字方塊 45">
            <a:extLst>
              <a:ext uri="{FF2B5EF4-FFF2-40B4-BE49-F238E27FC236}">
                <a16:creationId xmlns:a16="http://schemas.microsoft.com/office/drawing/2014/main" id="{472A641E-FC17-4BF1-9537-C289EB7CF380}"/>
              </a:ext>
            </a:extLst>
          </p:cNvPr>
          <p:cNvSpPr txBox="1"/>
          <p:nvPr/>
        </p:nvSpPr>
        <p:spPr>
          <a:xfrm>
            <a:off x="6082515" y="3288637"/>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3" name="Rectangle 32">
            <a:extLst>
              <a:ext uri="{FF2B5EF4-FFF2-40B4-BE49-F238E27FC236}">
                <a16:creationId xmlns:a16="http://schemas.microsoft.com/office/drawing/2014/main" id="{FA4729C4-0AA8-F740-B47B-45974E4FCFB5}"/>
              </a:ext>
            </a:extLst>
          </p:cNvPr>
          <p:cNvSpPr/>
          <p:nvPr/>
        </p:nvSpPr>
        <p:spPr>
          <a:xfrm>
            <a:off x="3760876" y="6626604"/>
            <a:ext cx="5863517" cy="276999"/>
          </a:xfrm>
          <a:prstGeom prst="rect">
            <a:avLst/>
          </a:prstGeom>
        </p:spPr>
        <p:txBody>
          <a:bodyPr wrap="square">
            <a:spAutoFit/>
          </a:bodyPr>
          <a:lstStyle/>
          <a:p>
            <a:pPr lvl="1"/>
            <a:r>
              <a:rPr lang="en-US" altLang="zh-TW" sz="1200" dirty="0">
                <a:solidFill>
                  <a:schemeClr val="bg1"/>
                </a:solidFill>
                <a:hlinkClick r:id="rId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34" name="Slide Number Placeholder 3">
            <a:extLst>
              <a:ext uri="{FF2B5EF4-FFF2-40B4-BE49-F238E27FC236}">
                <a16:creationId xmlns:a16="http://schemas.microsoft.com/office/drawing/2014/main" id="{342841A4-3F86-3A4C-B5CD-4D54666CFD07}"/>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45</a:t>
            </a:fld>
            <a:endParaRPr lang="de-DE"/>
          </a:p>
        </p:txBody>
      </p:sp>
    </p:spTree>
    <p:extLst>
      <p:ext uri="{BB962C8B-B14F-4D97-AF65-F5344CB8AC3E}">
        <p14:creationId xmlns:p14="http://schemas.microsoft.com/office/powerpoint/2010/main" val="77159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A31A16-A898-499B-9CC1-6998F3F79768}"/>
              </a:ext>
            </a:extLst>
          </p:cNvPr>
          <p:cNvSpPr/>
          <p:nvPr/>
        </p:nvSpPr>
        <p:spPr>
          <a:xfrm>
            <a:off x="1795082" y="188641"/>
            <a:ext cx="5330305" cy="584775"/>
          </a:xfrm>
          <a:prstGeom prst="rect">
            <a:avLst/>
          </a:prstGeom>
        </p:spPr>
        <p:txBody>
          <a:bodyPr wrap="none">
            <a:spAutoFit/>
          </a:bodyPr>
          <a:lstStyle/>
          <a:p>
            <a:r>
              <a:rPr lang="en-US" altLang="zh-TW" sz="3200" dirty="0"/>
              <a:t>Generative Pre-Training (GPT) </a:t>
            </a:r>
            <a:endParaRPr lang="zh-TW" altLang="en-US" sz="3200" dirty="0"/>
          </a:p>
        </p:txBody>
      </p:sp>
      <p:sp>
        <p:nvSpPr>
          <p:cNvPr id="6" name="矩形 5">
            <a:extLst>
              <a:ext uri="{FF2B5EF4-FFF2-40B4-BE49-F238E27FC236}">
                <a16:creationId xmlns:a16="http://schemas.microsoft.com/office/drawing/2014/main" id="{6EB405E0-22FE-4D5C-8F7A-F00A113D60B1}"/>
              </a:ext>
            </a:extLst>
          </p:cNvPr>
          <p:cNvSpPr/>
          <p:nvPr/>
        </p:nvSpPr>
        <p:spPr>
          <a:xfrm>
            <a:off x="2549638" y="5432828"/>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8" name="直線單箭頭接點 7">
            <a:extLst>
              <a:ext uri="{FF2B5EF4-FFF2-40B4-BE49-F238E27FC236}">
                <a16:creationId xmlns:a16="http://schemas.microsoft.com/office/drawing/2014/main" id="{5E3F10FE-B850-4D09-AEEE-CE788FDB9ACE}"/>
              </a:ext>
            </a:extLst>
          </p:cNvPr>
          <p:cNvCxnSpPr/>
          <p:nvPr/>
        </p:nvCxnSpPr>
        <p:spPr>
          <a:xfrm flipV="1">
            <a:off x="2798389"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4DEA024-42A4-4196-AE06-28C922BBB26A}"/>
              </a:ext>
            </a:extLst>
          </p:cNvPr>
          <p:cNvSpPr/>
          <p:nvPr/>
        </p:nvSpPr>
        <p:spPr>
          <a:xfrm>
            <a:off x="4825430" y="54328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13" name="直線單箭頭接點 12">
            <a:extLst>
              <a:ext uri="{FF2B5EF4-FFF2-40B4-BE49-F238E27FC236}">
                <a16:creationId xmlns:a16="http://schemas.microsoft.com/office/drawing/2014/main" id="{7FD1A0A0-682A-4725-88C3-D96BFC1185AB}"/>
              </a:ext>
            </a:extLst>
          </p:cNvPr>
          <p:cNvCxnSpPr/>
          <p:nvPr/>
        </p:nvCxnSpPr>
        <p:spPr>
          <a:xfrm flipV="1">
            <a:off x="5056711"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C1E49B2-1FA9-4422-8940-D7F69A05D6A6}"/>
              </a:ext>
            </a:extLst>
          </p:cNvPr>
          <p:cNvCxnSpPr/>
          <p:nvPr/>
        </p:nvCxnSpPr>
        <p:spPr>
          <a:xfrm flipV="1">
            <a:off x="7302774" y="60858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A5F20741-482F-447C-9686-1C6C37AC72AB}"/>
              </a:ext>
            </a:extLst>
          </p:cNvPr>
          <p:cNvSpPr/>
          <p:nvPr/>
        </p:nvSpPr>
        <p:spPr>
          <a:xfrm>
            <a:off x="7057755" y="54476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22" name="直線單箭頭接點 21">
            <a:extLst>
              <a:ext uri="{FF2B5EF4-FFF2-40B4-BE49-F238E27FC236}">
                <a16:creationId xmlns:a16="http://schemas.microsoft.com/office/drawing/2014/main" id="{D645583C-2FC7-48E7-9DD8-7325E4608E84}"/>
              </a:ext>
            </a:extLst>
          </p:cNvPr>
          <p:cNvCxnSpPr/>
          <p:nvPr/>
        </p:nvCxnSpPr>
        <p:spPr>
          <a:xfrm flipV="1">
            <a:off x="9552910" y="61026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93D89DC-66A0-4154-82EF-D892E61F18A7}"/>
              </a:ext>
            </a:extLst>
          </p:cNvPr>
          <p:cNvSpPr/>
          <p:nvPr/>
        </p:nvSpPr>
        <p:spPr>
          <a:xfrm>
            <a:off x="9309219" y="54644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grpSp>
        <p:nvGrpSpPr>
          <p:cNvPr id="25" name="群組 24">
            <a:extLst>
              <a:ext uri="{FF2B5EF4-FFF2-40B4-BE49-F238E27FC236}">
                <a16:creationId xmlns:a16="http://schemas.microsoft.com/office/drawing/2014/main" id="{D84AC98D-203D-4265-88ED-A347B1D32096}"/>
              </a:ext>
            </a:extLst>
          </p:cNvPr>
          <p:cNvGrpSpPr/>
          <p:nvPr/>
        </p:nvGrpSpPr>
        <p:grpSpPr>
          <a:xfrm>
            <a:off x="1885279" y="4354664"/>
            <a:ext cx="1839368" cy="1052823"/>
            <a:chOff x="401919" y="3795863"/>
            <a:chExt cx="1839368" cy="1052823"/>
          </a:xfrm>
        </p:grpSpPr>
        <p:sp>
          <p:nvSpPr>
            <p:cNvPr id="26" name="矩形 25">
              <a:extLst>
                <a:ext uri="{FF2B5EF4-FFF2-40B4-BE49-F238E27FC236}">
                  <a16:creationId xmlns:a16="http://schemas.microsoft.com/office/drawing/2014/main" id="{4DA84A4B-6DB6-4A8B-97BA-B4D887F31C13}"/>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C7A46505-8975-403D-98D5-BDF8D6036DA0}"/>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28" name="矩形 27">
              <a:extLst>
                <a:ext uri="{FF2B5EF4-FFF2-40B4-BE49-F238E27FC236}">
                  <a16:creationId xmlns:a16="http://schemas.microsoft.com/office/drawing/2014/main" id="{B66F68E9-DCB7-46F0-84FA-927DF4D1162F}"/>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AECF205A-6623-4CE7-A22C-E1A4186471D2}"/>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0" name="矩形 29">
              <a:extLst>
                <a:ext uri="{FF2B5EF4-FFF2-40B4-BE49-F238E27FC236}">
                  <a16:creationId xmlns:a16="http://schemas.microsoft.com/office/drawing/2014/main" id="{F1188DAD-73BD-469D-8562-E00C04907F63}"/>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CFBA804-8548-4A01-A13F-C13442933203}"/>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32" name="直線單箭頭接點 31">
              <a:extLst>
                <a:ext uri="{FF2B5EF4-FFF2-40B4-BE49-F238E27FC236}">
                  <a16:creationId xmlns:a16="http://schemas.microsoft.com/office/drawing/2014/main" id="{19CD26CE-99F9-4C8C-9FAC-0040803C428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92D7C2E-540C-4D7A-A80B-ADB27C34341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A7A887C0-A9BD-4DC6-B396-AABCED013DD3}"/>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5DAC6E02-78BB-4D60-9FC7-5848CDF43EC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B717C7CB-DB58-4888-ABE1-F1B50C6E6F30}"/>
              </a:ext>
            </a:extLst>
          </p:cNvPr>
          <p:cNvGrpSpPr/>
          <p:nvPr/>
        </p:nvGrpSpPr>
        <p:grpSpPr>
          <a:xfrm>
            <a:off x="4161491" y="4337734"/>
            <a:ext cx="1839368" cy="1052823"/>
            <a:chOff x="401919" y="3795863"/>
            <a:chExt cx="1839368" cy="1052823"/>
          </a:xfrm>
        </p:grpSpPr>
        <p:sp>
          <p:nvSpPr>
            <p:cNvPr id="37" name="矩形 36">
              <a:extLst>
                <a:ext uri="{FF2B5EF4-FFF2-40B4-BE49-F238E27FC236}">
                  <a16:creationId xmlns:a16="http://schemas.microsoft.com/office/drawing/2014/main" id="{C6C5267E-DD74-4D8A-8891-63D85EC456C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9A890C5E-E339-4586-BA36-E941258F412E}"/>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39" name="矩形 38">
              <a:extLst>
                <a:ext uri="{FF2B5EF4-FFF2-40B4-BE49-F238E27FC236}">
                  <a16:creationId xmlns:a16="http://schemas.microsoft.com/office/drawing/2014/main" id="{BA456918-B481-46BC-8F76-DA9F028D4A62}"/>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D640DE83-8F20-4464-8C55-8F7DB9FDDAF7}"/>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C19D1787-830A-46FE-A8CB-F8089F21D841}"/>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6994F1DA-985D-4EAC-93A6-A3C3243AADD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C8DBBF1C-B460-47C1-B8C3-82ED84BDDB15}"/>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48FC101E-C4FD-4BC6-BB56-68D71A1780B8}"/>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8806F9B8-F686-4761-8588-81A4A80B4125}"/>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3EDC8B82-D87B-4D67-A799-53E8D1DE181B}"/>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群組 46">
            <a:extLst>
              <a:ext uri="{FF2B5EF4-FFF2-40B4-BE49-F238E27FC236}">
                <a16:creationId xmlns:a16="http://schemas.microsoft.com/office/drawing/2014/main" id="{DC381A95-9E50-437E-B23C-AB4F01551703}"/>
              </a:ext>
            </a:extLst>
          </p:cNvPr>
          <p:cNvGrpSpPr/>
          <p:nvPr/>
        </p:nvGrpSpPr>
        <p:grpSpPr>
          <a:xfrm>
            <a:off x="6405607" y="4348328"/>
            <a:ext cx="1839368" cy="1052823"/>
            <a:chOff x="401919" y="3795863"/>
            <a:chExt cx="1839368" cy="1052823"/>
          </a:xfrm>
        </p:grpSpPr>
        <p:sp>
          <p:nvSpPr>
            <p:cNvPr id="48" name="矩形 47">
              <a:extLst>
                <a:ext uri="{FF2B5EF4-FFF2-40B4-BE49-F238E27FC236}">
                  <a16:creationId xmlns:a16="http://schemas.microsoft.com/office/drawing/2014/main" id="{E11F596E-C52B-4DA4-9353-61C0A0D0A0BB}"/>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80D652C5-D53B-4B63-BE0A-4A598F382BC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50" name="矩形 49">
              <a:extLst>
                <a:ext uri="{FF2B5EF4-FFF2-40B4-BE49-F238E27FC236}">
                  <a16:creationId xmlns:a16="http://schemas.microsoft.com/office/drawing/2014/main" id="{1AE8F932-E0F7-4CFB-9B50-FB87D33653E5}"/>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3E4EF8AE-0FB1-4718-AC5F-3420BFC88CB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52" name="矩形 51">
              <a:extLst>
                <a:ext uri="{FF2B5EF4-FFF2-40B4-BE49-F238E27FC236}">
                  <a16:creationId xmlns:a16="http://schemas.microsoft.com/office/drawing/2014/main" id="{30FF17E5-4617-4901-A544-245293C6603F}"/>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AE01DED9-C9A3-47E9-898B-424E112E816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54" name="直線單箭頭接點 53">
              <a:extLst>
                <a:ext uri="{FF2B5EF4-FFF2-40B4-BE49-F238E27FC236}">
                  <a16:creationId xmlns:a16="http://schemas.microsoft.com/office/drawing/2014/main" id="{6F2ED776-9AE6-42D6-8FCC-A1AC4DD71CE6}"/>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79C6C856-455F-4F0A-A9E5-790FECE776D9}"/>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C0B20149-C589-4276-866A-2773C7C2760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DFB12D2B-1C62-4BBC-9952-5A6A594FF9F8}"/>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D4CFCFC7-0CD9-41BA-A11C-5BF712B51973}"/>
              </a:ext>
            </a:extLst>
          </p:cNvPr>
          <p:cNvGrpSpPr/>
          <p:nvPr/>
        </p:nvGrpSpPr>
        <p:grpSpPr>
          <a:xfrm>
            <a:off x="8658311" y="4361916"/>
            <a:ext cx="1839368" cy="1052823"/>
            <a:chOff x="401919" y="3795863"/>
            <a:chExt cx="1839368" cy="1052823"/>
          </a:xfrm>
        </p:grpSpPr>
        <p:sp>
          <p:nvSpPr>
            <p:cNvPr id="59" name="矩形 58">
              <a:extLst>
                <a:ext uri="{FF2B5EF4-FFF2-40B4-BE49-F238E27FC236}">
                  <a16:creationId xmlns:a16="http://schemas.microsoft.com/office/drawing/2014/main" id="{9EF5EAB0-6CB9-47BB-99B6-17626DEC6EC2}"/>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7BCEC94A-D5BE-4477-9C26-2E3E51C00DF8}"/>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61" name="矩形 60">
              <a:extLst>
                <a:ext uri="{FF2B5EF4-FFF2-40B4-BE49-F238E27FC236}">
                  <a16:creationId xmlns:a16="http://schemas.microsoft.com/office/drawing/2014/main" id="{E6091EE4-982B-4F74-8E10-BCFA494B82BE}"/>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C03E37E6-37B2-4E0D-BF08-66A0C61A96E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63" name="矩形 62">
              <a:extLst>
                <a:ext uri="{FF2B5EF4-FFF2-40B4-BE49-F238E27FC236}">
                  <a16:creationId xmlns:a16="http://schemas.microsoft.com/office/drawing/2014/main" id="{2D170548-2CD5-45CB-B6BD-AE6E81103EF2}"/>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2111BCC2-5F93-4201-8F2E-FED7369CC5AC}"/>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65" name="直線單箭頭接點 64">
              <a:extLst>
                <a:ext uri="{FF2B5EF4-FFF2-40B4-BE49-F238E27FC236}">
                  <a16:creationId xmlns:a16="http://schemas.microsoft.com/office/drawing/2014/main" id="{E2738B4D-38A5-4497-849B-C9B578BAC7EB}"/>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7E2030D0-3678-44A1-B94E-6DE06FE6E04C}"/>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59DDC837-51BC-4548-8B0A-AF6A21068BBB}"/>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6B99B11-36FA-4F37-8929-E2969C252361}"/>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A86D5005-BB7F-4DE5-9809-974B4E34391A}"/>
                  </a:ext>
                </a:extLst>
              </p:cNvPr>
              <p:cNvSpPr txBox="1"/>
              <p:nvPr/>
            </p:nvSpPr>
            <p:spPr>
              <a:xfrm>
                <a:off x="9210201" y="55197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9" name="文字方塊 68">
                <a:extLst>
                  <a:ext uri="{FF2B5EF4-FFF2-40B4-BE49-F238E27FC236}">
                    <a16:creationId xmlns:a16="http://schemas.microsoft.com/office/drawing/2014/main" id="{A86D5005-BB7F-4DE5-9809-974B4E34391A}"/>
                  </a:ext>
                </a:extLst>
              </p:cNvPr>
              <p:cNvSpPr txBox="1">
                <a:spLocks noRot="1" noChangeAspect="1" noMove="1" noResize="1" noEditPoints="1" noAdjustHandles="1" noChangeArrowheads="1" noChangeShapeType="1" noTextEdit="1"/>
              </p:cNvSpPr>
              <p:nvPr/>
            </p:nvSpPr>
            <p:spPr>
              <a:xfrm>
                <a:off x="9210201" y="5519771"/>
                <a:ext cx="715161" cy="461665"/>
              </a:xfrm>
              <a:prstGeom prst="rect">
                <a:avLst/>
              </a:prstGeom>
              <a:blipFill>
                <a:blip r:embed="rId1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85C8D80B-8F3B-42FC-8047-9321B75D3FBA}"/>
                  </a:ext>
                </a:extLst>
              </p:cNvPr>
              <p:cNvSpPr txBox="1"/>
              <p:nvPr/>
            </p:nvSpPr>
            <p:spPr>
              <a:xfrm>
                <a:off x="6962527" y="55086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70" name="文字方塊 69">
                <a:extLst>
                  <a:ext uri="{FF2B5EF4-FFF2-40B4-BE49-F238E27FC236}">
                    <a16:creationId xmlns:a16="http://schemas.microsoft.com/office/drawing/2014/main" id="{85C8D80B-8F3B-42FC-8047-9321B75D3FBA}"/>
                  </a:ext>
                </a:extLst>
              </p:cNvPr>
              <p:cNvSpPr txBox="1">
                <a:spLocks noRot="1" noChangeAspect="1" noMove="1" noResize="1" noEditPoints="1" noAdjustHandles="1" noChangeArrowheads="1" noChangeShapeType="1" noTextEdit="1"/>
              </p:cNvSpPr>
              <p:nvPr/>
            </p:nvSpPr>
            <p:spPr>
              <a:xfrm>
                <a:off x="6962527" y="5508698"/>
                <a:ext cx="715161" cy="461665"/>
              </a:xfrm>
              <a:prstGeom prst="rect">
                <a:avLst/>
              </a:prstGeom>
              <a:blipFill>
                <a:blip r:embed="rId2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73140B58-6394-4071-864C-3474E566623A}"/>
                  </a:ext>
                </a:extLst>
              </p:cNvPr>
              <p:cNvSpPr txBox="1"/>
              <p:nvPr/>
            </p:nvSpPr>
            <p:spPr>
              <a:xfrm>
                <a:off x="4750272" y="55086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1" name="文字方塊 70">
                <a:extLst>
                  <a:ext uri="{FF2B5EF4-FFF2-40B4-BE49-F238E27FC236}">
                    <a16:creationId xmlns:a16="http://schemas.microsoft.com/office/drawing/2014/main" id="{73140B58-6394-4071-864C-3474E566623A}"/>
                  </a:ext>
                </a:extLst>
              </p:cNvPr>
              <p:cNvSpPr txBox="1">
                <a:spLocks noRot="1" noChangeAspect="1" noMove="1" noResize="1" noEditPoints="1" noAdjustHandles="1" noChangeArrowheads="1" noChangeShapeType="1" noTextEdit="1"/>
              </p:cNvSpPr>
              <p:nvPr/>
            </p:nvSpPr>
            <p:spPr>
              <a:xfrm>
                <a:off x="4750272" y="5508698"/>
                <a:ext cx="715161" cy="461665"/>
              </a:xfrm>
              <a:prstGeom prst="rect">
                <a:avLst/>
              </a:prstGeom>
              <a:blipFill>
                <a:blip r:embed="rId21"/>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418D7BC8-7A47-4243-84ED-CF8ED73781AE}"/>
                  </a:ext>
                </a:extLst>
              </p:cNvPr>
              <p:cNvSpPr txBox="1"/>
              <p:nvPr/>
            </p:nvSpPr>
            <p:spPr>
              <a:xfrm>
                <a:off x="2457164" y="55012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72" name="文字方塊 71">
                <a:extLst>
                  <a:ext uri="{FF2B5EF4-FFF2-40B4-BE49-F238E27FC236}">
                    <a16:creationId xmlns:a16="http://schemas.microsoft.com/office/drawing/2014/main" id="{418D7BC8-7A47-4243-84ED-CF8ED73781AE}"/>
                  </a:ext>
                </a:extLst>
              </p:cNvPr>
              <p:cNvSpPr txBox="1">
                <a:spLocks noRot="1" noChangeAspect="1" noMove="1" noResize="1" noEditPoints="1" noAdjustHandles="1" noChangeArrowheads="1" noChangeShapeType="1" noTextEdit="1"/>
              </p:cNvSpPr>
              <p:nvPr/>
            </p:nvSpPr>
            <p:spPr>
              <a:xfrm>
                <a:off x="2457164" y="5501232"/>
                <a:ext cx="715161" cy="461665"/>
              </a:xfrm>
              <a:prstGeom prst="rect">
                <a:avLst/>
              </a:prstGeom>
              <a:blipFill>
                <a:blip r:embed="rId22"/>
                <a:stretch>
                  <a:fillRect/>
                </a:stretch>
              </a:blipFill>
            </p:spPr>
            <p:txBody>
              <a:bodyPr/>
              <a:lstStyle/>
              <a:p>
                <a:r>
                  <a:rPr lang="en-DE">
                    <a:noFill/>
                  </a:rPr>
                  <a:t> </a:t>
                </a:r>
              </a:p>
            </p:txBody>
          </p:sp>
        </mc:Fallback>
      </mc:AlternateContent>
      <p:sp>
        <p:nvSpPr>
          <p:cNvPr id="73" name="矩形 72">
            <a:extLst>
              <a:ext uri="{FF2B5EF4-FFF2-40B4-BE49-F238E27FC236}">
                <a16:creationId xmlns:a16="http://schemas.microsoft.com/office/drawing/2014/main" id="{7E414FF9-88A7-4DE1-B975-00A89C2880E7}"/>
              </a:ext>
            </a:extLst>
          </p:cNvPr>
          <p:cNvSpPr/>
          <p:nvPr/>
        </p:nvSpPr>
        <p:spPr>
          <a:xfrm>
            <a:off x="4211732" y="4244524"/>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extLst>
              <a:ext uri="{FF2B5EF4-FFF2-40B4-BE49-F238E27FC236}">
                <a16:creationId xmlns:a16="http://schemas.microsoft.com/office/drawing/2014/main" id="{276D2515-A2B1-44BD-BEBF-37C502B0BFA0}"/>
              </a:ext>
            </a:extLst>
          </p:cNvPr>
          <p:cNvSpPr txBox="1"/>
          <p:nvPr/>
        </p:nvSpPr>
        <p:spPr>
          <a:xfrm>
            <a:off x="1983990" y="6279704"/>
            <a:ext cx="1637030"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&lt;BOS&gt;</a:t>
            </a:r>
            <a:endParaRPr lang="zh-TW" altLang="en-US" sz="2400" dirty="0">
              <a:latin typeface="微軟正黑體" panose="020B0604030504040204" pitchFamily="34" charset="-120"/>
              <a:ea typeface="微軟正黑體" panose="020B0604030504040204" pitchFamily="34" charset="-120"/>
            </a:endParaRPr>
          </a:p>
        </p:txBody>
      </p:sp>
      <p:sp>
        <p:nvSpPr>
          <p:cNvPr id="75" name="文字方塊 74">
            <a:extLst>
              <a:ext uri="{FF2B5EF4-FFF2-40B4-BE49-F238E27FC236}">
                <a16:creationId xmlns:a16="http://schemas.microsoft.com/office/drawing/2014/main" id="{7CDA9329-2674-4D25-A501-CD660DD461B5}"/>
              </a:ext>
            </a:extLst>
          </p:cNvPr>
          <p:cNvSpPr txBox="1"/>
          <p:nvPr/>
        </p:nvSpPr>
        <p:spPr>
          <a:xfrm>
            <a:off x="4234124" y="6279704"/>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76" name="直線單箭頭接點 75">
            <a:extLst>
              <a:ext uri="{FF2B5EF4-FFF2-40B4-BE49-F238E27FC236}">
                <a16:creationId xmlns:a16="http://schemas.microsoft.com/office/drawing/2014/main" id="{95CC5773-35CF-42A3-B121-4550C240DB85}"/>
              </a:ext>
            </a:extLst>
          </p:cNvPr>
          <p:cNvCxnSpPr>
            <a:cxnSpLocks/>
            <a:stCxn id="39" idx="0"/>
            <a:endCxn id="79" idx="4"/>
          </p:cNvCxnSpPr>
          <p:nvPr/>
        </p:nvCxnSpPr>
        <p:spPr>
          <a:xfrm flipH="1" flipV="1">
            <a:off x="4814541" y="3527697"/>
            <a:ext cx="234539"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1CA279FD-3FAE-4197-A576-BB0E645E0196}"/>
              </a:ext>
            </a:extLst>
          </p:cNvPr>
          <p:cNvCxnSpPr>
            <a:cxnSpLocks/>
            <a:stCxn id="41" idx="0"/>
            <a:endCxn id="78" idx="5"/>
          </p:cNvCxnSpPr>
          <p:nvPr/>
        </p:nvCxnSpPr>
        <p:spPr>
          <a:xfrm flipH="1" flipV="1">
            <a:off x="2580504" y="3492871"/>
            <a:ext cx="1906473" cy="8448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橢圓 77">
            <a:extLst>
              <a:ext uri="{FF2B5EF4-FFF2-40B4-BE49-F238E27FC236}">
                <a16:creationId xmlns:a16="http://schemas.microsoft.com/office/drawing/2014/main" id="{34821406-BDB5-4BEE-BC83-0FD030CA36EB}"/>
              </a:ext>
            </a:extLst>
          </p:cNvPr>
          <p:cNvSpPr/>
          <p:nvPr/>
        </p:nvSpPr>
        <p:spPr>
          <a:xfrm>
            <a:off x="2426863" y="333923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9" name="橢圓 78">
            <a:extLst>
              <a:ext uri="{FF2B5EF4-FFF2-40B4-BE49-F238E27FC236}">
                <a16:creationId xmlns:a16="http://schemas.microsoft.com/office/drawing/2014/main" id="{02D99075-062C-4DB7-85F3-030E65C0F9F9}"/>
              </a:ext>
            </a:extLst>
          </p:cNvPr>
          <p:cNvSpPr/>
          <p:nvPr/>
        </p:nvSpPr>
        <p:spPr>
          <a:xfrm>
            <a:off x="4724540" y="334769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0" name="直線單箭頭接點 79">
            <a:extLst>
              <a:ext uri="{FF2B5EF4-FFF2-40B4-BE49-F238E27FC236}">
                <a16:creationId xmlns:a16="http://schemas.microsoft.com/office/drawing/2014/main" id="{95EE0D85-B670-4152-9322-14EEC50CC98A}"/>
              </a:ext>
            </a:extLst>
          </p:cNvPr>
          <p:cNvCxnSpPr>
            <a:cxnSpLocks/>
            <a:stCxn id="41" idx="0"/>
            <a:endCxn id="79" idx="4"/>
          </p:cNvCxnSpPr>
          <p:nvPr/>
        </p:nvCxnSpPr>
        <p:spPr>
          <a:xfrm flipV="1">
            <a:off x="4486976" y="3527697"/>
            <a:ext cx="327564"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04235E0A-CA15-4414-91C0-94B418B8E1D9}"/>
              </a:ext>
            </a:extLst>
          </p:cNvPr>
          <p:cNvCxnSpPr>
            <a:cxnSpLocks/>
            <a:stCxn id="28" idx="0"/>
            <a:endCxn id="78" idx="4"/>
          </p:cNvCxnSpPr>
          <p:nvPr/>
        </p:nvCxnSpPr>
        <p:spPr>
          <a:xfrm flipH="1" flipV="1">
            <a:off x="2516863" y="3519231"/>
            <a:ext cx="256004" cy="835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0DF60D7D-C6E7-4902-AC16-6BF6A6C3F7F8}"/>
                  </a:ext>
                </a:extLst>
              </p:cNvPr>
              <p:cNvSpPr txBox="1"/>
              <p:nvPr/>
            </p:nvSpPr>
            <p:spPr>
              <a:xfrm>
                <a:off x="2350779" y="292077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2,1</m:t>
                          </m:r>
                        </m:sub>
                      </m:sSub>
                    </m:oMath>
                  </m:oMathPara>
                </a14:m>
                <a:endParaRPr lang="zh-TW" altLang="en-US" sz="2400" dirty="0"/>
              </a:p>
            </p:txBody>
          </p:sp>
        </mc:Choice>
        <mc:Fallback xmlns="">
          <p:sp>
            <p:nvSpPr>
              <p:cNvPr id="82" name="文字方塊 81">
                <a:extLst>
                  <a:ext uri="{FF2B5EF4-FFF2-40B4-BE49-F238E27FC236}">
                    <a16:creationId xmlns:a16="http://schemas.microsoft.com/office/drawing/2014/main" id="{0DF60D7D-C6E7-4902-AC16-6BF6A6C3F7F8}"/>
                  </a:ext>
                </a:extLst>
              </p:cNvPr>
              <p:cNvSpPr txBox="1">
                <a:spLocks noRot="1" noChangeAspect="1" noMove="1" noResize="1" noEditPoints="1" noAdjustHandles="1" noChangeArrowheads="1" noChangeShapeType="1" noTextEdit="1"/>
              </p:cNvSpPr>
              <p:nvPr/>
            </p:nvSpPr>
            <p:spPr>
              <a:xfrm>
                <a:off x="2350779" y="2920770"/>
                <a:ext cx="572208" cy="385555"/>
              </a:xfrm>
              <a:prstGeom prst="rect">
                <a:avLst/>
              </a:prstGeom>
              <a:blipFill>
                <a:blip r:embed="rId23"/>
                <a:stretch>
                  <a:fillRect l="-6667" t="-12500" r="-4444" b="-937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3" name="文字方塊 82">
                <a:extLst>
                  <a:ext uri="{FF2B5EF4-FFF2-40B4-BE49-F238E27FC236}">
                    <a16:creationId xmlns:a16="http://schemas.microsoft.com/office/drawing/2014/main" id="{35128F54-B348-4BC4-A847-23CBECE101BA}"/>
                  </a:ext>
                </a:extLst>
              </p:cNvPr>
              <p:cNvSpPr txBox="1"/>
              <p:nvPr/>
            </p:nvSpPr>
            <p:spPr>
              <a:xfrm>
                <a:off x="4623377" y="292077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2,2</m:t>
                          </m:r>
                        </m:sub>
                      </m:sSub>
                    </m:oMath>
                  </m:oMathPara>
                </a14:m>
                <a:endParaRPr lang="zh-TW" altLang="en-US" sz="2400" dirty="0"/>
              </a:p>
            </p:txBody>
          </p:sp>
        </mc:Choice>
        <mc:Fallback xmlns="">
          <p:sp>
            <p:nvSpPr>
              <p:cNvPr id="83" name="文字方塊 82">
                <a:extLst>
                  <a:ext uri="{FF2B5EF4-FFF2-40B4-BE49-F238E27FC236}">
                    <a16:creationId xmlns:a16="http://schemas.microsoft.com/office/drawing/2014/main" id="{35128F54-B348-4BC4-A847-23CBECE101BA}"/>
                  </a:ext>
                </a:extLst>
              </p:cNvPr>
              <p:cNvSpPr txBox="1">
                <a:spLocks noRot="1" noChangeAspect="1" noMove="1" noResize="1" noEditPoints="1" noAdjustHandles="1" noChangeArrowheads="1" noChangeShapeType="1" noTextEdit="1"/>
              </p:cNvSpPr>
              <p:nvPr/>
            </p:nvSpPr>
            <p:spPr>
              <a:xfrm>
                <a:off x="4623377" y="2920770"/>
                <a:ext cx="572208" cy="385555"/>
              </a:xfrm>
              <a:prstGeom prst="rect">
                <a:avLst/>
              </a:prstGeom>
              <a:blipFill>
                <a:blip r:embed="rId24"/>
                <a:stretch>
                  <a:fillRect l="-6522" t="-12500" r="-4348" b="-9375"/>
                </a:stretch>
              </a:blipFill>
            </p:spPr>
            <p:txBody>
              <a:bodyPr/>
              <a:lstStyle/>
              <a:p>
                <a:r>
                  <a:rPr lang="en-DE">
                    <a:noFill/>
                  </a:rPr>
                  <a:t> </a:t>
                </a:r>
              </a:p>
            </p:txBody>
          </p:sp>
        </mc:Fallback>
      </mc:AlternateContent>
      <p:grpSp>
        <p:nvGrpSpPr>
          <p:cNvPr id="84" name="群組 83">
            <a:extLst>
              <a:ext uri="{FF2B5EF4-FFF2-40B4-BE49-F238E27FC236}">
                <a16:creationId xmlns:a16="http://schemas.microsoft.com/office/drawing/2014/main" id="{D101D0BB-250C-4CBE-B0A8-643E12DA88D1}"/>
              </a:ext>
            </a:extLst>
          </p:cNvPr>
          <p:cNvGrpSpPr/>
          <p:nvPr/>
        </p:nvGrpSpPr>
        <p:grpSpPr>
          <a:xfrm>
            <a:off x="4709921" y="2181882"/>
            <a:ext cx="715161" cy="605813"/>
            <a:chOff x="635402" y="1337615"/>
            <a:chExt cx="715161" cy="605813"/>
          </a:xfrm>
        </p:grpSpPr>
        <p:sp>
          <p:nvSpPr>
            <p:cNvPr id="85" name="矩形 84">
              <a:extLst>
                <a:ext uri="{FF2B5EF4-FFF2-40B4-BE49-F238E27FC236}">
                  <a16:creationId xmlns:a16="http://schemas.microsoft.com/office/drawing/2014/main" id="{B1DD406D-EDF5-4F56-9B78-CC77BD25D36D}"/>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49423E49-A3F3-4665-9D95-F9DB6BB35698}"/>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7"/>
                  <a:stretch>
                    <a:fillRect/>
                  </a:stretch>
                </a:blipFill>
              </p:spPr>
              <p:txBody>
                <a:bodyPr/>
                <a:lstStyle/>
                <a:p>
                  <a:r>
                    <a:rPr lang="zh-TW" altLang="en-US">
                      <a:noFill/>
                    </a:rPr>
                    <a:t> </a:t>
                  </a:r>
                </a:p>
              </p:txBody>
            </p:sp>
          </mc:Fallback>
        </mc:AlternateContent>
      </p:grpSp>
      <p:cxnSp>
        <p:nvCxnSpPr>
          <p:cNvPr id="87" name="直線單箭頭接點 86">
            <a:extLst>
              <a:ext uri="{FF2B5EF4-FFF2-40B4-BE49-F238E27FC236}">
                <a16:creationId xmlns:a16="http://schemas.microsoft.com/office/drawing/2014/main" id="{CA95C29B-A8FB-4FE4-AABB-D4B658CBA961}"/>
              </a:ext>
            </a:extLst>
          </p:cNvPr>
          <p:cNvCxnSpPr>
            <a:cxnSpLocks/>
            <a:stCxn id="26" idx="0"/>
            <a:endCxn id="89" idx="2"/>
          </p:cNvCxnSpPr>
          <p:nvPr/>
        </p:nvCxnSpPr>
        <p:spPr>
          <a:xfrm flipH="1" flipV="1">
            <a:off x="3345015" y="3608993"/>
            <a:ext cx="230" cy="7456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8" name="群組 87">
            <a:extLst>
              <a:ext uri="{FF2B5EF4-FFF2-40B4-BE49-F238E27FC236}">
                <a16:creationId xmlns:a16="http://schemas.microsoft.com/office/drawing/2014/main" id="{E9B9AF86-F1E0-47D6-A181-15E01A34BAC9}"/>
              </a:ext>
            </a:extLst>
          </p:cNvPr>
          <p:cNvGrpSpPr/>
          <p:nvPr/>
        </p:nvGrpSpPr>
        <p:grpSpPr>
          <a:xfrm>
            <a:off x="3195824" y="3298980"/>
            <a:ext cx="298383" cy="310013"/>
            <a:chOff x="-105878" y="1740168"/>
            <a:chExt cx="461666" cy="461665"/>
          </a:xfrm>
        </p:grpSpPr>
        <p:sp>
          <p:nvSpPr>
            <p:cNvPr id="89" name="矩形 88">
              <a:extLst>
                <a:ext uri="{FF2B5EF4-FFF2-40B4-BE49-F238E27FC236}">
                  <a16:creationId xmlns:a16="http://schemas.microsoft.com/office/drawing/2014/main" id="{66BFDE00-70B6-483A-AD1D-B4A9194FDF8F}"/>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0" name="群組 89">
              <a:extLst>
                <a:ext uri="{FF2B5EF4-FFF2-40B4-BE49-F238E27FC236}">
                  <a16:creationId xmlns:a16="http://schemas.microsoft.com/office/drawing/2014/main" id="{DBFDCE17-D520-4606-A733-9C1D8FDE35F4}"/>
                </a:ext>
              </a:extLst>
            </p:cNvPr>
            <p:cNvGrpSpPr/>
            <p:nvPr/>
          </p:nvGrpSpPr>
          <p:grpSpPr>
            <a:xfrm rot="21265833">
              <a:off x="-30571" y="1828628"/>
              <a:ext cx="317144" cy="302092"/>
              <a:chOff x="-43095" y="1828685"/>
              <a:chExt cx="317144" cy="302092"/>
            </a:xfrm>
          </p:grpSpPr>
          <p:cxnSp>
            <p:nvCxnSpPr>
              <p:cNvPr id="91" name="直線接點 90">
                <a:extLst>
                  <a:ext uri="{FF2B5EF4-FFF2-40B4-BE49-F238E27FC236}">
                    <a16:creationId xmlns:a16="http://schemas.microsoft.com/office/drawing/2014/main" id="{C6BF7F5D-DC54-48CD-A339-FBC15950FE7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CF597AEF-BBD6-4C90-93BA-C20C179C3CC6}"/>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3" name="直線單箭頭接點 92">
            <a:extLst>
              <a:ext uri="{FF2B5EF4-FFF2-40B4-BE49-F238E27FC236}">
                <a16:creationId xmlns:a16="http://schemas.microsoft.com/office/drawing/2014/main" id="{8A770F34-3D7C-4956-B071-E882F9A95388}"/>
              </a:ext>
            </a:extLst>
          </p:cNvPr>
          <p:cNvCxnSpPr>
            <a:cxnSpLocks/>
            <a:stCxn id="37" idx="0"/>
            <a:endCxn id="95" idx="2"/>
          </p:cNvCxnSpPr>
          <p:nvPr/>
        </p:nvCxnSpPr>
        <p:spPr>
          <a:xfrm flipH="1" flipV="1">
            <a:off x="5607595" y="3616571"/>
            <a:ext cx="13863" cy="7211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4" name="群組 93">
            <a:extLst>
              <a:ext uri="{FF2B5EF4-FFF2-40B4-BE49-F238E27FC236}">
                <a16:creationId xmlns:a16="http://schemas.microsoft.com/office/drawing/2014/main" id="{26AC8843-B210-4EF0-AF2A-6E185A91B16E}"/>
              </a:ext>
            </a:extLst>
          </p:cNvPr>
          <p:cNvGrpSpPr/>
          <p:nvPr/>
        </p:nvGrpSpPr>
        <p:grpSpPr>
          <a:xfrm>
            <a:off x="5458403" y="3306558"/>
            <a:ext cx="298383" cy="310013"/>
            <a:chOff x="-105878" y="1740168"/>
            <a:chExt cx="461666" cy="461665"/>
          </a:xfrm>
        </p:grpSpPr>
        <p:sp>
          <p:nvSpPr>
            <p:cNvPr id="95" name="矩形 94">
              <a:extLst>
                <a:ext uri="{FF2B5EF4-FFF2-40B4-BE49-F238E27FC236}">
                  <a16:creationId xmlns:a16="http://schemas.microsoft.com/office/drawing/2014/main" id="{8029292D-EB00-450D-9FEA-8C7839B91F8A}"/>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6" name="群組 95">
              <a:extLst>
                <a:ext uri="{FF2B5EF4-FFF2-40B4-BE49-F238E27FC236}">
                  <a16:creationId xmlns:a16="http://schemas.microsoft.com/office/drawing/2014/main" id="{103F8059-80CF-496F-BF4C-26DB5F310CCB}"/>
                </a:ext>
              </a:extLst>
            </p:cNvPr>
            <p:cNvGrpSpPr/>
            <p:nvPr/>
          </p:nvGrpSpPr>
          <p:grpSpPr>
            <a:xfrm rot="21265833">
              <a:off x="-30571" y="1828628"/>
              <a:ext cx="317144" cy="302092"/>
              <a:chOff x="-43095" y="1828685"/>
              <a:chExt cx="317144" cy="302092"/>
            </a:xfrm>
          </p:grpSpPr>
          <p:cxnSp>
            <p:nvCxnSpPr>
              <p:cNvPr id="97" name="直線接點 96">
                <a:extLst>
                  <a:ext uri="{FF2B5EF4-FFF2-40B4-BE49-F238E27FC236}">
                    <a16:creationId xmlns:a16="http://schemas.microsoft.com/office/drawing/2014/main" id="{0C9CFBC3-A78C-4B1F-9CD8-496738ABE5C9}"/>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9298113B-9FC3-46D9-80B9-0E6E840E856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9" name="直線單箭頭接點 98">
            <a:extLst>
              <a:ext uri="{FF2B5EF4-FFF2-40B4-BE49-F238E27FC236}">
                <a16:creationId xmlns:a16="http://schemas.microsoft.com/office/drawing/2014/main" id="{1E605275-E0BD-4148-B138-CDB3DA779DC1}"/>
              </a:ext>
            </a:extLst>
          </p:cNvPr>
          <p:cNvCxnSpPr>
            <a:cxnSpLocks/>
          </p:cNvCxnSpPr>
          <p:nvPr/>
        </p:nvCxnSpPr>
        <p:spPr>
          <a:xfrm flipH="1" flipV="1">
            <a:off x="3345014" y="2484787"/>
            <a:ext cx="0" cy="79261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04465711-EC22-45DA-ACAB-426B3001976F}"/>
              </a:ext>
            </a:extLst>
          </p:cNvPr>
          <p:cNvCxnSpPr>
            <a:cxnSpLocks/>
          </p:cNvCxnSpPr>
          <p:nvPr/>
        </p:nvCxnSpPr>
        <p:spPr>
          <a:xfrm flipV="1">
            <a:off x="5607489" y="2469530"/>
            <a:ext cx="0" cy="847492"/>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96C7B142-1D8F-4B09-A378-CA243180AA4F}"/>
              </a:ext>
            </a:extLst>
          </p:cNvPr>
          <p:cNvCxnSpPr>
            <a:cxnSpLocks/>
            <a:endCxn id="89" idx="1"/>
          </p:cNvCxnSpPr>
          <p:nvPr/>
        </p:nvCxnSpPr>
        <p:spPr>
          <a:xfrm>
            <a:off x="2639187" y="3441223"/>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3F3B5D6A-1772-43DF-9089-B99817BE418D}"/>
              </a:ext>
            </a:extLst>
          </p:cNvPr>
          <p:cNvCxnSpPr>
            <a:cxnSpLocks/>
          </p:cNvCxnSpPr>
          <p:nvPr/>
        </p:nvCxnSpPr>
        <p:spPr>
          <a:xfrm>
            <a:off x="4932877" y="3459565"/>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B5BFBE6F-EDC1-4368-B796-CE12FE46248F}"/>
              </a:ext>
            </a:extLst>
          </p:cNvPr>
          <p:cNvCxnSpPr>
            <a:cxnSpLocks/>
          </p:cNvCxnSpPr>
          <p:nvPr/>
        </p:nvCxnSpPr>
        <p:spPr>
          <a:xfrm>
            <a:off x="3345016" y="2469530"/>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a16="http://schemas.microsoft.com/office/drawing/2014/main" id="{0AC8F132-6B86-41E4-AFB5-DB9FCEA0487B}"/>
              </a:ext>
            </a:extLst>
          </p:cNvPr>
          <p:cNvSpPr txBox="1"/>
          <p:nvPr/>
        </p:nvSpPr>
        <p:spPr>
          <a:xfrm>
            <a:off x="4040248" y="1463587"/>
            <a:ext cx="2245357" cy="461665"/>
          </a:xfrm>
          <a:prstGeom prst="rect">
            <a:avLst/>
          </a:prstGeom>
          <a:noFill/>
        </p:spPr>
        <p:txBody>
          <a:bodyPr wrap="square" rtlCol="0">
            <a:spAutoFit/>
          </a:bodyPr>
          <a:lstStyle/>
          <a:p>
            <a:r>
              <a:rPr lang="en-US" altLang="zh-TW" sz="2400" dirty="0"/>
              <a:t>Many Layers …</a:t>
            </a:r>
            <a:endParaRPr lang="zh-TW" altLang="en-US" sz="2400" dirty="0"/>
          </a:p>
        </p:txBody>
      </p:sp>
      <p:cxnSp>
        <p:nvCxnSpPr>
          <p:cNvPr id="105" name="直線單箭頭接點 104">
            <a:extLst>
              <a:ext uri="{FF2B5EF4-FFF2-40B4-BE49-F238E27FC236}">
                <a16:creationId xmlns:a16="http://schemas.microsoft.com/office/drawing/2014/main" id="{60EE0EFC-FFB3-4292-98A7-361D29738066}"/>
              </a:ext>
            </a:extLst>
          </p:cNvPr>
          <p:cNvCxnSpPr>
            <a:cxnSpLocks/>
          </p:cNvCxnSpPr>
          <p:nvPr/>
        </p:nvCxnSpPr>
        <p:spPr>
          <a:xfrm flipV="1">
            <a:off x="5046551" y="1883957"/>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27BD6FE8-A91D-470C-B94B-58B18122B2FE}"/>
              </a:ext>
            </a:extLst>
          </p:cNvPr>
          <p:cNvCxnSpPr>
            <a:cxnSpLocks/>
          </p:cNvCxnSpPr>
          <p:nvPr/>
        </p:nvCxnSpPr>
        <p:spPr>
          <a:xfrm flipV="1">
            <a:off x="5038540" y="1289224"/>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字方塊 110">
            <a:extLst>
              <a:ext uri="{FF2B5EF4-FFF2-40B4-BE49-F238E27FC236}">
                <a16:creationId xmlns:a16="http://schemas.microsoft.com/office/drawing/2014/main" id="{78593491-5EB0-46D7-89FC-162E36F12E14}"/>
              </a:ext>
            </a:extLst>
          </p:cNvPr>
          <p:cNvSpPr txBox="1"/>
          <p:nvPr/>
        </p:nvSpPr>
        <p:spPr>
          <a:xfrm>
            <a:off x="4228036" y="782853"/>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23" name="直線單箭頭接點 122">
            <a:extLst>
              <a:ext uri="{FF2B5EF4-FFF2-40B4-BE49-F238E27FC236}">
                <a16:creationId xmlns:a16="http://schemas.microsoft.com/office/drawing/2014/main" id="{CD7FCCDB-FCD0-40B7-9236-D7EEBF1B961A}"/>
              </a:ext>
            </a:extLst>
          </p:cNvPr>
          <p:cNvCxnSpPr>
            <a:cxnSpLocks/>
          </p:cNvCxnSpPr>
          <p:nvPr/>
        </p:nvCxnSpPr>
        <p:spPr>
          <a:xfrm flipH="1">
            <a:off x="5303260" y="2492235"/>
            <a:ext cx="34001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4A9EE6B-79DE-7E4C-A2B4-9DE187037834}"/>
              </a:ext>
            </a:extLst>
          </p:cNvPr>
          <p:cNvSpPr/>
          <p:nvPr/>
        </p:nvSpPr>
        <p:spPr>
          <a:xfrm>
            <a:off x="3760876" y="6626604"/>
            <a:ext cx="5863517" cy="276999"/>
          </a:xfrm>
          <a:prstGeom prst="rect">
            <a:avLst/>
          </a:prstGeom>
        </p:spPr>
        <p:txBody>
          <a:bodyPr wrap="square">
            <a:spAutoFit/>
          </a:bodyPr>
          <a:lstStyle/>
          <a:p>
            <a:pPr lvl="1"/>
            <a:r>
              <a:rPr lang="en-US" altLang="zh-TW" sz="1200" dirty="0">
                <a:solidFill>
                  <a:schemeClr val="bg1"/>
                </a:solidFill>
                <a:hlinkClick r:id="rId28">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107" name="Slide Number Placeholder 3">
            <a:extLst>
              <a:ext uri="{FF2B5EF4-FFF2-40B4-BE49-F238E27FC236}">
                <a16:creationId xmlns:a16="http://schemas.microsoft.com/office/drawing/2014/main" id="{FDD26077-917E-4E41-A3EA-557443FC57AC}"/>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46</a:t>
            </a:fld>
            <a:endParaRPr lang="de-DE"/>
          </a:p>
        </p:txBody>
      </p:sp>
      <p:sp>
        <p:nvSpPr>
          <p:cNvPr id="108" name="Freeform 107">
            <a:extLst>
              <a:ext uri="{FF2B5EF4-FFF2-40B4-BE49-F238E27FC236}">
                <a16:creationId xmlns:a16="http://schemas.microsoft.com/office/drawing/2014/main" id="{225D8683-7A10-8B46-8652-DFC37C4BB86E}"/>
              </a:ext>
            </a:extLst>
          </p:cNvPr>
          <p:cNvSpPr/>
          <p:nvPr/>
        </p:nvSpPr>
        <p:spPr>
          <a:xfrm>
            <a:off x="4997504" y="544673"/>
            <a:ext cx="1890584" cy="5986508"/>
          </a:xfrm>
          <a:custGeom>
            <a:avLst/>
            <a:gdLst>
              <a:gd name="connsiteX0" fmla="*/ 0 w 1890584"/>
              <a:gd name="connsiteY0" fmla="*/ 166431 h 5986508"/>
              <a:gd name="connsiteX1" fmla="*/ 210065 w 1890584"/>
              <a:gd name="connsiteY1" fmla="*/ 5793 h 5986508"/>
              <a:gd name="connsiteX2" fmla="*/ 914400 w 1890584"/>
              <a:gd name="connsiteY2" fmla="*/ 771912 h 5986508"/>
              <a:gd name="connsiteX3" fmla="*/ 926757 w 1890584"/>
              <a:gd name="connsiteY3" fmla="*/ 846053 h 5986508"/>
              <a:gd name="connsiteX4" fmla="*/ 963827 w 1890584"/>
              <a:gd name="connsiteY4" fmla="*/ 969620 h 5986508"/>
              <a:gd name="connsiteX5" fmla="*/ 926757 w 1890584"/>
              <a:gd name="connsiteY5" fmla="*/ 1958161 h 5986508"/>
              <a:gd name="connsiteX6" fmla="*/ 1062681 w 1890584"/>
              <a:gd name="connsiteY6" fmla="*/ 3675750 h 5986508"/>
              <a:gd name="connsiteX7" fmla="*/ 1050324 w 1890584"/>
              <a:gd name="connsiteY7" fmla="*/ 3799318 h 5986508"/>
              <a:gd name="connsiteX8" fmla="*/ 1124465 w 1890584"/>
              <a:gd name="connsiteY8" fmla="*/ 4787858 h 5986508"/>
              <a:gd name="connsiteX9" fmla="*/ 1173892 w 1890584"/>
              <a:gd name="connsiteY9" fmla="*/ 5282128 h 5986508"/>
              <a:gd name="connsiteX10" fmla="*/ 1322173 w 1890584"/>
              <a:gd name="connsiteY10" fmla="*/ 5541620 h 5986508"/>
              <a:gd name="connsiteX11" fmla="*/ 1433384 w 1890584"/>
              <a:gd name="connsiteY11" fmla="*/ 5813469 h 5986508"/>
              <a:gd name="connsiteX12" fmla="*/ 1470454 w 1890584"/>
              <a:gd name="connsiteY12" fmla="*/ 5850539 h 5986508"/>
              <a:gd name="connsiteX13" fmla="*/ 1668162 w 1890584"/>
              <a:gd name="connsiteY13" fmla="*/ 5924680 h 5986508"/>
              <a:gd name="connsiteX14" fmla="*/ 1890584 w 1890584"/>
              <a:gd name="connsiteY14" fmla="*/ 5986464 h 59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0584" h="5986508">
                <a:moveTo>
                  <a:pt x="0" y="166431"/>
                </a:moveTo>
                <a:cubicBezTo>
                  <a:pt x="70022" y="112885"/>
                  <a:pt x="122321" y="14230"/>
                  <a:pt x="210065" y="5793"/>
                </a:cubicBezTo>
                <a:cubicBezTo>
                  <a:pt x="791820" y="-50145"/>
                  <a:pt x="724588" y="306009"/>
                  <a:pt x="914400" y="771912"/>
                </a:cubicBezTo>
                <a:cubicBezTo>
                  <a:pt x="918519" y="796626"/>
                  <a:pt x="920680" y="821746"/>
                  <a:pt x="926757" y="846053"/>
                </a:cubicBezTo>
                <a:cubicBezTo>
                  <a:pt x="937187" y="887772"/>
                  <a:pt x="963827" y="926617"/>
                  <a:pt x="963827" y="969620"/>
                </a:cubicBezTo>
                <a:cubicBezTo>
                  <a:pt x="963827" y="1299365"/>
                  <a:pt x="939114" y="1628647"/>
                  <a:pt x="926757" y="1958161"/>
                </a:cubicBezTo>
                <a:cubicBezTo>
                  <a:pt x="1041530" y="2646802"/>
                  <a:pt x="988175" y="2281426"/>
                  <a:pt x="1062681" y="3675750"/>
                </a:cubicBezTo>
                <a:cubicBezTo>
                  <a:pt x="1064890" y="3717086"/>
                  <a:pt x="1054443" y="3758129"/>
                  <a:pt x="1050324" y="3799318"/>
                </a:cubicBezTo>
                <a:cubicBezTo>
                  <a:pt x="1075038" y="4128831"/>
                  <a:pt x="1097023" y="4458561"/>
                  <a:pt x="1124465" y="4787858"/>
                </a:cubicBezTo>
                <a:cubicBezTo>
                  <a:pt x="1138216" y="4952864"/>
                  <a:pt x="1131883" y="5121967"/>
                  <a:pt x="1173892" y="5282128"/>
                </a:cubicBezTo>
                <a:cubicBezTo>
                  <a:pt x="1199168" y="5378492"/>
                  <a:pt x="1278455" y="5452102"/>
                  <a:pt x="1322173" y="5541620"/>
                </a:cubicBezTo>
                <a:cubicBezTo>
                  <a:pt x="1365137" y="5629595"/>
                  <a:pt x="1391017" y="5725205"/>
                  <a:pt x="1433384" y="5813469"/>
                </a:cubicBezTo>
                <a:cubicBezTo>
                  <a:pt x="1440946" y="5829223"/>
                  <a:pt x="1454661" y="5843058"/>
                  <a:pt x="1470454" y="5850539"/>
                </a:cubicBezTo>
                <a:cubicBezTo>
                  <a:pt x="1534063" y="5880670"/>
                  <a:pt x="1601830" y="5901143"/>
                  <a:pt x="1668162" y="5924680"/>
                </a:cubicBezTo>
                <a:cubicBezTo>
                  <a:pt x="1853292" y="5990372"/>
                  <a:pt x="1790654" y="5986464"/>
                  <a:pt x="1890584" y="5986464"/>
                </a:cubicBezTo>
              </a:path>
            </a:pathLst>
          </a:cu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109" name="文字方塊 105">
            <a:extLst>
              <a:ext uri="{FF2B5EF4-FFF2-40B4-BE49-F238E27FC236}">
                <a16:creationId xmlns:a16="http://schemas.microsoft.com/office/drawing/2014/main" id="{86ED0FE5-E8F6-3347-83D0-8D025AC7C1CD}"/>
              </a:ext>
            </a:extLst>
          </p:cNvPr>
          <p:cNvSpPr txBox="1"/>
          <p:nvPr/>
        </p:nvSpPr>
        <p:spPr>
          <a:xfrm>
            <a:off x="6483428" y="6276722"/>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sp>
        <p:nvSpPr>
          <p:cNvPr id="112" name="Cloud Callout 111">
            <a:extLst>
              <a:ext uri="{FF2B5EF4-FFF2-40B4-BE49-F238E27FC236}">
                <a16:creationId xmlns:a16="http://schemas.microsoft.com/office/drawing/2014/main" id="{58363A63-C0A3-3442-91EF-CD932CF5731D}"/>
              </a:ext>
            </a:extLst>
          </p:cNvPr>
          <p:cNvSpPr/>
          <p:nvPr/>
        </p:nvSpPr>
        <p:spPr>
          <a:xfrm>
            <a:off x="6319491" y="1659610"/>
            <a:ext cx="2723742" cy="1535025"/>
          </a:xfrm>
          <a:prstGeom prst="cloudCallout">
            <a:avLst>
              <a:gd name="adj1" fmla="val -56562"/>
              <a:gd name="adj2" fmla="val 681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AutoregressionAR(1)</a:t>
            </a:r>
          </a:p>
        </p:txBody>
      </p:sp>
    </p:spTree>
    <p:extLst>
      <p:ext uri="{BB962C8B-B14F-4D97-AF65-F5344CB8AC3E}">
        <p14:creationId xmlns:p14="http://schemas.microsoft.com/office/powerpoint/2010/main" val="32522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par>
                                <p:cTn id="59" presetID="9" presetClass="entr" presetSubtype="0" fill="hold" grpId="0" nodeType="with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dissolve">
                                      <p:cBhvr>
                                        <p:cTn id="64" dur="500"/>
                                        <p:tgtEl>
                                          <p:spTgt spid="11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dissolve">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09"/>
                                        </p:tgtEl>
                                        <p:attrNameLst>
                                          <p:attrName>style.visibility</p:attrName>
                                        </p:attrNameLst>
                                      </p:cBhvr>
                                      <p:to>
                                        <p:strVal val="visible"/>
                                      </p:to>
                                    </p:set>
                                    <p:animEffect transition="in" filter="dissolve">
                                      <p:cBhvr>
                                        <p:cTn id="74" dur="500"/>
                                        <p:tgtEl>
                                          <p:spTgt spid="10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dissolve">
                                      <p:cBhvr>
                                        <p:cTn id="7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8" grpId="0" animBg="1"/>
      <p:bldP spid="79" grpId="0" animBg="1"/>
      <p:bldP spid="82" grpId="0"/>
      <p:bldP spid="83" grpId="0"/>
      <p:bldP spid="104" grpId="0"/>
      <p:bldP spid="111" grpId="0"/>
      <p:bldP spid="108" grpId="0" animBg="1"/>
      <p:bldP spid="109" grpId="0"/>
      <p:bldP spid="1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E5C845F7-AB26-2A43-95A5-DDD7333523D4}"/>
              </a:ext>
            </a:extLst>
          </p:cNvPr>
          <p:cNvSpPr/>
          <p:nvPr/>
        </p:nvSpPr>
        <p:spPr>
          <a:xfrm>
            <a:off x="1795082" y="6283365"/>
            <a:ext cx="8412929" cy="37994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4" name="矩形 3">
            <a:extLst>
              <a:ext uri="{FF2B5EF4-FFF2-40B4-BE49-F238E27FC236}">
                <a16:creationId xmlns:a16="http://schemas.microsoft.com/office/drawing/2014/main" id="{26A31A16-A898-499B-9CC1-6998F3F79768}"/>
              </a:ext>
            </a:extLst>
          </p:cNvPr>
          <p:cNvSpPr/>
          <p:nvPr/>
        </p:nvSpPr>
        <p:spPr>
          <a:xfrm>
            <a:off x="1845816" y="251938"/>
            <a:ext cx="5330305" cy="584775"/>
          </a:xfrm>
          <a:prstGeom prst="rect">
            <a:avLst/>
          </a:prstGeom>
        </p:spPr>
        <p:txBody>
          <a:bodyPr wrap="none">
            <a:spAutoFit/>
          </a:bodyPr>
          <a:lstStyle/>
          <a:p>
            <a:r>
              <a:rPr lang="en-US" altLang="zh-TW" sz="3200" dirty="0"/>
              <a:t>Generative Pre-Training (GPT) </a:t>
            </a:r>
            <a:endParaRPr lang="zh-TW" altLang="en-US" sz="3200" dirty="0"/>
          </a:p>
        </p:txBody>
      </p:sp>
      <p:sp>
        <p:nvSpPr>
          <p:cNvPr id="6" name="矩形 5">
            <a:extLst>
              <a:ext uri="{FF2B5EF4-FFF2-40B4-BE49-F238E27FC236}">
                <a16:creationId xmlns:a16="http://schemas.microsoft.com/office/drawing/2014/main" id="{6EB405E0-22FE-4D5C-8F7A-F00A113D60B1}"/>
              </a:ext>
            </a:extLst>
          </p:cNvPr>
          <p:cNvSpPr/>
          <p:nvPr/>
        </p:nvSpPr>
        <p:spPr>
          <a:xfrm>
            <a:off x="2549638" y="5432828"/>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8" name="直線單箭頭接點 7">
            <a:extLst>
              <a:ext uri="{FF2B5EF4-FFF2-40B4-BE49-F238E27FC236}">
                <a16:creationId xmlns:a16="http://schemas.microsoft.com/office/drawing/2014/main" id="{5E3F10FE-B850-4D09-AEEE-CE788FDB9ACE}"/>
              </a:ext>
            </a:extLst>
          </p:cNvPr>
          <p:cNvCxnSpPr/>
          <p:nvPr/>
        </p:nvCxnSpPr>
        <p:spPr>
          <a:xfrm flipV="1">
            <a:off x="2798389"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4DEA024-42A4-4196-AE06-28C922BBB26A}"/>
              </a:ext>
            </a:extLst>
          </p:cNvPr>
          <p:cNvSpPr/>
          <p:nvPr/>
        </p:nvSpPr>
        <p:spPr>
          <a:xfrm>
            <a:off x="4825430" y="54328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13" name="直線單箭頭接點 12">
            <a:extLst>
              <a:ext uri="{FF2B5EF4-FFF2-40B4-BE49-F238E27FC236}">
                <a16:creationId xmlns:a16="http://schemas.microsoft.com/office/drawing/2014/main" id="{7FD1A0A0-682A-4725-88C3-D96BFC1185AB}"/>
              </a:ext>
            </a:extLst>
          </p:cNvPr>
          <p:cNvCxnSpPr/>
          <p:nvPr/>
        </p:nvCxnSpPr>
        <p:spPr>
          <a:xfrm flipV="1">
            <a:off x="5056711"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C1E49B2-1FA9-4422-8940-D7F69A05D6A6}"/>
              </a:ext>
            </a:extLst>
          </p:cNvPr>
          <p:cNvCxnSpPr/>
          <p:nvPr/>
        </p:nvCxnSpPr>
        <p:spPr>
          <a:xfrm flipV="1">
            <a:off x="7302774" y="60858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A5F20741-482F-447C-9686-1C6C37AC72AB}"/>
              </a:ext>
            </a:extLst>
          </p:cNvPr>
          <p:cNvSpPr/>
          <p:nvPr/>
        </p:nvSpPr>
        <p:spPr>
          <a:xfrm>
            <a:off x="7057755" y="54476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22" name="直線單箭頭接點 21">
            <a:extLst>
              <a:ext uri="{FF2B5EF4-FFF2-40B4-BE49-F238E27FC236}">
                <a16:creationId xmlns:a16="http://schemas.microsoft.com/office/drawing/2014/main" id="{D645583C-2FC7-48E7-9DD8-7325E4608E84}"/>
              </a:ext>
            </a:extLst>
          </p:cNvPr>
          <p:cNvCxnSpPr/>
          <p:nvPr/>
        </p:nvCxnSpPr>
        <p:spPr>
          <a:xfrm flipV="1">
            <a:off x="9552910" y="61026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93D89DC-66A0-4154-82EF-D892E61F18A7}"/>
              </a:ext>
            </a:extLst>
          </p:cNvPr>
          <p:cNvSpPr/>
          <p:nvPr/>
        </p:nvSpPr>
        <p:spPr>
          <a:xfrm>
            <a:off x="9309219" y="54644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grpSp>
        <p:nvGrpSpPr>
          <p:cNvPr id="25" name="群組 24">
            <a:extLst>
              <a:ext uri="{FF2B5EF4-FFF2-40B4-BE49-F238E27FC236}">
                <a16:creationId xmlns:a16="http://schemas.microsoft.com/office/drawing/2014/main" id="{D84AC98D-203D-4265-88ED-A347B1D32096}"/>
              </a:ext>
            </a:extLst>
          </p:cNvPr>
          <p:cNvGrpSpPr/>
          <p:nvPr/>
        </p:nvGrpSpPr>
        <p:grpSpPr>
          <a:xfrm>
            <a:off x="1885279" y="4354664"/>
            <a:ext cx="1839368" cy="1052823"/>
            <a:chOff x="401919" y="3795863"/>
            <a:chExt cx="1839368" cy="1052823"/>
          </a:xfrm>
        </p:grpSpPr>
        <p:sp>
          <p:nvSpPr>
            <p:cNvPr id="26" name="矩形 25">
              <a:extLst>
                <a:ext uri="{FF2B5EF4-FFF2-40B4-BE49-F238E27FC236}">
                  <a16:creationId xmlns:a16="http://schemas.microsoft.com/office/drawing/2014/main" id="{4DA84A4B-6DB6-4A8B-97BA-B4D887F31C13}"/>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C7A46505-8975-403D-98D5-BDF8D6036DA0}"/>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28" name="矩形 27">
              <a:extLst>
                <a:ext uri="{FF2B5EF4-FFF2-40B4-BE49-F238E27FC236}">
                  <a16:creationId xmlns:a16="http://schemas.microsoft.com/office/drawing/2014/main" id="{B66F68E9-DCB7-46F0-84FA-927DF4D1162F}"/>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AECF205A-6623-4CE7-A22C-E1A4186471D2}"/>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0" name="矩形 29">
              <a:extLst>
                <a:ext uri="{FF2B5EF4-FFF2-40B4-BE49-F238E27FC236}">
                  <a16:creationId xmlns:a16="http://schemas.microsoft.com/office/drawing/2014/main" id="{F1188DAD-73BD-469D-8562-E00C04907F63}"/>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CFBA804-8548-4A01-A13F-C13442933203}"/>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32" name="直線單箭頭接點 31">
              <a:extLst>
                <a:ext uri="{FF2B5EF4-FFF2-40B4-BE49-F238E27FC236}">
                  <a16:creationId xmlns:a16="http://schemas.microsoft.com/office/drawing/2014/main" id="{19CD26CE-99F9-4C8C-9FAC-0040803C428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92D7C2E-540C-4D7A-A80B-ADB27C34341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A7A887C0-A9BD-4DC6-B396-AABCED013DD3}"/>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5DAC6E02-78BB-4D60-9FC7-5848CDF43EC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B717C7CB-DB58-4888-ABE1-F1B50C6E6F30}"/>
              </a:ext>
            </a:extLst>
          </p:cNvPr>
          <p:cNvGrpSpPr/>
          <p:nvPr/>
        </p:nvGrpSpPr>
        <p:grpSpPr>
          <a:xfrm>
            <a:off x="4161491" y="4337734"/>
            <a:ext cx="1839368" cy="1052823"/>
            <a:chOff x="401919" y="3795863"/>
            <a:chExt cx="1839368" cy="1052823"/>
          </a:xfrm>
        </p:grpSpPr>
        <p:sp>
          <p:nvSpPr>
            <p:cNvPr id="37" name="矩形 36">
              <a:extLst>
                <a:ext uri="{FF2B5EF4-FFF2-40B4-BE49-F238E27FC236}">
                  <a16:creationId xmlns:a16="http://schemas.microsoft.com/office/drawing/2014/main" id="{C6C5267E-DD74-4D8A-8891-63D85EC456C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9A890C5E-E339-4586-BA36-E941258F412E}"/>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39" name="矩形 38">
              <a:extLst>
                <a:ext uri="{FF2B5EF4-FFF2-40B4-BE49-F238E27FC236}">
                  <a16:creationId xmlns:a16="http://schemas.microsoft.com/office/drawing/2014/main" id="{BA456918-B481-46BC-8F76-DA9F028D4A62}"/>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D640DE83-8F20-4464-8C55-8F7DB9FDDAF7}"/>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C19D1787-830A-46FE-A8CB-F8089F21D841}"/>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6994F1DA-985D-4EAC-93A6-A3C3243AADD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C8DBBF1C-B460-47C1-B8C3-82ED84BDDB15}"/>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48FC101E-C4FD-4BC6-BB56-68D71A1780B8}"/>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8806F9B8-F686-4761-8588-81A4A80B4125}"/>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3EDC8B82-D87B-4D67-A799-53E8D1DE181B}"/>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群組 46">
            <a:extLst>
              <a:ext uri="{FF2B5EF4-FFF2-40B4-BE49-F238E27FC236}">
                <a16:creationId xmlns:a16="http://schemas.microsoft.com/office/drawing/2014/main" id="{DC381A95-9E50-437E-B23C-AB4F01551703}"/>
              </a:ext>
            </a:extLst>
          </p:cNvPr>
          <p:cNvGrpSpPr/>
          <p:nvPr/>
        </p:nvGrpSpPr>
        <p:grpSpPr>
          <a:xfrm>
            <a:off x="6405607" y="4348328"/>
            <a:ext cx="1839368" cy="1052823"/>
            <a:chOff x="401919" y="3795863"/>
            <a:chExt cx="1839368" cy="1052823"/>
          </a:xfrm>
        </p:grpSpPr>
        <p:sp>
          <p:nvSpPr>
            <p:cNvPr id="48" name="矩形 47">
              <a:extLst>
                <a:ext uri="{FF2B5EF4-FFF2-40B4-BE49-F238E27FC236}">
                  <a16:creationId xmlns:a16="http://schemas.microsoft.com/office/drawing/2014/main" id="{E11F596E-C52B-4DA4-9353-61C0A0D0A0BB}"/>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80D652C5-D53B-4B63-BE0A-4A598F382BC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50" name="矩形 49">
              <a:extLst>
                <a:ext uri="{FF2B5EF4-FFF2-40B4-BE49-F238E27FC236}">
                  <a16:creationId xmlns:a16="http://schemas.microsoft.com/office/drawing/2014/main" id="{1AE8F932-E0F7-4CFB-9B50-FB87D33653E5}"/>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3E4EF8AE-0FB1-4718-AC5F-3420BFC88CB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52" name="矩形 51">
              <a:extLst>
                <a:ext uri="{FF2B5EF4-FFF2-40B4-BE49-F238E27FC236}">
                  <a16:creationId xmlns:a16="http://schemas.microsoft.com/office/drawing/2014/main" id="{30FF17E5-4617-4901-A544-245293C6603F}"/>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AE01DED9-C9A3-47E9-898B-424E112E816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54" name="直線單箭頭接點 53">
              <a:extLst>
                <a:ext uri="{FF2B5EF4-FFF2-40B4-BE49-F238E27FC236}">
                  <a16:creationId xmlns:a16="http://schemas.microsoft.com/office/drawing/2014/main" id="{6F2ED776-9AE6-42D6-8FCC-A1AC4DD71CE6}"/>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79C6C856-455F-4F0A-A9E5-790FECE776D9}"/>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C0B20149-C589-4276-866A-2773C7C2760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DFB12D2B-1C62-4BBC-9952-5A6A594FF9F8}"/>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D4CFCFC7-0CD9-41BA-A11C-5BF712B51973}"/>
              </a:ext>
            </a:extLst>
          </p:cNvPr>
          <p:cNvGrpSpPr/>
          <p:nvPr/>
        </p:nvGrpSpPr>
        <p:grpSpPr>
          <a:xfrm>
            <a:off x="8658311" y="4361916"/>
            <a:ext cx="1839368" cy="1052823"/>
            <a:chOff x="401919" y="3795863"/>
            <a:chExt cx="1839368" cy="1052823"/>
          </a:xfrm>
        </p:grpSpPr>
        <p:sp>
          <p:nvSpPr>
            <p:cNvPr id="59" name="矩形 58">
              <a:extLst>
                <a:ext uri="{FF2B5EF4-FFF2-40B4-BE49-F238E27FC236}">
                  <a16:creationId xmlns:a16="http://schemas.microsoft.com/office/drawing/2014/main" id="{9EF5EAB0-6CB9-47BB-99B6-17626DEC6EC2}"/>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7BCEC94A-D5BE-4477-9C26-2E3E51C00DF8}"/>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𝑣</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61" name="矩形 60">
              <a:extLst>
                <a:ext uri="{FF2B5EF4-FFF2-40B4-BE49-F238E27FC236}">
                  <a16:creationId xmlns:a16="http://schemas.microsoft.com/office/drawing/2014/main" id="{E6091EE4-982B-4F74-8E10-BCFA494B82BE}"/>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C03E37E6-37B2-4E0D-BF08-66A0C61A96E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𝑘</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63" name="矩形 62">
              <a:extLst>
                <a:ext uri="{FF2B5EF4-FFF2-40B4-BE49-F238E27FC236}">
                  <a16:creationId xmlns:a16="http://schemas.microsoft.com/office/drawing/2014/main" id="{2D170548-2CD5-45CB-B6BD-AE6E81103EF2}"/>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2111BCC2-5F93-4201-8F2E-FED7369CC5AC}"/>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65" name="直線單箭頭接點 64">
              <a:extLst>
                <a:ext uri="{FF2B5EF4-FFF2-40B4-BE49-F238E27FC236}">
                  <a16:creationId xmlns:a16="http://schemas.microsoft.com/office/drawing/2014/main" id="{E2738B4D-38A5-4497-849B-C9B578BAC7EB}"/>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7E2030D0-3678-44A1-B94E-6DE06FE6E04C}"/>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59DDC837-51BC-4548-8B0A-AF6A21068BBB}"/>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6B99B11-36FA-4F37-8929-E2969C252361}"/>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A86D5005-BB7F-4DE5-9809-974B4E34391A}"/>
                  </a:ext>
                </a:extLst>
              </p:cNvPr>
              <p:cNvSpPr txBox="1"/>
              <p:nvPr/>
            </p:nvSpPr>
            <p:spPr>
              <a:xfrm>
                <a:off x="9210201" y="55197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4</m:t>
                          </m:r>
                        </m:sup>
                      </m:sSup>
                    </m:oMath>
                  </m:oMathPara>
                </a14:m>
                <a:endParaRPr lang="zh-TW" altLang="en-US" sz="2400" dirty="0"/>
              </a:p>
            </p:txBody>
          </p:sp>
        </mc:Choice>
        <mc:Fallback xmlns="">
          <p:sp>
            <p:nvSpPr>
              <p:cNvPr id="69" name="文字方塊 68">
                <a:extLst>
                  <a:ext uri="{FF2B5EF4-FFF2-40B4-BE49-F238E27FC236}">
                    <a16:creationId xmlns:a16="http://schemas.microsoft.com/office/drawing/2014/main" id="{A86D5005-BB7F-4DE5-9809-974B4E34391A}"/>
                  </a:ext>
                </a:extLst>
              </p:cNvPr>
              <p:cNvSpPr txBox="1">
                <a:spLocks noRot="1" noChangeAspect="1" noMove="1" noResize="1" noEditPoints="1" noAdjustHandles="1" noChangeArrowheads="1" noChangeShapeType="1" noTextEdit="1"/>
              </p:cNvSpPr>
              <p:nvPr/>
            </p:nvSpPr>
            <p:spPr>
              <a:xfrm>
                <a:off x="9210201" y="5519771"/>
                <a:ext cx="715161" cy="461665"/>
              </a:xfrm>
              <a:prstGeom prst="rect">
                <a:avLst/>
              </a:prstGeom>
              <a:blipFill>
                <a:blip r:embed="rId19"/>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85C8D80B-8F3B-42FC-8047-9321B75D3FBA}"/>
                  </a:ext>
                </a:extLst>
              </p:cNvPr>
              <p:cNvSpPr txBox="1"/>
              <p:nvPr/>
            </p:nvSpPr>
            <p:spPr>
              <a:xfrm>
                <a:off x="6962527" y="55086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70" name="文字方塊 69">
                <a:extLst>
                  <a:ext uri="{FF2B5EF4-FFF2-40B4-BE49-F238E27FC236}">
                    <a16:creationId xmlns:a16="http://schemas.microsoft.com/office/drawing/2014/main" id="{85C8D80B-8F3B-42FC-8047-9321B75D3FBA}"/>
                  </a:ext>
                </a:extLst>
              </p:cNvPr>
              <p:cNvSpPr txBox="1">
                <a:spLocks noRot="1" noChangeAspect="1" noMove="1" noResize="1" noEditPoints="1" noAdjustHandles="1" noChangeArrowheads="1" noChangeShapeType="1" noTextEdit="1"/>
              </p:cNvSpPr>
              <p:nvPr/>
            </p:nvSpPr>
            <p:spPr>
              <a:xfrm>
                <a:off x="6962527" y="5508698"/>
                <a:ext cx="715161" cy="461665"/>
              </a:xfrm>
              <a:prstGeom prst="rect">
                <a:avLst/>
              </a:prstGeom>
              <a:blipFill>
                <a:blip r:embed="rId2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73140B58-6394-4071-864C-3474E566623A}"/>
                  </a:ext>
                </a:extLst>
              </p:cNvPr>
              <p:cNvSpPr txBox="1"/>
              <p:nvPr/>
            </p:nvSpPr>
            <p:spPr>
              <a:xfrm>
                <a:off x="4750272" y="55086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1" name="文字方塊 70">
                <a:extLst>
                  <a:ext uri="{FF2B5EF4-FFF2-40B4-BE49-F238E27FC236}">
                    <a16:creationId xmlns:a16="http://schemas.microsoft.com/office/drawing/2014/main" id="{73140B58-6394-4071-864C-3474E566623A}"/>
                  </a:ext>
                </a:extLst>
              </p:cNvPr>
              <p:cNvSpPr txBox="1">
                <a:spLocks noRot="1" noChangeAspect="1" noMove="1" noResize="1" noEditPoints="1" noAdjustHandles="1" noChangeArrowheads="1" noChangeShapeType="1" noTextEdit="1"/>
              </p:cNvSpPr>
              <p:nvPr/>
            </p:nvSpPr>
            <p:spPr>
              <a:xfrm>
                <a:off x="4750272" y="5508698"/>
                <a:ext cx="715161" cy="461665"/>
              </a:xfrm>
              <a:prstGeom prst="rect">
                <a:avLst/>
              </a:prstGeom>
              <a:blipFill>
                <a:blip r:embed="rId21"/>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418D7BC8-7A47-4243-84ED-CF8ED73781AE}"/>
                  </a:ext>
                </a:extLst>
              </p:cNvPr>
              <p:cNvSpPr txBox="1"/>
              <p:nvPr/>
            </p:nvSpPr>
            <p:spPr>
              <a:xfrm>
                <a:off x="2457164" y="55012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𝑎</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72" name="文字方塊 71">
                <a:extLst>
                  <a:ext uri="{FF2B5EF4-FFF2-40B4-BE49-F238E27FC236}">
                    <a16:creationId xmlns:a16="http://schemas.microsoft.com/office/drawing/2014/main" id="{418D7BC8-7A47-4243-84ED-CF8ED73781AE}"/>
                  </a:ext>
                </a:extLst>
              </p:cNvPr>
              <p:cNvSpPr txBox="1">
                <a:spLocks noRot="1" noChangeAspect="1" noMove="1" noResize="1" noEditPoints="1" noAdjustHandles="1" noChangeArrowheads="1" noChangeShapeType="1" noTextEdit="1"/>
              </p:cNvSpPr>
              <p:nvPr/>
            </p:nvSpPr>
            <p:spPr>
              <a:xfrm>
                <a:off x="2457164" y="5501232"/>
                <a:ext cx="715161" cy="461665"/>
              </a:xfrm>
              <a:prstGeom prst="rect">
                <a:avLst/>
              </a:prstGeom>
              <a:blipFill>
                <a:blip r:embed="rId22"/>
                <a:stretch>
                  <a:fillRect/>
                </a:stretch>
              </a:blipFill>
            </p:spPr>
            <p:txBody>
              <a:bodyPr/>
              <a:lstStyle/>
              <a:p>
                <a:r>
                  <a:rPr lang="en-DE">
                    <a:noFill/>
                  </a:rPr>
                  <a:t> </a:t>
                </a:r>
              </a:p>
            </p:txBody>
          </p:sp>
        </mc:Fallback>
      </mc:AlternateContent>
      <p:sp>
        <p:nvSpPr>
          <p:cNvPr id="73" name="矩形 72">
            <a:extLst>
              <a:ext uri="{FF2B5EF4-FFF2-40B4-BE49-F238E27FC236}">
                <a16:creationId xmlns:a16="http://schemas.microsoft.com/office/drawing/2014/main" id="{7E414FF9-88A7-4DE1-B975-00A89C2880E7}"/>
              </a:ext>
            </a:extLst>
          </p:cNvPr>
          <p:cNvSpPr/>
          <p:nvPr/>
        </p:nvSpPr>
        <p:spPr>
          <a:xfrm>
            <a:off x="6488992" y="4244524"/>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extLst>
              <a:ext uri="{FF2B5EF4-FFF2-40B4-BE49-F238E27FC236}">
                <a16:creationId xmlns:a16="http://schemas.microsoft.com/office/drawing/2014/main" id="{276D2515-A2B1-44BD-BEBF-37C502B0BFA0}"/>
              </a:ext>
            </a:extLst>
          </p:cNvPr>
          <p:cNvSpPr txBox="1"/>
          <p:nvPr/>
        </p:nvSpPr>
        <p:spPr>
          <a:xfrm>
            <a:off x="1983990" y="6284814"/>
            <a:ext cx="1637030"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&lt;BOS&gt;</a:t>
            </a:r>
            <a:endParaRPr lang="zh-TW" altLang="en-US" sz="2400" dirty="0">
              <a:latin typeface="微軟正黑體" panose="020B0604030504040204" pitchFamily="34" charset="-120"/>
              <a:ea typeface="微軟正黑體" panose="020B0604030504040204" pitchFamily="34" charset="-120"/>
            </a:endParaRPr>
          </a:p>
        </p:txBody>
      </p:sp>
      <p:sp>
        <p:nvSpPr>
          <p:cNvPr id="75" name="文字方塊 74">
            <a:extLst>
              <a:ext uri="{FF2B5EF4-FFF2-40B4-BE49-F238E27FC236}">
                <a16:creationId xmlns:a16="http://schemas.microsoft.com/office/drawing/2014/main" id="{7CDA9329-2674-4D25-A501-CD660DD461B5}"/>
              </a:ext>
            </a:extLst>
          </p:cNvPr>
          <p:cNvSpPr txBox="1"/>
          <p:nvPr/>
        </p:nvSpPr>
        <p:spPr>
          <a:xfrm>
            <a:off x="4234124" y="6284814"/>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76" name="直線單箭頭接點 75">
            <a:extLst>
              <a:ext uri="{FF2B5EF4-FFF2-40B4-BE49-F238E27FC236}">
                <a16:creationId xmlns:a16="http://schemas.microsoft.com/office/drawing/2014/main" id="{95CC5773-35CF-42A3-B121-4550C240DB85}"/>
              </a:ext>
            </a:extLst>
          </p:cNvPr>
          <p:cNvCxnSpPr>
            <a:cxnSpLocks/>
            <a:endCxn id="79" idx="4"/>
          </p:cNvCxnSpPr>
          <p:nvPr/>
        </p:nvCxnSpPr>
        <p:spPr>
          <a:xfrm flipH="1" flipV="1">
            <a:off x="7093899" y="3526513"/>
            <a:ext cx="234539"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1CA279FD-3FAE-4197-A576-BB0E645E0196}"/>
              </a:ext>
            </a:extLst>
          </p:cNvPr>
          <p:cNvCxnSpPr>
            <a:cxnSpLocks/>
            <a:endCxn id="78" idx="5"/>
          </p:cNvCxnSpPr>
          <p:nvPr/>
        </p:nvCxnSpPr>
        <p:spPr>
          <a:xfrm flipH="1" flipV="1">
            <a:off x="4859862" y="3491687"/>
            <a:ext cx="1906473" cy="8448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橢圓 77">
            <a:extLst>
              <a:ext uri="{FF2B5EF4-FFF2-40B4-BE49-F238E27FC236}">
                <a16:creationId xmlns:a16="http://schemas.microsoft.com/office/drawing/2014/main" id="{34821406-BDB5-4BEE-BC83-0FD030CA36EB}"/>
              </a:ext>
            </a:extLst>
          </p:cNvPr>
          <p:cNvSpPr/>
          <p:nvPr/>
        </p:nvSpPr>
        <p:spPr>
          <a:xfrm>
            <a:off x="4706221" y="3338046"/>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9" name="橢圓 78">
            <a:extLst>
              <a:ext uri="{FF2B5EF4-FFF2-40B4-BE49-F238E27FC236}">
                <a16:creationId xmlns:a16="http://schemas.microsoft.com/office/drawing/2014/main" id="{02D99075-062C-4DB7-85F3-030E65C0F9F9}"/>
              </a:ext>
            </a:extLst>
          </p:cNvPr>
          <p:cNvSpPr/>
          <p:nvPr/>
        </p:nvSpPr>
        <p:spPr>
          <a:xfrm>
            <a:off x="7003898" y="3346513"/>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0" name="直線單箭頭接點 79">
            <a:extLst>
              <a:ext uri="{FF2B5EF4-FFF2-40B4-BE49-F238E27FC236}">
                <a16:creationId xmlns:a16="http://schemas.microsoft.com/office/drawing/2014/main" id="{95EE0D85-B670-4152-9322-14EEC50CC98A}"/>
              </a:ext>
            </a:extLst>
          </p:cNvPr>
          <p:cNvCxnSpPr>
            <a:cxnSpLocks/>
            <a:endCxn id="79" idx="4"/>
          </p:cNvCxnSpPr>
          <p:nvPr/>
        </p:nvCxnSpPr>
        <p:spPr>
          <a:xfrm flipV="1">
            <a:off x="6766334" y="3526513"/>
            <a:ext cx="327564"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04235E0A-CA15-4414-91C0-94B418B8E1D9}"/>
              </a:ext>
            </a:extLst>
          </p:cNvPr>
          <p:cNvCxnSpPr>
            <a:cxnSpLocks/>
            <a:endCxn id="78" idx="4"/>
          </p:cNvCxnSpPr>
          <p:nvPr/>
        </p:nvCxnSpPr>
        <p:spPr>
          <a:xfrm flipH="1" flipV="1">
            <a:off x="4796221" y="3518047"/>
            <a:ext cx="256004" cy="835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0DF60D7D-C6E7-4902-AC16-6BF6A6C3F7F8}"/>
                  </a:ext>
                </a:extLst>
              </p:cNvPr>
              <p:cNvSpPr txBox="1"/>
              <p:nvPr/>
            </p:nvSpPr>
            <p:spPr>
              <a:xfrm>
                <a:off x="4630137" y="2919586"/>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3,2</m:t>
                          </m:r>
                        </m:sub>
                      </m:sSub>
                    </m:oMath>
                  </m:oMathPara>
                </a14:m>
                <a:endParaRPr lang="zh-TW" altLang="en-US" sz="2400" dirty="0"/>
              </a:p>
            </p:txBody>
          </p:sp>
        </mc:Choice>
        <mc:Fallback xmlns="">
          <p:sp>
            <p:nvSpPr>
              <p:cNvPr id="82" name="文字方塊 81">
                <a:extLst>
                  <a:ext uri="{FF2B5EF4-FFF2-40B4-BE49-F238E27FC236}">
                    <a16:creationId xmlns:a16="http://schemas.microsoft.com/office/drawing/2014/main" id="{0DF60D7D-C6E7-4902-AC16-6BF6A6C3F7F8}"/>
                  </a:ext>
                </a:extLst>
              </p:cNvPr>
              <p:cNvSpPr txBox="1">
                <a:spLocks noRot="1" noChangeAspect="1" noMove="1" noResize="1" noEditPoints="1" noAdjustHandles="1" noChangeArrowheads="1" noChangeShapeType="1" noTextEdit="1"/>
              </p:cNvSpPr>
              <p:nvPr/>
            </p:nvSpPr>
            <p:spPr>
              <a:xfrm>
                <a:off x="4630137" y="2919586"/>
                <a:ext cx="572208" cy="385555"/>
              </a:xfrm>
              <a:prstGeom prst="rect">
                <a:avLst/>
              </a:prstGeom>
              <a:blipFill>
                <a:blip r:embed="rId23"/>
                <a:stretch>
                  <a:fillRect l="-6522" t="-12500" r="-4348" b="-937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3" name="文字方塊 82">
                <a:extLst>
                  <a:ext uri="{FF2B5EF4-FFF2-40B4-BE49-F238E27FC236}">
                    <a16:creationId xmlns:a16="http://schemas.microsoft.com/office/drawing/2014/main" id="{35128F54-B348-4BC4-A847-23CBECE101BA}"/>
                  </a:ext>
                </a:extLst>
              </p:cNvPr>
              <p:cNvSpPr txBox="1"/>
              <p:nvPr/>
            </p:nvSpPr>
            <p:spPr>
              <a:xfrm>
                <a:off x="6902735" y="2919586"/>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3,3</m:t>
                          </m:r>
                        </m:sub>
                      </m:sSub>
                    </m:oMath>
                  </m:oMathPara>
                </a14:m>
                <a:endParaRPr lang="zh-TW" altLang="en-US" sz="2400" dirty="0"/>
              </a:p>
            </p:txBody>
          </p:sp>
        </mc:Choice>
        <mc:Fallback xmlns="">
          <p:sp>
            <p:nvSpPr>
              <p:cNvPr id="83" name="文字方塊 82">
                <a:extLst>
                  <a:ext uri="{FF2B5EF4-FFF2-40B4-BE49-F238E27FC236}">
                    <a16:creationId xmlns:a16="http://schemas.microsoft.com/office/drawing/2014/main" id="{35128F54-B348-4BC4-A847-23CBECE101BA}"/>
                  </a:ext>
                </a:extLst>
              </p:cNvPr>
              <p:cNvSpPr txBox="1">
                <a:spLocks noRot="1" noChangeAspect="1" noMove="1" noResize="1" noEditPoints="1" noAdjustHandles="1" noChangeArrowheads="1" noChangeShapeType="1" noTextEdit="1"/>
              </p:cNvSpPr>
              <p:nvPr/>
            </p:nvSpPr>
            <p:spPr>
              <a:xfrm>
                <a:off x="6902735" y="2919586"/>
                <a:ext cx="572208" cy="385555"/>
              </a:xfrm>
              <a:prstGeom prst="rect">
                <a:avLst/>
              </a:prstGeom>
              <a:blipFill>
                <a:blip r:embed="rId24"/>
                <a:stretch>
                  <a:fillRect l="-6522" t="-12500" r="-4348" b="-9375"/>
                </a:stretch>
              </a:blipFill>
            </p:spPr>
            <p:txBody>
              <a:bodyPr/>
              <a:lstStyle/>
              <a:p>
                <a:r>
                  <a:rPr lang="en-DE">
                    <a:noFill/>
                  </a:rPr>
                  <a:t> </a:t>
                </a:r>
              </a:p>
            </p:txBody>
          </p:sp>
        </mc:Fallback>
      </mc:AlternateContent>
      <p:grpSp>
        <p:nvGrpSpPr>
          <p:cNvPr id="84" name="群組 83">
            <a:extLst>
              <a:ext uri="{FF2B5EF4-FFF2-40B4-BE49-F238E27FC236}">
                <a16:creationId xmlns:a16="http://schemas.microsoft.com/office/drawing/2014/main" id="{D101D0BB-250C-4CBE-B0A8-643E12DA88D1}"/>
              </a:ext>
            </a:extLst>
          </p:cNvPr>
          <p:cNvGrpSpPr/>
          <p:nvPr/>
        </p:nvGrpSpPr>
        <p:grpSpPr>
          <a:xfrm>
            <a:off x="6989279" y="2180698"/>
            <a:ext cx="715161" cy="605813"/>
            <a:chOff x="635402" y="1337615"/>
            <a:chExt cx="715161" cy="605813"/>
          </a:xfrm>
        </p:grpSpPr>
        <p:sp>
          <p:nvSpPr>
            <p:cNvPr id="85" name="矩形 84">
              <a:extLst>
                <a:ext uri="{FF2B5EF4-FFF2-40B4-BE49-F238E27FC236}">
                  <a16:creationId xmlns:a16="http://schemas.microsoft.com/office/drawing/2014/main" id="{B1DD406D-EDF5-4F56-9B78-CC77BD25D36D}"/>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49423E49-A3F3-4665-9D95-F9DB6BB35698}"/>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49423E49-A3F3-4665-9D95-F9DB6BB35698}"/>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5"/>
                  <a:stretch>
                    <a:fillRect/>
                  </a:stretch>
                </a:blipFill>
              </p:spPr>
              <p:txBody>
                <a:bodyPr/>
                <a:lstStyle/>
                <a:p>
                  <a:r>
                    <a:rPr lang="zh-TW" altLang="en-US">
                      <a:noFill/>
                    </a:rPr>
                    <a:t> </a:t>
                  </a:r>
                </a:p>
              </p:txBody>
            </p:sp>
          </mc:Fallback>
        </mc:AlternateContent>
      </p:grpSp>
      <p:cxnSp>
        <p:nvCxnSpPr>
          <p:cNvPr id="87" name="直線單箭頭接點 86">
            <a:extLst>
              <a:ext uri="{FF2B5EF4-FFF2-40B4-BE49-F238E27FC236}">
                <a16:creationId xmlns:a16="http://schemas.microsoft.com/office/drawing/2014/main" id="{CA95C29B-A8FB-4FE4-AABB-D4B658CBA961}"/>
              </a:ext>
            </a:extLst>
          </p:cNvPr>
          <p:cNvCxnSpPr>
            <a:cxnSpLocks/>
            <a:endCxn id="89" idx="2"/>
          </p:cNvCxnSpPr>
          <p:nvPr/>
        </p:nvCxnSpPr>
        <p:spPr>
          <a:xfrm flipH="1" flipV="1">
            <a:off x="5624373" y="3607809"/>
            <a:ext cx="230" cy="7456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8" name="群組 87">
            <a:extLst>
              <a:ext uri="{FF2B5EF4-FFF2-40B4-BE49-F238E27FC236}">
                <a16:creationId xmlns:a16="http://schemas.microsoft.com/office/drawing/2014/main" id="{E9B9AF86-F1E0-47D6-A181-15E01A34BAC9}"/>
              </a:ext>
            </a:extLst>
          </p:cNvPr>
          <p:cNvGrpSpPr/>
          <p:nvPr/>
        </p:nvGrpSpPr>
        <p:grpSpPr>
          <a:xfrm>
            <a:off x="5475182" y="3297796"/>
            <a:ext cx="298383" cy="310013"/>
            <a:chOff x="-105878" y="1740168"/>
            <a:chExt cx="461666" cy="461665"/>
          </a:xfrm>
        </p:grpSpPr>
        <p:sp>
          <p:nvSpPr>
            <p:cNvPr id="89" name="矩形 88">
              <a:extLst>
                <a:ext uri="{FF2B5EF4-FFF2-40B4-BE49-F238E27FC236}">
                  <a16:creationId xmlns:a16="http://schemas.microsoft.com/office/drawing/2014/main" id="{66BFDE00-70B6-483A-AD1D-B4A9194FDF8F}"/>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0" name="群組 89">
              <a:extLst>
                <a:ext uri="{FF2B5EF4-FFF2-40B4-BE49-F238E27FC236}">
                  <a16:creationId xmlns:a16="http://schemas.microsoft.com/office/drawing/2014/main" id="{DBFDCE17-D520-4606-A733-9C1D8FDE35F4}"/>
                </a:ext>
              </a:extLst>
            </p:cNvPr>
            <p:cNvGrpSpPr/>
            <p:nvPr/>
          </p:nvGrpSpPr>
          <p:grpSpPr>
            <a:xfrm rot="21265833">
              <a:off x="-30571" y="1828628"/>
              <a:ext cx="317144" cy="302092"/>
              <a:chOff x="-43095" y="1828685"/>
              <a:chExt cx="317144" cy="302092"/>
            </a:xfrm>
          </p:grpSpPr>
          <p:cxnSp>
            <p:nvCxnSpPr>
              <p:cNvPr id="91" name="直線接點 90">
                <a:extLst>
                  <a:ext uri="{FF2B5EF4-FFF2-40B4-BE49-F238E27FC236}">
                    <a16:creationId xmlns:a16="http://schemas.microsoft.com/office/drawing/2014/main" id="{C6BF7F5D-DC54-48CD-A339-FBC15950FE7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CF597AEF-BBD6-4C90-93BA-C20C179C3CC6}"/>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3" name="直線單箭頭接點 92">
            <a:extLst>
              <a:ext uri="{FF2B5EF4-FFF2-40B4-BE49-F238E27FC236}">
                <a16:creationId xmlns:a16="http://schemas.microsoft.com/office/drawing/2014/main" id="{8A770F34-3D7C-4956-B071-E882F9A95388}"/>
              </a:ext>
            </a:extLst>
          </p:cNvPr>
          <p:cNvCxnSpPr>
            <a:cxnSpLocks/>
            <a:endCxn id="95" idx="2"/>
          </p:cNvCxnSpPr>
          <p:nvPr/>
        </p:nvCxnSpPr>
        <p:spPr>
          <a:xfrm flipH="1" flipV="1">
            <a:off x="7886953" y="3615387"/>
            <a:ext cx="13863" cy="7211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4" name="群組 93">
            <a:extLst>
              <a:ext uri="{FF2B5EF4-FFF2-40B4-BE49-F238E27FC236}">
                <a16:creationId xmlns:a16="http://schemas.microsoft.com/office/drawing/2014/main" id="{26AC8843-B210-4EF0-AF2A-6E185A91B16E}"/>
              </a:ext>
            </a:extLst>
          </p:cNvPr>
          <p:cNvGrpSpPr/>
          <p:nvPr/>
        </p:nvGrpSpPr>
        <p:grpSpPr>
          <a:xfrm>
            <a:off x="7737761" y="3305374"/>
            <a:ext cx="298383" cy="310013"/>
            <a:chOff x="-105878" y="1740168"/>
            <a:chExt cx="461666" cy="461665"/>
          </a:xfrm>
        </p:grpSpPr>
        <p:sp>
          <p:nvSpPr>
            <p:cNvPr id="95" name="矩形 94">
              <a:extLst>
                <a:ext uri="{FF2B5EF4-FFF2-40B4-BE49-F238E27FC236}">
                  <a16:creationId xmlns:a16="http://schemas.microsoft.com/office/drawing/2014/main" id="{8029292D-EB00-450D-9FEA-8C7839B91F8A}"/>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6" name="群組 95">
              <a:extLst>
                <a:ext uri="{FF2B5EF4-FFF2-40B4-BE49-F238E27FC236}">
                  <a16:creationId xmlns:a16="http://schemas.microsoft.com/office/drawing/2014/main" id="{103F8059-80CF-496F-BF4C-26DB5F310CCB}"/>
                </a:ext>
              </a:extLst>
            </p:cNvPr>
            <p:cNvGrpSpPr/>
            <p:nvPr/>
          </p:nvGrpSpPr>
          <p:grpSpPr>
            <a:xfrm rot="21265833">
              <a:off x="-30571" y="1828628"/>
              <a:ext cx="317144" cy="302092"/>
              <a:chOff x="-43095" y="1828685"/>
              <a:chExt cx="317144" cy="302092"/>
            </a:xfrm>
          </p:grpSpPr>
          <p:cxnSp>
            <p:nvCxnSpPr>
              <p:cNvPr id="97" name="直線接點 96">
                <a:extLst>
                  <a:ext uri="{FF2B5EF4-FFF2-40B4-BE49-F238E27FC236}">
                    <a16:creationId xmlns:a16="http://schemas.microsoft.com/office/drawing/2014/main" id="{0C9CFBC3-A78C-4B1F-9CD8-496738ABE5C9}"/>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9298113B-9FC3-46D9-80B9-0E6E840E856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9" name="直線單箭頭接點 98">
            <a:extLst>
              <a:ext uri="{FF2B5EF4-FFF2-40B4-BE49-F238E27FC236}">
                <a16:creationId xmlns:a16="http://schemas.microsoft.com/office/drawing/2014/main" id="{1E605275-E0BD-4148-B138-CDB3DA779DC1}"/>
              </a:ext>
            </a:extLst>
          </p:cNvPr>
          <p:cNvCxnSpPr>
            <a:cxnSpLocks/>
          </p:cNvCxnSpPr>
          <p:nvPr/>
        </p:nvCxnSpPr>
        <p:spPr>
          <a:xfrm flipH="1" flipV="1">
            <a:off x="5624372" y="2483603"/>
            <a:ext cx="0" cy="79261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04465711-EC22-45DA-ACAB-426B3001976F}"/>
              </a:ext>
            </a:extLst>
          </p:cNvPr>
          <p:cNvCxnSpPr>
            <a:cxnSpLocks/>
          </p:cNvCxnSpPr>
          <p:nvPr/>
        </p:nvCxnSpPr>
        <p:spPr>
          <a:xfrm flipV="1">
            <a:off x="7886847" y="2468346"/>
            <a:ext cx="0" cy="847492"/>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96C7B142-1D8F-4B09-A378-CA243180AA4F}"/>
              </a:ext>
            </a:extLst>
          </p:cNvPr>
          <p:cNvCxnSpPr>
            <a:cxnSpLocks/>
            <a:endCxn id="89" idx="1"/>
          </p:cNvCxnSpPr>
          <p:nvPr/>
        </p:nvCxnSpPr>
        <p:spPr>
          <a:xfrm>
            <a:off x="4918545" y="3440039"/>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3F3B5D6A-1772-43DF-9089-B99817BE418D}"/>
              </a:ext>
            </a:extLst>
          </p:cNvPr>
          <p:cNvCxnSpPr>
            <a:cxnSpLocks/>
          </p:cNvCxnSpPr>
          <p:nvPr/>
        </p:nvCxnSpPr>
        <p:spPr>
          <a:xfrm>
            <a:off x="7212235" y="345838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B5BFBE6F-EDC1-4368-B796-CE12FE46248F}"/>
              </a:ext>
            </a:extLst>
          </p:cNvPr>
          <p:cNvCxnSpPr>
            <a:cxnSpLocks/>
          </p:cNvCxnSpPr>
          <p:nvPr/>
        </p:nvCxnSpPr>
        <p:spPr>
          <a:xfrm>
            <a:off x="5624374" y="2468346"/>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a16="http://schemas.microsoft.com/office/drawing/2014/main" id="{0AC8F132-6B86-41E4-AFB5-DB9FCEA0487B}"/>
              </a:ext>
            </a:extLst>
          </p:cNvPr>
          <p:cNvSpPr txBox="1"/>
          <p:nvPr/>
        </p:nvSpPr>
        <p:spPr>
          <a:xfrm>
            <a:off x="6319606" y="1462403"/>
            <a:ext cx="2245357" cy="461665"/>
          </a:xfrm>
          <a:prstGeom prst="rect">
            <a:avLst/>
          </a:prstGeom>
          <a:noFill/>
        </p:spPr>
        <p:txBody>
          <a:bodyPr wrap="square" rtlCol="0">
            <a:spAutoFit/>
          </a:bodyPr>
          <a:lstStyle/>
          <a:p>
            <a:r>
              <a:rPr lang="en-US" altLang="zh-TW" sz="2400" dirty="0"/>
              <a:t>Many Layers …</a:t>
            </a:r>
            <a:endParaRPr lang="zh-TW" altLang="en-US" sz="2400" dirty="0"/>
          </a:p>
        </p:txBody>
      </p:sp>
      <p:cxnSp>
        <p:nvCxnSpPr>
          <p:cNvPr id="105" name="直線單箭頭接點 104">
            <a:extLst>
              <a:ext uri="{FF2B5EF4-FFF2-40B4-BE49-F238E27FC236}">
                <a16:creationId xmlns:a16="http://schemas.microsoft.com/office/drawing/2014/main" id="{60EE0EFC-FFB3-4292-98A7-361D29738066}"/>
              </a:ext>
            </a:extLst>
          </p:cNvPr>
          <p:cNvCxnSpPr>
            <a:cxnSpLocks/>
          </p:cNvCxnSpPr>
          <p:nvPr/>
        </p:nvCxnSpPr>
        <p:spPr>
          <a:xfrm flipV="1">
            <a:off x="7325909" y="1882773"/>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27BD6FE8-A91D-470C-B94B-58B18122B2FE}"/>
              </a:ext>
            </a:extLst>
          </p:cNvPr>
          <p:cNvCxnSpPr>
            <a:cxnSpLocks/>
          </p:cNvCxnSpPr>
          <p:nvPr/>
        </p:nvCxnSpPr>
        <p:spPr>
          <a:xfrm flipV="1">
            <a:off x="7317898" y="1288040"/>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字方塊 110">
            <a:extLst>
              <a:ext uri="{FF2B5EF4-FFF2-40B4-BE49-F238E27FC236}">
                <a16:creationId xmlns:a16="http://schemas.microsoft.com/office/drawing/2014/main" id="{78593491-5EB0-46D7-89FC-162E36F12E14}"/>
              </a:ext>
            </a:extLst>
          </p:cNvPr>
          <p:cNvSpPr txBox="1"/>
          <p:nvPr/>
        </p:nvSpPr>
        <p:spPr>
          <a:xfrm>
            <a:off x="6507394" y="781669"/>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123" name="直線單箭頭接點 122">
            <a:extLst>
              <a:ext uri="{FF2B5EF4-FFF2-40B4-BE49-F238E27FC236}">
                <a16:creationId xmlns:a16="http://schemas.microsoft.com/office/drawing/2014/main" id="{CD7FCCDB-FCD0-40B7-9236-D7EEBF1B961A}"/>
              </a:ext>
            </a:extLst>
          </p:cNvPr>
          <p:cNvCxnSpPr>
            <a:cxnSpLocks/>
          </p:cNvCxnSpPr>
          <p:nvPr/>
        </p:nvCxnSpPr>
        <p:spPr>
          <a:xfrm flipH="1">
            <a:off x="7552138" y="2491051"/>
            <a:ext cx="34001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文字方塊 105">
            <a:extLst>
              <a:ext uri="{FF2B5EF4-FFF2-40B4-BE49-F238E27FC236}">
                <a16:creationId xmlns:a16="http://schemas.microsoft.com/office/drawing/2014/main" id="{38C9157A-4BDD-48C7-84BA-791BE2C89210}"/>
              </a:ext>
            </a:extLst>
          </p:cNvPr>
          <p:cNvSpPr txBox="1"/>
          <p:nvPr/>
        </p:nvSpPr>
        <p:spPr>
          <a:xfrm>
            <a:off x="6483428" y="6276722"/>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07" name="直線單箭頭接點 106">
            <a:extLst>
              <a:ext uri="{FF2B5EF4-FFF2-40B4-BE49-F238E27FC236}">
                <a16:creationId xmlns:a16="http://schemas.microsoft.com/office/drawing/2014/main" id="{63CBFE0E-25AB-44C3-8884-3EB6595814F6}"/>
              </a:ext>
            </a:extLst>
          </p:cNvPr>
          <p:cNvCxnSpPr>
            <a:cxnSpLocks/>
            <a:stCxn id="52" idx="0"/>
            <a:endCxn id="108" idx="5"/>
          </p:cNvCxnSpPr>
          <p:nvPr/>
        </p:nvCxnSpPr>
        <p:spPr>
          <a:xfrm flipH="1" flipV="1">
            <a:off x="2554118" y="3530403"/>
            <a:ext cx="4176974" cy="8179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橢圓 107">
            <a:extLst>
              <a:ext uri="{FF2B5EF4-FFF2-40B4-BE49-F238E27FC236}">
                <a16:creationId xmlns:a16="http://schemas.microsoft.com/office/drawing/2014/main" id="{2F6277B3-211F-4C81-B135-6E8605AEEAA7}"/>
              </a:ext>
            </a:extLst>
          </p:cNvPr>
          <p:cNvSpPr/>
          <p:nvPr/>
        </p:nvSpPr>
        <p:spPr>
          <a:xfrm>
            <a:off x="2400478" y="3376763"/>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09" name="直線單箭頭接點 108">
            <a:extLst>
              <a:ext uri="{FF2B5EF4-FFF2-40B4-BE49-F238E27FC236}">
                <a16:creationId xmlns:a16="http://schemas.microsoft.com/office/drawing/2014/main" id="{8F978619-64D6-4018-9B33-FD33CB411CE5}"/>
              </a:ext>
            </a:extLst>
          </p:cNvPr>
          <p:cNvCxnSpPr>
            <a:cxnSpLocks/>
            <a:endCxn id="108" idx="4"/>
          </p:cNvCxnSpPr>
          <p:nvPr/>
        </p:nvCxnSpPr>
        <p:spPr>
          <a:xfrm flipH="1" flipV="1">
            <a:off x="2490478" y="3556764"/>
            <a:ext cx="256004" cy="835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文字方塊 111">
                <a:extLst>
                  <a:ext uri="{FF2B5EF4-FFF2-40B4-BE49-F238E27FC236}">
                    <a16:creationId xmlns:a16="http://schemas.microsoft.com/office/drawing/2014/main" id="{C4BA8662-6C79-48C5-BE07-4CF8D5A1C23C}"/>
                  </a:ext>
                </a:extLst>
              </p:cNvPr>
              <p:cNvSpPr txBox="1"/>
              <p:nvPr/>
            </p:nvSpPr>
            <p:spPr>
              <a:xfrm>
                <a:off x="2324394" y="2958303"/>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i="1">
                              <a:latin typeface="Cambria Math" panose="02040503050406030204" pitchFamily="18" charset="0"/>
                            </a:rPr>
                            <m:t>3,1</m:t>
                          </m:r>
                        </m:sub>
                      </m:sSub>
                    </m:oMath>
                  </m:oMathPara>
                </a14:m>
                <a:endParaRPr lang="zh-TW" altLang="en-US" sz="2400" dirty="0"/>
              </a:p>
            </p:txBody>
          </p:sp>
        </mc:Choice>
        <mc:Fallback xmlns="">
          <p:sp>
            <p:nvSpPr>
              <p:cNvPr id="112" name="文字方塊 111">
                <a:extLst>
                  <a:ext uri="{FF2B5EF4-FFF2-40B4-BE49-F238E27FC236}">
                    <a16:creationId xmlns:a16="http://schemas.microsoft.com/office/drawing/2014/main" id="{C4BA8662-6C79-48C5-BE07-4CF8D5A1C23C}"/>
                  </a:ext>
                </a:extLst>
              </p:cNvPr>
              <p:cNvSpPr txBox="1">
                <a:spLocks noRot="1" noChangeAspect="1" noMove="1" noResize="1" noEditPoints="1" noAdjustHandles="1" noChangeArrowheads="1" noChangeShapeType="1" noTextEdit="1"/>
              </p:cNvSpPr>
              <p:nvPr/>
            </p:nvSpPr>
            <p:spPr>
              <a:xfrm>
                <a:off x="2324394" y="2958303"/>
                <a:ext cx="572208" cy="385555"/>
              </a:xfrm>
              <a:prstGeom prst="rect">
                <a:avLst/>
              </a:prstGeom>
              <a:blipFill>
                <a:blip r:embed="rId26"/>
                <a:stretch>
                  <a:fillRect l="-4255" t="-12500" r="-2128" b="-9375"/>
                </a:stretch>
              </a:blipFill>
            </p:spPr>
            <p:txBody>
              <a:bodyPr/>
              <a:lstStyle/>
              <a:p>
                <a:r>
                  <a:rPr lang="en-DE">
                    <a:noFill/>
                  </a:rPr>
                  <a:t> </a:t>
                </a:r>
              </a:p>
            </p:txBody>
          </p:sp>
        </mc:Fallback>
      </mc:AlternateContent>
      <p:cxnSp>
        <p:nvCxnSpPr>
          <p:cNvPr id="113" name="直線單箭頭接點 112">
            <a:extLst>
              <a:ext uri="{FF2B5EF4-FFF2-40B4-BE49-F238E27FC236}">
                <a16:creationId xmlns:a16="http://schemas.microsoft.com/office/drawing/2014/main" id="{31AAAD63-A1D9-49E1-9DAD-2A73DA031C89}"/>
              </a:ext>
            </a:extLst>
          </p:cNvPr>
          <p:cNvCxnSpPr>
            <a:cxnSpLocks/>
            <a:endCxn id="115" idx="2"/>
          </p:cNvCxnSpPr>
          <p:nvPr/>
        </p:nvCxnSpPr>
        <p:spPr>
          <a:xfrm flipH="1" flipV="1">
            <a:off x="3318630" y="3646526"/>
            <a:ext cx="230" cy="7456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4" name="群組 113">
            <a:extLst>
              <a:ext uri="{FF2B5EF4-FFF2-40B4-BE49-F238E27FC236}">
                <a16:creationId xmlns:a16="http://schemas.microsoft.com/office/drawing/2014/main" id="{65C0BC54-D23C-481F-A860-A9E0FE450BBE}"/>
              </a:ext>
            </a:extLst>
          </p:cNvPr>
          <p:cNvGrpSpPr/>
          <p:nvPr/>
        </p:nvGrpSpPr>
        <p:grpSpPr>
          <a:xfrm>
            <a:off x="3169439" y="3336513"/>
            <a:ext cx="298383" cy="310013"/>
            <a:chOff x="-105878" y="1740168"/>
            <a:chExt cx="461666" cy="461665"/>
          </a:xfrm>
        </p:grpSpPr>
        <p:sp>
          <p:nvSpPr>
            <p:cNvPr id="115" name="矩形 114">
              <a:extLst>
                <a:ext uri="{FF2B5EF4-FFF2-40B4-BE49-F238E27FC236}">
                  <a16:creationId xmlns:a16="http://schemas.microsoft.com/office/drawing/2014/main" id="{8864977F-0C9B-41C1-8885-ABC1AB5EB254}"/>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6" name="群組 115">
              <a:extLst>
                <a:ext uri="{FF2B5EF4-FFF2-40B4-BE49-F238E27FC236}">
                  <a16:creationId xmlns:a16="http://schemas.microsoft.com/office/drawing/2014/main" id="{93E23745-FC81-45FE-8FA8-5D33F6F4B602}"/>
                </a:ext>
              </a:extLst>
            </p:cNvPr>
            <p:cNvGrpSpPr/>
            <p:nvPr/>
          </p:nvGrpSpPr>
          <p:grpSpPr>
            <a:xfrm rot="21265833">
              <a:off x="-30571" y="1828628"/>
              <a:ext cx="317144" cy="302092"/>
              <a:chOff x="-43095" y="1828685"/>
              <a:chExt cx="317144" cy="302092"/>
            </a:xfrm>
          </p:grpSpPr>
          <p:cxnSp>
            <p:nvCxnSpPr>
              <p:cNvPr id="117" name="直線接點 116">
                <a:extLst>
                  <a:ext uri="{FF2B5EF4-FFF2-40B4-BE49-F238E27FC236}">
                    <a16:creationId xmlns:a16="http://schemas.microsoft.com/office/drawing/2014/main" id="{1ECBB800-7C1A-4431-90CE-3E066AFDC807}"/>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51E6EF6C-3589-4A0F-A1E7-5ED6EF865EB0}"/>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19" name="直線單箭頭接點 118">
            <a:extLst>
              <a:ext uri="{FF2B5EF4-FFF2-40B4-BE49-F238E27FC236}">
                <a16:creationId xmlns:a16="http://schemas.microsoft.com/office/drawing/2014/main" id="{262C0693-3E14-42C1-B196-D86453CD07B0}"/>
              </a:ext>
            </a:extLst>
          </p:cNvPr>
          <p:cNvCxnSpPr>
            <a:cxnSpLocks/>
          </p:cNvCxnSpPr>
          <p:nvPr/>
        </p:nvCxnSpPr>
        <p:spPr>
          <a:xfrm flipH="1" flipV="1">
            <a:off x="3318629" y="2522320"/>
            <a:ext cx="0" cy="79261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59B9374-B0AF-491A-BFD9-644B103D0831}"/>
              </a:ext>
            </a:extLst>
          </p:cNvPr>
          <p:cNvCxnSpPr>
            <a:cxnSpLocks/>
            <a:endCxn id="115" idx="1"/>
          </p:cNvCxnSpPr>
          <p:nvPr/>
        </p:nvCxnSpPr>
        <p:spPr>
          <a:xfrm>
            <a:off x="2612802" y="3478756"/>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714CA007-309C-47ED-9D4B-46702CE030A6}"/>
              </a:ext>
            </a:extLst>
          </p:cNvPr>
          <p:cNvCxnSpPr>
            <a:cxnSpLocks/>
          </p:cNvCxnSpPr>
          <p:nvPr/>
        </p:nvCxnSpPr>
        <p:spPr>
          <a:xfrm flipV="1">
            <a:off x="3318629" y="2468347"/>
            <a:ext cx="2302828" cy="2270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文字方塊 121">
            <a:extLst>
              <a:ext uri="{FF2B5EF4-FFF2-40B4-BE49-F238E27FC236}">
                <a16:creationId xmlns:a16="http://schemas.microsoft.com/office/drawing/2014/main" id="{E5E82EAC-F9BB-4A9C-8E69-CD4EFA61CA69}"/>
              </a:ext>
            </a:extLst>
          </p:cNvPr>
          <p:cNvSpPr txBox="1"/>
          <p:nvPr/>
        </p:nvSpPr>
        <p:spPr>
          <a:xfrm>
            <a:off x="8723279" y="6307108"/>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sp>
        <p:nvSpPr>
          <p:cNvPr id="124" name="Rectangle 123">
            <a:extLst>
              <a:ext uri="{FF2B5EF4-FFF2-40B4-BE49-F238E27FC236}">
                <a16:creationId xmlns:a16="http://schemas.microsoft.com/office/drawing/2014/main" id="{CF3B4A5D-2BE4-7049-B192-D298E5C760B0}"/>
              </a:ext>
            </a:extLst>
          </p:cNvPr>
          <p:cNvSpPr/>
          <p:nvPr/>
        </p:nvSpPr>
        <p:spPr>
          <a:xfrm>
            <a:off x="3760876" y="6626604"/>
            <a:ext cx="5863517" cy="276999"/>
          </a:xfrm>
          <a:prstGeom prst="rect">
            <a:avLst/>
          </a:prstGeom>
        </p:spPr>
        <p:txBody>
          <a:bodyPr wrap="square">
            <a:spAutoFit/>
          </a:bodyPr>
          <a:lstStyle/>
          <a:p>
            <a:pPr lvl="1"/>
            <a:r>
              <a:rPr lang="en-US" altLang="zh-TW" sz="1200" dirty="0">
                <a:solidFill>
                  <a:schemeClr val="bg1"/>
                </a:solidFill>
                <a:hlinkClick r:id="rId27">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125" name="Slide Number Placeholder 3">
            <a:extLst>
              <a:ext uri="{FF2B5EF4-FFF2-40B4-BE49-F238E27FC236}">
                <a16:creationId xmlns:a16="http://schemas.microsoft.com/office/drawing/2014/main" id="{0660CD86-138B-B94E-B387-991A62AD67B2}"/>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47</a:t>
            </a:fld>
            <a:endParaRPr lang="de-DE"/>
          </a:p>
        </p:txBody>
      </p:sp>
      <p:sp>
        <p:nvSpPr>
          <p:cNvPr id="3" name="Freeform 2">
            <a:extLst>
              <a:ext uri="{FF2B5EF4-FFF2-40B4-BE49-F238E27FC236}">
                <a16:creationId xmlns:a16="http://schemas.microsoft.com/office/drawing/2014/main" id="{EF36FB95-554A-8141-A15D-9759DDCEA347}"/>
              </a:ext>
            </a:extLst>
          </p:cNvPr>
          <p:cNvSpPr/>
          <p:nvPr/>
        </p:nvSpPr>
        <p:spPr>
          <a:xfrm>
            <a:off x="7306962" y="537904"/>
            <a:ext cx="1890584" cy="5986508"/>
          </a:xfrm>
          <a:custGeom>
            <a:avLst/>
            <a:gdLst>
              <a:gd name="connsiteX0" fmla="*/ 0 w 1890584"/>
              <a:gd name="connsiteY0" fmla="*/ 166431 h 5986508"/>
              <a:gd name="connsiteX1" fmla="*/ 210065 w 1890584"/>
              <a:gd name="connsiteY1" fmla="*/ 5793 h 5986508"/>
              <a:gd name="connsiteX2" fmla="*/ 914400 w 1890584"/>
              <a:gd name="connsiteY2" fmla="*/ 771912 h 5986508"/>
              <a:gd name="connsiteX3" fmla="*/ 926757 w 1890584"/>
              <a:gd name="connsiteY3" fmla="*/ 846053 h 5986508"/>
              <a:gd name="connsiteX4" fmla="*/ 963827 w 1890584"/>
              <a:gd name="connsiteY4" fmla="*/ 969620 h 5986508"/>
              <a:gd name="connsiteX5" fmla="*/ 926757 w 1890584"/>
              <a:gd name="connsiteY5" fmla="*/ 1958161 h 5986508"/>
              <a:gd name="connsiteX6" fmla="*/ 1062681 w 1890584"/>
              <a:gd name="connsiteY6" fmla="*/ 3675750 h 5986508"/>
              <a:gd name="connsiteX7" fmla="*/ 1050324 w 1890584"/>
              <a:gd name="connsiteY7" fmla="*/ 3799318 h 5986508"/>
              <a:gd name="connsiteX8" fmla="*/ 1124465 w 1890584"/>
              <a:gd name="connsiteY8" fmla="*/ 4787858 h 5986508"/>
              <a:gd name="connsiteX9" fmla="*/ 1173892 w 1890584"/>
              <a:gd name="connsiteY9" fmla="*/ 5282128 h 5986508"/>
              <a:gd name="connsiteX10" fmla="*/ 1322173 w 1890584"/>
              <a:gd name="connsiteY10" fmla="*/ 5541620 h 5986508"/>
              <a:gd name="connsiteX11" fmla="*/ 1433384 w 1890584"/>
              <a:gd name="connsiteY11" fmla="*/ 5813469 h 5986508"/>
              <a:gd name="connsiteX12" fmla="*/ 1470454 w 1890584"/>
              <a:gd name="connsiteY12" fmla="*/ 5850539 h 5986508"/>
              <a:gd name="connsiteX13" fmla="*/ 1668162 w 1890584"/>
              <a:gd name="connsiteY13" fmla="*/ 5924680 h 5986508"/>
              <a:gd name="connsiteX14" fmla="*/ 1890584 w 1890584"/>
              <a:gd name="connsiteY14" fmla="*/ 5986464 h 59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0584" h="5986508">
                <a:moveTo>
                  <a:pt x="0" y="166431"/>
                </a:moveTo>
                <a:cubicBezTo>
                  <a:pt x="70022" y="112885"/>
                  <a:pt x="122321" y="14230"/>
                  <a:pt x="210065" y="5793"/>
                </a:cubicBezTo>
                <a:cubicBezTo>
                  <a:pt x="791820" y="-50145"/>
                  <a:pt x="724588" y="306009"/>
                  <a:pt x="914400" y="771912"/>
                </a:cubicBezTo>
                <a:cubicBezTo>
                  <a:pt x="918519" y="796626"/>
                  <a:pt x="920680" y="821746"/>
                  <a:pt x="926757" y="846053"/>
                </a:cubicBezTo>
                <a:cubicBezTo>
                  <a:pt x="937187" y="887772"/>
                  <a:pt x="963827" y="926617"/>
                  <a:pt x="963827" y="969620"/>
                </a:cubicBezTo>
                <a:cubicBezTo>
                  <a:pt x="963827" y="1299365"/>
                  <a:pt x="939114" y="1628647"/>
                  <a:pt x="926757" y="1958161"/>
                </a:cubicBezTo>
                <a:cubicBezTo>
                  <a:pt x="1041530" y="2646802"/>
                  <a:pt x="988175" y="2281426"/>
                  <a:pt x="1062681" y="3675750"/>
                </a:cubicBezTo>
                <a:cubicBezTo>
                  <a:pt x="1064890" y="3717086"/>
                  <a:pt x="1054443" y="3758129"/>
                  <a:pt x="1050324" y="3799318"/>
                </a:cubicBezTo>
                <a:cubicBezTo>
                  <a:pt x="1075038" y="4128831"/>
                  <a:pt x="1097023" y="4458561"/>
                  <a:pt x="1124465" y="4787858"/>
                </a:cubicBezTo>
                <a:cubicBezTo>
                  <a:pt x="1138216" y="4952864"/>
                  <a:pt x="1131883" y="5121967"/>
                  <a:pt x="1173892" y="5282128"/>
                </a:cubicBezTo>
                <a:cubicBezTo>
                  <a:pt x="1199168" y="5378492"/>
                  <a:pt x="1278455" y="5452102"/>
                  <a:pt x="1322173" y="5541620"/>
                </a:cubicBezTo>
                <a:cubicBezTo>
                  <a:pt x="1365137" y="5629595"/>
                  <a:pt x="1391017" y="5725205"/>
                  <a:pt x="1433384" y="5813469"/>
                </a:cubicBezTo>
                <a:cubicBezTo>
                  <a:pt x="1440946" y="5829223"/>
                  <a:pt x="1454661" y="5843058"/>
                  <a:pt x="1470454" y="5850539"/>
                </a:cubicBezTo>
                <a:cubicBezTo>
                  <a:pt x="1534063" y="5880670"/>
                  <a:pt x="1601830" y="5901143"/>
                  <a:pt x="1668162" y="5924680"/>
                </a:cubicBezTo>
                <a:cubicBezTo>
                  <a:pt x="1853292" y="5990372"/>
                  <a:pt x="1790654" y="5986464"/>
                  <a:pt x="1890584" y="5986464"/>
                </a:cubicBezTo>
              </a:path>
            </a:pathLst>
          </a:cu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2" name="Cloud Callout 1">
            <a:extLst>
              <a:ext uri="{FF2B5EF4-FFF2-40B4-BE49-F238E27FC236}">
                <a16:creationId xmlns:a16="http://schemas.microsoft.com/office/drawing/2014/main" id="{BEDDDAC9-67A3-C9D0-B535-BD412609B81B}"/>
              </a:ext>
            </a:extLst>
          </p:cNvPr>
          <p:cNvSpPr/>
          <p:nvPr/>
        </p:nvSpPr>
        <p:spPr>
          <a:xfrm>
            <a:off x="1562811" y="1116551"/>
            <a:ext cx="4403132" cy="950936"/>
          </a:xfrm>
          <a:prstGeom prst="cloudCallout">
            <a:avLst>
              <a:gd name="adj1" fmla="val -178"/>
              <a:gd name="adj2" fmla="val 921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Attention on generated sequence as a whole</a:t>
            </a:r>
          </a:p>
        </p:txBody>
      </p:sp>
    </p:spTree>
    <p:extLst>
      <p:ext uri="{BB962C8B-B14F-4D97-AF65-F5344CB8AC3E}">
        <p14:creationId xmlns:p14="http://schemas.microsoft.com/office/powerpoint/2010/main" val="27681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par>
                                <p:cTn id="59" presetID="9" presetClass="entr" presetSubtype="0" fill="hold" grpId="0" nodeType="with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2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1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1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1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1"/>
                                        </p:tgtEl>
                                        <p:attrNameLst>
                                          <p:attrName>style.visibility</p:attrName>
                                        </p:attrNameLst>
                                      </p:cBhvr>
                                      <p:to>
                                        <p:strVal val="visible"/>
                                      </p:to>
                                    </p:set>
                                  </p:childTnLst>
                                </p:cTn>
                              </p:par>
                              <p:par>
                                <p:cTn id="88" presetID="9" presetClass="entr" presetSubtype="0" fill="hold" grpId="0"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dissolve">
                                      <p:cBhvr>
                                        <p:cTn id="90" dur="500"/>
                                        <p:tgtEl>
                                          <p:spTgt spid="111"/>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dissolve">
                                      <p:cBhvr>
                                        <p:cTn id="95" dur="500"/>
                                        <p:tgtEl>
                                          <p:spTgt spid="3"/>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dissolve">
                                      <p:cBhvr>
                                        <p:cTn id="10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8" grpId="0" animBg="1"/>
      <p:bldP spid="79" grpId="0" animBg="1"/>
      <p:bldP spid="82" grpId="0"/>
      <p:bldP spid="83" grpId="0"/>
      <p:bldP spid="104" grpId="0"/>
      <p:bldP spid="111" grpId="0"/>
      <p:bldP spid="108" grpId="0" animBg="1"/>
      <p:bldP spid="112" grpId="0"/>
      <p:bldP spid="3"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34849" y="408786"/>
            <a:ext cx="1921087" cy="140209"/>
          </a:xfrm>
          <a:prstGeom prst="rect">
            <a:avLst/>
          </a:prstGeom>
        </p:spPr>
        <p:txBody>
          <a:bodyPr vert="horz" wrap="square" lIns="0" tIns="16933" rIns="0" bIns="0" rtlCol="0">
            <a:spAutoFit/>
          </a:bodyPr>
          <a:lstStyle/>
          <a:p>
            <a:pPr marL="16933">
              <a:spcBef>
                <a:spcPts val="133"/>
              </a:spcBef>
            </a:pPr>
            <a:r>
              <a:rPr sz="800" spc="40" dirty="0">
                <a:solidFill>
                  <a:srgbClr val="0053D6"/>
                </a:solidFill>
                <a:latin typeface="Arial"/>
                <a:cs typeface="Arial"/>
              </a:rPr>
              <a:t>© </a:t>
            </a:r>
            <a:r>
              <a:rPr sz="800" spc="47" dirty="0">
                <a:solidFill>
                  <a:srgbClr val="0053D6"/>
                </a:solidFill>
                <a:latin typeface="Arial"/>
                <a:cs typeface="Arial"/>
              </a:rPr>
              <a:t>2020 </a:t>
            </a:r>
            <a:r>
              <a:rPr sz="800" spc="13" dirty="0">
                <a:solidFill>
                  <a:srgbClr val="0053D6"/>
                </a:solidFill>
                <a:latin typeface="Arial"/>
                <a:cs typeface="Arial"/>
              </a:rPr>
              <a:t>DeepMind</a:t>
            </a:r>
            <a:r>
              <a:rPr sz="800" spc="-160" dirty="0">
                <a:solidFill>
                  <a:srgbClr val="0053D6"/>
                </a:solidFill>
                <a:latin typeface="Arial"/>
                <a:cs typeface="Arial"/>
              </a:rPr>
              <a:t> </a:t>
            </a:r>
            <a:r>
              <a:rPr sz="800" dirty="0">
                <a:solidFill>
                  <a:srgbClr val="0053D6"/>
                </a:solidFill>
                <a:latin typeface="Arial"/>
                <a:cs typeface="Arial"/>
              </a:rPr>
              <a:t>Technologies </a:t>
            </a:r>
            <a:r>
              <a:rPr sz="800" spc="27" dirty="0">
                <a:solidFill>
                  <a:srgbClr val="0053D6"/>
                </a:solidFill>
                <a:latin typeface="Arial"/>
                <a:cs typeface="Arial"/>
              </a:rPr>
              <a:t>Limited</a:t>
            </a:r>
            <a:endParaRPr sz="800">
              <a:latin typeface="Arial"/>
              <a:cs typeface="Arial"/>
            </a:endParaRPr>
          </a:p>
        </p:txBody>
      </p:sp>
      <p:sp>
        <p:nvSpPr>
          <p:cNvPr id="3" name="object 3"/>
          <p:cNvSpPr txBox="1"/>
          <p:nvPr/>
        </p:nvSpPr>
        <p:spPr>
          <a:xfrm>
            <a:off x="6571844" y="1799916"/>
            <a:ext cx="1400387" cy="477974"/>
          </a:xfrm>
          <a:prstGeom prst="rect">
            <a:avLst/>
          </a:prstGeom>
        </p:spPr>
        <p:txBody>
          <a:bodyPr vert="horz" wrap="square" lIns="0" tIns="5927" rIns="0" bIns="0" rtlCol="0">
            <a:spAutoFit/>
          </a:bodyPr>
          <a:lstStyle/>
          <a:p>
            <a:pPr>
              <a:spcBef>
                <a:spcPts val="47"/>
              </a:spcBef>
            </a:pPr>
            <a:endParaRPr sz="1467">
              <a:latin typeface="Times New Roman"/>
              <a:cs typeface="Times New Roman"/>
            </a:endParaRPr>
          </a:p>
          <a:p>
            <a:pPr marL="16933">
              <a:tabLst>
                <a:tab pos="422476" algn="l"/>
                <a:tab pos="828866" algn="l"/>
                <a:tab pos="1235256" algn="l"/>
              </a:tabLst>
            </a:pPr>
            <a:r>
              <a:rPr sz="1600" u="sng" dirty="0">
                <a:solidFill>
                  <a:srgbClr val="123693"/>
                </a:solidFill>
                <a:uFill>
                  <a:solidFill>
                    <a:srgbClr val="123693"/>
                  </a:solidFill>
                </a:uFill>
                <a:latin typeface="Times New Roman"/>
                <a:cs typeface="Times New Roman"/>
              </a:rPr>
              <a:t>  </a:t>
            </a:r>
            <a:r>
              <a:rPr sz="1600" u="sng" spc="-47" dirty="0">
                <a:solidFill>
                  <a:srgbClr val="123693"/>
                </a:solidFill>
                <a:uFill>
                  <a:solidFill>
                    <a:srgbClr val="123693"/>
                  </a:solidFill>
                </a:uFill>
                <a:latin typeface="Times New Roman"/>
                <a:cs typeface="Times New Roman"/>
              </a:rPr>
              <a:t> </a:t>
            </a:r>
            <a:r>
              <a:rPr sz="1600" dirty="0">
                <a:solidFill>
                  <a:srgbClr val="123693"/>
                </a:solidFill>
                <a:latin typeface="Times New Roman"/>
                <a:cs typeface="Times New Roman"/>
              </a:rPr>
              <a:t>	</a:t>
            </a:r>
            <a:r>
              <a:rPr sz="1600" u="sng" dirty="0">
                <a:solidFill>
                  <a:srgbClr val="123693"/>
                </a:solidFill>
                <a:uFill>
                  <a:solidFill>
                    <a:srgbClr val="123693"/>
                  </a:solidFill>
                </a:uFill>
                <a:latin typeface="Times New Roman"/>
                <a:cs typeface="Times New Roman"/>
              </a:rPr>
              <a:t>  </a:t>
            </a:r>
            <a:r>
              <a:rPr sz="1600" u="sng" spc="-47" dirty="0">
                <a:solidFill>
                  <a:srgbClr val="123693"/>
                </a:solidFill>
                <a:uFill>
                  <a:solidFill>
                    <a:srgbClr val="123693"/>
                  </a:solidFill>
                </a:uFill>
                <a:latin typeface="Times New Roman"/>
                <a:cs typeface="Times New Roman"/>
              </a:rPr>
              <a:t> </a:t>
            </a:r>
            <a:r>
              <a:rPr sz="1600" dirty="0">
                <a:solidFill>
                  <a:srgbClr val="123693"/>
                </a:solidFill>
                <a:latin typeface="Times New Roman"/>
                <a:cs typeface="Times New Roman"/>
              </a:rPr>
              <a:t>	</a:t>
            </a:r>
            <a:r>
              <a:rPr sz="1600" u="sng" dirty="0">
                <a:solidFill>
                  <a:srgbClr val="123693"/>
                </a:solidFill>
                <a:uFill>
                  <a:solidFill>
                    <a:srgbClr val="123693"/>
                  </a:solidFill>
                </a:uFill>
                <a:latin typeface="Times New Roman"/>
                <a:cs typeface="Times New Roman"/>
              </a:rPr>
              <a:t>  </a:t>
            </a:r>
            <a:r>
              <a:rPr sz="1600" u="sng" spc="-47" dirty="0">
                <a:solidFill>
                  <a:srgbClr val="123693"/>
                </a:solidFill>
                <a:uFill>
                  <a:solidFill>
                    <a:srgbClr val="123693"/>
                  </a:solidFill>
                </a:uFill>
                <a:latin typeface="Times New Roman"/>
                <a:cs typeface="Times New Roman"/>
              </a:rPr>
              <a:t> </a:t>
            </a:r>
            <a:r>
              <a:rPr sz="1600" dirty="0">
                <a:solidFill>
                  <a:srgbClr val="123693"/>
                </a:solidFill>
                <a:latin typeface="Times New Roman"/>
                <a:cs typeface="Times New Roman"/>
              </a:rPr>
              <a:t>	</a:t>
            </a:r>
            <a:r>
              <a:rPr sz="1600" u="sng" dirty="0">
                <a:solidFill>
                  <a:srgbClr val="123693"/>
                </a:solidFill>
                <a:uFill>
                  <a:solidFill>
                    <a:srgbClr val="123693"/>
                  </a:solidFill>
                </a:uFill>
                <a:latin typeface="Times New Roman"/>
                <a:cs typeface="Times New Roman"/>
              </a:rPr>
              <a:t> </a:t>
            </a:r>
            <a:r>
              <a:rPr sz="1600" u="sng" spc="-47" dirty="0">
                <a:solidFill>
                  <a:srgbClr val="123693"/>
                </a:solidFill>
                <a:uFill>
                  <a:solidFill>
                    <a:srgbClr val="123693"/>
                  </a:solidFill>
                </a:uFill>
                <a:latin typeface="Times New Roman"/>
                <a:cs typeface="Times New Roman"/>
              </a:rPr>
              <a:t> </a:t>
            </a:r>
            <a:endParaRPr sz="1600">
              <a:latin typeface="Times New Roman"/>
              <a:cs typeface="Times New Roman"/>
            </a:endParaRPr>
          </a:p>
        </p:txBody>
      </p:sp>
      <p:sp>
        <p:nvSpPr>
          <p:cNvPr id="4" name="object 4"/>
          <p:cNvSpPr txBox="1"/>
          <p:nvPr/>
        </p:nvSpPr>
        <p:spPr>
          <a:xfrm>
            <a:off x="1049977" y="2166354"/>
            <a:ext cx="858520" cy="222219"/>
          </a:xfrm>
          <a:prstGeom prst="rect">
            <a:avLst/>
          </a:prstGeom>
        </p:spPr>
        <p:txBody>
          <a:bodyPr vert="horz" wrap="square" lIns="0" tIns="16933" rIns="0" bIns="0" rtlCol="0">
            <a:spAutoFit/>
          </a:bodyPr>
          <a:lstStyle/>
          <a:p>
            <a:pPr marL="16933">
              <a:spcBef>
                <a:spcPts val="133"/>
              </a:spcBef>
              <a:tabLst>
                <a:tab pos="840719" algn="l"/>
              </a:tabLst>
            </a:pPr>
            <a:r>
              <a:rPr sz="1333" u="sng" dirty="0">
                <a:solidFill>
                  <a:srgbClr val="123693"/>
                </a:solidFill>
                <a:uFill>
                  <a:solidFill>
                    <a:srgbClr val="123693"/>
                  </a:solidFill>
                </a:uFill>
                <a:latin typeface="Times New Roman"/>
                <a:cs typeface="Times New Roman"/>
              </a:rPr>
              <a:t> 	</a:t>
            </a:r>
            <a:endParaRPr sz="1333">
              <a:latin typeface="Times New Roman"/>
              <a:cs typeface="Times New Roman"/>
            </a:endParaRPr>
          </a:p>
        </p:txBody>
      </p:sp>
      <p:sp>
        <p:nvSpPr>
          <p:cNvPr id="5" name="object 5"/>
          <p:cNvSpPr txBox="1"/>
          <p:nvPr/>
        </p:nvSpPr>
        <p:spPr>
          <a:xfrm>
            <a:off x="2459035" y="1482925"/>
            <a:ext cx="3134360" cy="1147536"/>
          </a:xfrm>
          <a:prstGeom prst="rect">
            <a:avLst/>
          </a:prstGeom>
        </p:spPr>
        <p:txBody>
          <a:bodyPr vert="horz" wrap="square" lIns="0" tIns="16933" rIns="0" bIns="0" rtlCol="0">
            <a:spAutoFit/>
          </a:bodyPr>
          <a:lstStyle/>
          <a:p>
            <a:pPr marL="16933" marR="767061">
              <a:lnSpc>
                <a:spcPct val="114999"/>
              </a:lnSpc>
              <a:spcBef>
                <a:spcPts val="133"/>
              </a:spcBef>
            </a:pPr>
            <a:r>
              <a:rPr sz="1600" b="1" dirty="0">
                <a:solidFill>
                  <a:srgbClr val="123693"/>
                </a:solidFill>
                <a:latin typeface="Arial"/>
                <a:cs typeface="Arial"/>
              </a:rPr>
              <a:t>Convolutional</a:t>
            </a:r>
            <a:r>
              <a:rPr sz="1600" b="1" spc="-147" dirty="0">
                <a:solidFill>
                  <a:srgbClr val="123693"/>
                </a:solidFill>
                <a:latin typeface="Arial"/>
                <a:cs typeface="Arial"/>
              </a:rPr>
              <a:t> </a:t>
            </a:r>
            <a:r>
              <a:rPr sz="1600" b="1" spc="13" dirty="0">
                <a:solidFill>
                  <a:srgbClr val="123693"/>
                </a:solidFill>
                <a:latin typeface="Arial"/>
                <a:cs typeface="Arial"/>
              </a:rPr>
              <a:t>Networks  </a:t>
            </a:r>
            <a:r>
              <a:rPr sz="1600" b="1" spc="-20" dirty="0">
                <a:solidFill>
                  <a:srgbClr val="123693"/>
                </a:solidFill>
                <a:latin typeface="Arial"/>
                <a:cs typeface="Arial"/>
              </a:rPr>
              <a:t>(e.g. </a:t>
            </a:r>
            <a:r>
              <a:rPr sz="1600" b="1" spc="47" dirty="0">
                <a:solidFill>
                  <a:srgbClr val="123693"/>
                </a:solidFill>
                <a:latin typeface="Arial"/>
                <a:cs typeface="Arial"/>
              </a:rPr>
              <a:t>computer</a:t>
            </a:r>
            <a:r>
              <a:rPr sz="1600" b="1" spc="-147" dirty="0">
                <a:solidFill>
                  <a:srgbClr val="123693"/>
                </a:solidFill>
                <a:latin typeface="Arial"/>
                <a:cs typeface="Arial"/>
              </a:rPr>
              <a:t> </a:t>
            </a:r>
            <a:r>
              <a:rPr sz="1600" b="1" dirty="0">
                <a:solidFill>
                  <a:srgbClr val="123693"/>
                </a:solidFill>
                <a:latin typeface="Arial"/>
                <a:cs typeface="Arial"/>
              </a:rPr>
              <a:t>vision)</a:t>
            </a:r>
            <a:endParaRPr sz="1600">
              <a:latin typeface="Arial"/>
              <a:cs typeface="Arial"/>
            </a:endParaRPr>
          </a:p>
          <a:p>
            <a:pPr marL="321725" indent="-216741">
              <a:spcBef>
                <a:spcPts val="967"/>
              </a:spcBef>
              <a:buChar char="●"/>
              <a:tabLst>
                <a:tab pos="321725" algn="l"/>
              </a:tabLst>
            </a:pPr>
            <a:r>
              <a:rPr sz="1333" spc="40" dirty="0">
                <a:solidFill>
                  <a:srgbClr val="123693"/>
                </a:solidFill>
                <a:latin typeface="Arial"/>
                <a:cs typeface="Arial"/>
              </a:rPr>
              <a:t>data </a:t>
            </a:r>
            <a:r>
              <a:rPr sz="1333" spc="20" dirty="0">
                <a:solidFill>
                  <a:srgbClr val="123693"/>
                </a:solidFill>
                <a:latin typeface="Arial"/>
                <a:cs typeface="Arial"/>
              </a:rPr>
              <a:t>in </a:t>
            </a:r>
            <a:r>
              <a:rPr sz="1333" spc="7" dirty="0">
                <a:solidFill>
                  <a:srgbClr val="123693"/>
                </a:solidFill>
                <a:latin typeface="Arial"/>
                <a:cs typeface="Arial"/>
              </a:rPr>
              <a:t>regular</a:t>
            </a:r>
            <a:r>
              <a:rPr sz="1333" spc="-133" dirty="0">
                <a:solidFill>
                  <a:srgbClr val="123693"/>
                </a:solidFill>
                <a:latin typeface="Arial"/>
                <a:cs typeface="Arial"/>
              </a:rPr>
              <a:t> </a:t>
            </a:r>
            <a:r>
              <a:rPr sz="1333" spc="33" dirty="0">
                <a:solidFill>
                  <a:srgbClr val="123693"/>
                </a:solidFill>
                <a:latin typeface="Arial"/>
                <a:cs typeface="Arial"/>
              </a:rPr>
              <a:t>grid</a:t>
            </a:r>
            <a:endParaRPr sz="1333">
              <a:latin typeface="Arial"/>
              <a:cs typeface="Arial"/>
            </a:endParaRPr>
          </a:p>
          <a:p>
            <a:pPr marL="321725" indent="-216741">
              <a:spcBef>
                <a:spcPts val="240"/>
              </a:spcBef>
              <a:buChar char="●"/>
              <a:tabLst>
                <a:tab pos="321725" algn="l"/>
              </a:tabLst>
            </a:pPr>
            <a:r>
              <a:rPr sz="1333" spc="40" dirty="0">
                <a:solidFill>
                  <a:srgbClr val="123693"/>
                </a:solidFill>
                <a:latin typeface="Arial"/>
                <a:cs typeface="Arial"/>
              </a:rPr>
              <a:t>information ﬂow </a:t>
            </a:r>
            <a:r>
              <a:rPr sz="1333" spc="87" dirty="0">
                <a:solidFill>
                  <a:srgbClr val="123693"/>
                </a:solidFill>
                <a:latin typeface="Arial"/>
                <a:cs typeface="Arial"/>
              </a:rPr>
              <a:t>to</a:t>
            </a:r>
            <a:r>
              <a:rPr sz="1333" spc="-240" dirty="0">
                <a:solidFill>
                  <a:srgbClr val="123693"/>
                </a:solidFill>
                <a:latin typeface="Arial"/>
                <a:cs typeface="Arial"/>
              </a:rPr>
              <a:t> </a:t>
            </a:r>
            <a:r>
              <a:rPr sz="1333" spc="20" dirty="0">
                <a:solidFill>
                  <a:srgbClr val="123693"/>
                </a:solidFill>
                <a:latin typeface="Arial"/>
                <a:cs typeface="Arial"/>
              </a:rPr>
              <a:t>local </a:t>
            </a:r>
            <a:r>
              <a:rPr sz="1333" spc="27" dirty="0">
                <a:solidFill>
                  <a:srgbClr val="123693"/>
                </a:solidFill>
                <a:latin typeface="Arial"/>
                <a:cs typeface="Arial"/>
              </a:rPr>
              <a:t>neighbours</a:t>
            </a:r>
            <a:endParaRPr sz="1333">
              <a:latin typeface="Arial"/>
              <a:cs typeface="Arial"/>
            </a:endParaRPr>
          </a:p>
        </p:txBody>
      </p:sp>
      <p:sp>
        <p:nvSpPr>
          <p:cNvPr id="6" name="object 6"/>
          <p:cNvSpPr txBox="1"/>
          <p:nvPr/>
        </p:nvSpPr>
        <p:spPr>
          <a:xfrm>
            <a:off x="8444101" y="4029438"/>
            <a:ext cx="3423073" cy="1048406"/>
          </a:xfrm>
          <a:prstGeom prst="rect">
            <a:avLst/>
          </a:prstGeom>
        </p:spPr>
        <p:txBody>
          <a:bodyPr vert="horz" wrap="square" lIns="0" tIns="16933" rIns="0" bIns="0" rtlCol="0">
            <a:spAutoFit/>
          </a:bodyPr>
          <a:lstStyle/>
          <a:p>
            <a:pPr marL="16933">
              <a:spcBef>
                <a:spcPts val="133"/>
              </a:spcBef>
            </a:pPr>
            <a:r>
              <a:rPr sz="1600" b="1" spc="33" dirty="0">
                <a:solidFill>
                  <a:srgbClr val="123693"/>
                </a:solidFill>
                <a:latin typeface="Arial"/>
                <a:cs typeface="Arial"/>
              </a:rPr>
              <a:t>Attention </a:t>
            </a:r>
            <a:r>
              <a:rPr sz="1600" b="1" spc="27" dirty="0">
                <a:solidFill>
                  <a:srgbClr val="123693"/>
                </a:solidFill>
                <a:latin typeface="Arial"/>
                <a:cs typeface="Arial"/>
              </a:rPr>
              <a:t>Module </a:t>
            </a:r>
            <a:r>
              <a:rPr sz="1600" b="1" spc="-20" dirty="0">
                <a:solidFill>
                  <a:srgbClr val="123693"/>
                </a:solidFill>
                <a:latin typeface="Arial"/>
                <a:cs typeface="Arial"/>
              </a:rPr>
              <a:t>(e.g.</a:t>
            </a:r>
            <a:r>
              <a:rPr sz="1600" b="1" spc="-287" dirty="0">
                <a:solidFill>
                  <a:srgbClr val="123693"/>
                </a:solidFill>
                <a:latin typeface="Arial"/>
                <a:cs typeface="Arial"/>
              </a:rPr>
              <a:t> </a:t>
            </a:r>
            <a:r>
              <a:rPr sz="1600" b="1" dirty="0">
                <a:solidFill>
                  <a:srgbClr val="123693"/>
                </a:solidFill>
                <a:latin typeface="Arial"/>
                <a:cs typeface="Arial"/>
              </a:rPr>
              <a:t>language)</a:t>
            </a:r>
            <a:endParaRPr sz="1600">
              <a:latin typeface="Arial"/>
              <a:cs typeface="Arial"/>
            </a:endParaRPr>
          </a:p>
          <a:p>
            <a:pPr marL="321725" indent="-216741">
              <a:spcBef>
                <a:spcPts val="960"/>
              </a:spcBef>
              <a:buChar char="●"/>
              <a:tabLst>
                <a:tab pos="321725" algn="l"/>
              </a:tabLst>
            </a:pPr>
            <a:r>
              <a:rPr sz="1333" spc="40" dirty="0">
                <a:solidFill>
                  <a:srgbClr val="123693"/>
                </a:solidFill>
                <a:latin typeface="Arial"/>
                <a:cs typeface="Arial"/>
              </a:rPr>
              <a:t>data </a:t>
            </a:r>
            <a:r>
              <a:rPr sz="1333" spc="20" dirty="0">
                <a:solidFill>
                  <a:srgbClr val="123693"/>
                </a:solidFill>
                <a:latin typeface="Arial"/>
                <a:cs typeface="Arial"/>
              </a:rPr>
              <a:t>in </a:t>
            </a:r>
            <a:r>
              <a:rPr sz="1333" spc="33" dirty="0">
                <a:solidFill>
                  <a:srgbClr val="123693"/>
                </a:solidFill>
                <a:latin typeface="Arial"/>
                <a:cs typeface="Arial"/>
              </a:rPr>
              <a:t>unordered</a:t>
            </a:r>
            <a:r>
              <a:rPr sz="1333" spc="-127" dirty="0">
                <a:solidFill>
                  <a:srgbClr val="123693"/>
                </a:solidFill>
                <a:latin typeface="Arial"/>
                <a:cs typeface="Arial"/>
              </a:rPr>
              <a:t> </a:t>
            </a:r>
            <a:r>
              <a:rPr sz="1333" spc="40" dirty="0">
                <a:solidFill>
                  <a:srgbClr val="123693"/>
                </a:solidFill>
                <a:latin typeface="Arial"/>
                <a:cs typeface="Arial"/>
              </a:rPr>
              <a:t>set</a:t>
            </a:r>
            <a:endParaRPr sz="1333">
              <a:latin typeface="Arial"/>
              <a:cs typeface="Arial"/>
            </a:endParaRPr>
          </a:p>
          <a:p>
            <a:pPr marL="321725" marR="6773" indent="-216741">
              <a:lnSpc>
                <a:spcPct val="114999"/>
              </a:lnSpc>
              <a:buChar char="●"/>
              <a:tabLst>
                <a:tab pos="321725" algn="l"/>
              </a:tabLst>
            </a:pPr>
            <a:r>
              <a:rPr sz="1333" spc="40" dirty="0">
                <a:solidFill>
                  <a:srgbClr val="123693"/>
                </a:solidFill>
                <a:latin typeface="Arial"/>
                <a:cs typeface="Arial"/>
              </a:rPr>
              <a:t>information ﬂow </a:t>
            </a:r>
            <a:r>
              <a:rPr sz="1333" spc="33" dirty="0">
                <a:solidFill>
                  <a:srgbClr val="123693"/>
                </a:solidFill>
                <a:latin typeface="Arial"/>
                <a:cs typeface="Arial"/>
              </a:rPr>
              <a:t>dynamically</a:t>
            </a:r>
            <a:r>
              <a:rPr sz="1333" spc="-167" dirty="0">
                <a:solidFill>
                  <a:srgbClr val="123693"/>
                </a:solidFill>
                <a:latin typeface="Arial"/>
                <a:cs typeface="Arial"/>
              </a:rPr>
              <a:t> </a:t>
            </a:r>
            <a:r>
              <a:rPr sz="1333" spc="47" dirty="0">
                <a:solidFill>
                  <a:srgbClr val="123693"/>
                </a:solidFill>
                <a:latin typeface="Arial"/>
                <a:cs typeface="Arial"/>
              </a:rPr>
              <a:t>controlled  </a:t>
            </a:r>
            <a:r>
              <a:rPr sz="1333" spc="53" dirty="0">
                <a:solidFill>
                  <a:srgbClr val="123693"/>
                </a:solidFill>
                <a:latin typeface="Arial"/>
                <a:cs typeface="Arial"/>
              </a:rPr>
              <a:t>by </a:t>
            </a:r>
            <a:r>
              <a:rPr sz="1333" spc="60" dirty="0">
                <a:solidFill>
                  <a:srgbClr val="123693"/>
                </a:solidFill>
                <a:latin typeface="Arial"/>
                <a:cs typeface="Arial"/>
              </a:rPr>
              <a:t>the</a:t>
            </a:r>
            <a:r>
              <a:rPr sz="1333" spc="-260" dirty="0">
                <a:solidFill>
                  <a:srgbClr val="123693"/>
                </a:solidFill>
                <a:latin typeface="Arial"/>
                <a:cs typeface="Arial"/>
              </a:rPr>
              <a:t> </a:t>
            </a:r>
            <a:r>
              <a:rPr sz="1333" spc="33" dirty="0">
                <a:solidFill>
                  <a:srgbClr val="123693"/>
                </a:solidFill>
                <a:latin typeface="Arial"/>
                <a:cs typeface="Arial"/>
              </a:rPr>
              <a:t>network </a:t>
            </a:r>
            <a:r>
              <a:rPr sz="1333" spc="20" dirty="0">
                <a:solidFill>
                  <a:srgbClr val="123693"/>
                </a:solidFill>
                <a:latin typeface="Arial"/>
                <a:cs typeface="Arial"/>
              </a:rPr>
              <a:t>(via </a:t>
            </a:r>
            <a:r>
              <a:rPr sz="1333" spc="-7" dirty="0">
                <a:solidFill>
                  <a:srgbClr val="123693"/>
                </a:solidFill>
                <a:latin typeface="Arial"/>
                <a:cs typeface="Arial"/>
              </a:rPr>
              <a:t>keys </a:t>
            </a:r>
            <a:r>
              <a:rPr sz="1333" spc="27" dirty="0">
                <a:solidFill>
                  <a:srgbClr val="123693"/>
                </a:solidFill>
                <a:latin typeface="Arial"/>
                <a:cs typeface="Arial"/>
              </a:rPr>
              <a:t>and queries)</a:t>
            </a:r>
            <a:endParaRPr sz="1333">
              <a:latin typeface="Arial"/>
              <a:cs typeface="Arial"/>
            </a:endParaRPr>
          </a:p>
        </p:txBody>
      </p:sp>
      <p:sp>
        <p:nvSpPr>
          <p:cNvPr id="7" name="object 7"/>
          <p:cNvSpPr txBox="1"/>
          <p:nvPr/>
        </p:nvSpPr>
        <p:spPr>
          <a:xfrm>
            <a:off x="6902646" y="4005822"/>
            <a:ext cx="890693" cy="263320"/>
          </a:xfrm>
          <a:prstGeom prst="rect">
            <a:avLst/>
          </a:prstGeom>
        </p:spPr>
        <p:txBody>
          <a:bodyPr vert="horz" wrap="square" lIns="0" tIns="16933" rIns="0" bIns="0" rtlCol="0">
            <a:spAutoFit/>
          </a:bodyPr>
          <a:lstStyle/>
          <a:p>
            <a:pPr marL="16933">
              <a:spcBef>
                <a:spcPts val="133"/>
              </a:spcBef>
              <a:tabLst>
                <a:tab pos="872045" algn="l"/>
              </a:tabLst>
            </a:pPr>
            <a:r>
              <a:rPr sz="1600" u="sng" dirty="0">
                <a:solidFill>
                  <a:srgbClr val="123693"/>
                </a:solidFill>
                <a:uFill>
                  <a:solidFill>
                    <a:srgbClr val="123693"/>
                  </a:solidFill>
                </a:uFill>
                <a:latin typeface="Times New Roman"/>
                <a:cs typeface="Times New Roman"/>
              </a:rPr>
              <a:t> 	</a:t>
            </a:r>
            <a:endParaRPr sz="1600">
              <a:latin typeface="Times New Roman"/>
              <a:cs typeface="Times New Roman"/>
            </a:endParaRPr>
          </a:p>
        </p:txBody>
      </p:sp>
      <p:sp>
        <p:nvSpPr>
          <p:cNvPr id="8" name="object 8"/>
          <p:cNvSpPr txBox="1"/>
          <p:nvPr/>
        </p:nvSpPr>
        <p:spPr>
          <a:xfrm>
            <a:off x="2459036" y="3969246"/>
            <a:ext cx="3534833" cy="1147536"/>
          </a:xfrm>
          <a:prstGeom prst="rect">
            <a:avLst/>
          </a:prstGeom>
        </p:spPr>
        <p:txBody>
          <a:bodyPr vert="horz" wrap="square" lIns="0" tIns="16933" rIns="0" bIns="0" rtlCol="0">
            <a:spAutoFit/>
          </a:bodyPr>
          <a:lstStyle/>
          <a:p>
            <a:pPr marL="16933" marR="6773">
              <a:lnSpc>
                <a:spcPct val="114999"/>
              </a:lnSpc>
              <a:spcBef>
                <a:spcPts val="133"/>
              </a:spcBef>
            </a:pPr>
            <a:r>
              <a:rPr sz="1600" b="1" spc="13" dirty="0">
                <a:solidFill>
                  <a:srgbClr val="123693"/>
                </a:solidFill>
                <a:latin typeface="Arial"/>
                <a:cs typeface="Arial"/>
              </a:rPr>
              <a:t>Graph Networks </a:t>
            </a:r>
            <a:r>
              <a:rPr sz="1600" b="1" spc="-20" dirty="0">
                <a:solidFill>
                  <a:srgbClr val="123693"/>
                </a:solidFill>
                <a:latin typeface="Arial"/>
                <a:cs typeface="Arial"/>
              </a:rPr>
              <a:t>(e.g.</a:t>
            </a:r>
            <a:r>
              <a:rPr sz="1600" b="1" spc="-253" dirty="0">
                <a:solidFill>
                  <a:srgbClr val="123693"/>
                </a:solidFill>
                <a:latin typeface="Arial"/>
                <a:cs typeface="Arial"/>
              </a:rPr>
              <a:t> </a:t>
            </a:r>
            <a:r>
              <a:rPr sz="1600" b="1" spc="40" dirty="0">
                <a:solidFill>
                  <a:srgbClr val="123693"/>
                </a:solidFill>
                <a:latin typeface="Arial"/>
                <a:cs typeface="Arial"/>
              </a:rPr>
              <a:t>recommender  </a:t>
            </a:r>
            <a:r>
              <a:rPr sz="1600" b="1" spc="7" dirty="0">
                <a:solidFill>
                  <a:srgbClr val="123693"/>
                </a:solidFill>
                <a:latin typeface="Arial"/>
                <a:cs typeface="Arial"/>
              </a:rPr>
              <a:t>systems </a:t>
            </a:r>
            <a:r>
              <a:rPr sz="1600" b="1" dirty="0">
                <a:solidFill>
                  <a:srgbClr val="123693"/>
                </a:solidFill>
                <a:latin typeface="Arial"/>
                <a:cs typeface="Arial"/>
              </a:rPr>
              <a:t>or</a:t>
            </a:r>
            <a:r>
              <a:rPr sz="1600" b="1" spc="-147" dirty="0">
                <a:solidFill>
                  <a:srgbClr val="123693"/>
                </a:solidFill>
                <a:latin typeface="Arial"/>
                <a:cs typeface="Arial"/>
              </a:rPr>
              <a:t> </a:t>
            </a:r>
            <a:r>
              <a:rPr sz="1600" b="1" spc="20" dirty="0">
                <a:solidFill>
                  <a:srgbClr val="123693"/>
                </a:solidFill>
                <a:latin typeface="Arial"/>
                <a:cs typeface="Arial"/>
              </a:rPr>
              <a:t>molecules)</a:t>
            </a:r>
            <a:endParaRPr sz="1600">
              <a:latin typeface="Arial"/>
              <a:cs typeface="Arial"/>
            </a:endParaRPr>
          </a:p>
          <a:p>
            <a:pPr marL="321725" indent="-216741">
              <a:spcBef>
                <a:spcPts val="967"/>
              </a:spcBef>
              <a:buChar char="●"/>
              <a:tabLst>
                <a:tab pos="321725" algn="l"/>
              </a:tabLst>
            </a:pPr>
            <a:r>
              <a:rPr sz="1333" spc="40" dirty="0">
                <a:solidFill>
                  <a:srgbClr val="123693"/>
                </a:solidFill>
                <a:latin typeface="Arial"/>
                <a:cs typeface="Arial"/>
              </a:rPr>
              <a:t>data </a:t>
            </a:r>
            <a:r>
              <a:rPr sz="1333" spc="20" dirty="0">
                <a:solidFill>
                  <a:srgbClr val="123693"/>
                </a:solidFill>
                <a:latin typeface="Arial"/>
                <a:cs typeface="Arial"/>
              </a:rPr>
              <a:t>in </a:t>
            </a:r>
            <a:r>
              <a:rPr sz="1333" spc="40" dirty="0">
                <a:solidFill>
                  <a:srgbClr val="123693"/>
                </a:solidFill>
                <a:latin typeface="Arial"/>
                <a:cs typeface="Arial"/>
              </a:rPr>
              <a:t>ﬁxed </a:t>
            </a:r>
            <a:r>
              <a:rPr sz="1333" spc="20" dirty="0">
                <a:solidFill>
                  <a:srgbClr val="123693"/>
                </a:solidFill>
                <a:latin typeface="Arial"/>
                <a:cs typeface="Arial"/>
              </a:rPr>
              <a:t>graph</a:t>
            </a:r>
            <a:r>
              <a:rPr sz="1333" spc="-187" dirty="0">
                <a:solidFill>
                  <a:srgbClr val="123693"/>
                </a:solidFill>
                <a:latin typeface="Arial"/>
                <a:cs typeface="Arial"/>
              </a:rPr>
              <a:t> </a:t>
            </a:r>
            <a:r>
              <a:rPr sz="1333" spc="47" dirty="0">
                <a:solidFill>
                  <a:srgbClr val="123693"/>
                </a:solidFill>
                <a:latin typeface="Arial"/>
                <a:cs typeface="Arial"/>
              </a:rPr>
              <a:t>structure</a:t>
            </a:r>
            <a:endParaRPr sz="1333">
              <a:latin typeface="Arial"/>
              <a:cs typeface="Arial"/>
            </a:endParaRPr>
          </a:p>
          <a:p>
            <a:pPr marL="321725" indent="-216741">
              <a:spcBef>
                <a:spcPts val="240"/>
              </a:spcBef>
              <a:buChar char="●"/>
              <a:tabLst>
                <a:tab pos="321725" algn="l"/>
              </a:tabLst>
            </a:pPr>
            <a:r>
              <a:rPr sz="1333" spc="40" dirty="0">
                <a:solidFill>
                  <a:srgbClr val="123693"/>
                </a:solidFill>
                <a:latin typeface="Arial"/>
                <a:cs typeface="Arial"/>
              </a:rPr>
              <a:t>information ﬂow </a:t>
            </a:r>
            <a:r>
              <a:rPr sz="1333" spc="7" dirty="0">
                <a:solidFill>
                  <a:srgbClr val="123693"/>
                </a:solidFill>
                <a:latin typeface="Arial"/>
                <a:cs typeface="Arial"/>
              </a:rPr>
              <a:t>along </a:t>
            </a:r>
            <a:r>
              <a:rPr sz="1333" spc="40" dirty="0">
                <a:solidFill>
                  <a:srgbClr val="123693"/>
                </a:solidFill>
                <a:latin typeface="Arial"/>
                <a:cs typeface="Arial"/>
              </a:rPr>
              <a:t>ﬁxed</a:t>
            </a:r>
            <a:r>
              <a:rPr sz="1333" spc="-180" dirty="0">
                <a:solidFill>
                  <a:srgbClr val="123693"/>
                </a:solidFill>
                <a:latin typeface="Arial"/>
                <a:cs typeface="Arial"/>
              </a:rPr>
              <a:t> </a:t>
            </a:r>
            <a:r>
              <a:rPr sz="1333" spc="13" dirty="0">
                <a:solidFill>
                  <a:srgbClr val="123693"/>
                </a:solidFill>
                <a:latin typeface="Arial"/>
                <a:cs typeface="Arial"/>
              </a:rPr>
              <a:t>edges</a:t>
            </a:r>
            <a:endParaRPr sz="1333">
              <a:latin typeface="Arial"/>
              <a:cs typeface="Arial"/>
            </a:endParaRPr>
          </a:p>
        </p:txBody>
      </p:sp>
      <p:sp>
        <p:nvSpPr>
          <p:cNvPr id="9" name="object 9"/>
          <p:cNvSpPr/>
          <p:nvPr/>
        </p:nvSpPr>
        <p:spPr>
          <a:xfrm>
            <a:off x="1385209" y="4618440"/>
            <a:ext cx="243499" cy="243499"/>
          </a:xfrm>
          <a:prstGeom prst="rect">
            <a:avLst/>
          </a:prstGeom>
          <a:blipFill>
            <a:blip r:embed="rId2" cstate="print"/>
            <a:stretch>
              <a:fillRect/>
            </a:stretch>
          </a:blipFill>
        </p:spPr>
        <p:txBody>
          <a:bodyPr wrap="square" lIns="0" tIns="0" rIns="0" bIns="0" rtlCol="0"/>
          <a:lstStyle/>
          <a:p>
            <a:endParaRPr sz="2400"/>
          </a:p>
        </p:txBody>
      </p:sp>
      <p:sp>
        <p:nvSpPr>
          <p:cNvPr id="10" name="object 10"/>
          <p:cNvSpPr/>
          <p:nvPr/>
        </p:nvSpPr>
        <p:spPr>
          <a:xfrm>
            <a:off x="1354272" y="3989895"/>
            <a:ext cx="243499" cy="243499"/>
          </a:xfrm>
          <a:prstGeom prst="rect">
            <a:avLst/>
          </a:prstGeom>
          <a:blipFill>
            <a:blip r:embed="rId3" cstate="print"/>
            <a:stretch>
              <a:fillRect/>
            </a:stretch>
          </a:blipFill>
        </p:spPr>
        <p:txBody>
          <a:bodyPr wrap="square" lIns="0" tIns="0" rIns="0" bIns="0" rtlCol="0"/>
          <a:lstStyle/>
          <a:p>
            <a:endParaRPr sz="2400"/>
          </a:p>
        </p:txBody>
      </p:sp>
      <p:sp>
        <p:nvSpPr>
          <p:cNvPr id="11" name="object 11"/>
          <p:cNvSpPr/>
          <p:nvPr/>
        </p:nvSpPr>
        <p:spPr>
          <a:xfrm>
            <a:off x="1476161" y="4227190"/>
            <a:ext cx="31327" cy="397933"/>
          </a:xfrm>
          <a:custGeom>
            <a:avLst/>
            <a:gdLst/>
            <a:ahLst/>
            <a:cxnLst/>
            <a:rect l="l" t="t" r="r" b="b"/>
            <a:pathLst>
              <a:path w="23494" h="298450">
                <a:moveTo>
                  <a:pt x="11549" y="-19049"/>
                </a:moveTo>
                <a:lnTo>
                  <a:pt x="11549" y="317249"/>
                </a:lnTo>
              </a:path>
            </a:pathLst>
          </a:custGeom>
          <a:ln w="61199">
            <a:solidFill>
              <a:srgbClr val="FF9900"/>
            </a:solidFill>
          </a:ln>
        </p:spPr>
        <p:txBody>
          <a:bodyPr wrap="square" lIns="0" tIns="0" rIns="0" bIns="0" rtlCol="0"/>
          <a:lstStyle/>
          <a:p>
            <a:endParaRPr sz="2400"/>
          </a:p>
        </p:txBody>
      </p:sp>
      <p:sp>
        <p:nvSpPr>
          <p:cNvPr id="12" name="object 12"/>
          <p:cNvSpPr/>
          <p:nvPr/>
        </p:nvSpPr>
        <p:spPr>
          <a:xfrm>
            <a:off x="786660" y="4357054"/>
            <a:ext cx="243499" cy="243500"/>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1068623" y="3911245"/>
            <a:ext cx="292100" cy="200660"/>
          </a:xfrm>
          <a:custGeom>
            <a:avLst/>
            <a:gdLst/>
            <a:ahLst/>
            <a:cxnLst/>
            <a:rect l="l" t="t" r="r" b="b"/>
            <a:pathLst>
              <a:path w="219075" h="150494">
                <a:moveTo>
                  <a:pt x="218999" y="150299"/>
                </a:moveTo>
                <a:lnTo>
                  <a:pt x="0" y="0"/>
                </a:lnTo>
              </a:path>
            </a:pathLst>
          </a:custGeom>
          <a:ln w="9524">
            <a:solidFill>
              <a:srgbClr val="123693"/>
            </a:solidFill>
          </a:ln>
        </p:spPr>
        <p:txBody>
          <a:bodyPr wrap="square" lIns="0" tIns="0" rIns="0" bIns="0" rtlCol="0"/>
          <a:lstStyle/>
          <a:p>
            <a:endParaRPr sz="2400"/>
          </a:p>
        </p:txBody>
      </p:sp>
      <p:sp>
        <p:nvSpPr>
          <p:cNvPr id="14" name="object 14"/>
          <p:cNvSpPr/>
          <p:nvPr/>
        </p:nvSpPr>
        <p:spPr>
          <a:xfrm>
            <a:off x="1023811" y="4478805"/>
            <a:ext cx="368300" cy="261620"/>
          </a:xfrm>
          <a:custGeom>
            <a:avLst/>
            <a:gdLst/>
            <a:ahLst/>
            <a:cxnLst/>
            <a:rect l="l" t="t" r="r" b="b"/>
            <a:pathLst>
              <a:path w="276225" h="196214">
                <a:moveTo>
                  <a:pt x="0" y="0"/>
                </a:moveTo>
                <a:lnTo>
                  <a:pt x="275699" y="195899"/>
                </a:lnTo>
              </a:path>
            </a:pathLst>
          </a:custGeom>
          <a:ln w="38099">
            <a:solidFill>
              <a:srgbClr val="FF9900"/>
            </a:solidFill>
          </a:ln>
        </p:spPr>
        <p:txBody>
          <a:bodyPr wrap="square" lIns="0" tIns="0" rIns="0" bIns="0" rtlCol="0"/>
          <a:lstStyle/>
          <a:p>
            <a:endParaRPr sz="2400"/>
          </a:p>
        </p:txBody>
      </p:sp>
      <p:sp>
        <p:nvSpPr>
          <p:cNvPr id="15" name="object 15"/>
          <p:cNvSpPr/>
          <p:nvPr/>
        </p:nvSpPr>
        <p:spPr>
          <a:xfrm>
            <a:off x="1822050" y="4363405"/>
            <a:ext cx="231140" cy="231140"/>
          </a:xfrm>
          <a:custGeom>
            <a:avLst/>
            <a:gdLst/>
            <a:ahLst/>
            <a:cxnLst/>
            <a:rect l="l" t="t" r="r" b="b"/>
            <a:pathLst>
              <a:path w="173355" h="173354">
                <a:moveTo>
                  <a:pt x="86549" y="173100"/>
                </a:moveTo>
                <a:lnTo>
                  <a:pt x="52860" y="166298"/>
                </a:lnTo>
                <a:lnTo>
                  <a:pt x="25349" y="147750"/>
                </a:lnTo>
                <a:lnTo>
                  <a:pt x="6801" y="120239"/>
                </a:lnTo>
                <a:lnTo>
                  <a:pt x="0" y="86550"/>
                </a:lnTo>
                <a:lnTo>
                  <a:pt x="6801" y="52860"/>
                </a:lnTo>
                <a:lnTo>
                  <a:pt x="25350" y="25349"/>
                </a:lnTo>
                <a:lnTo>
                  <a:pt x="52860" y="6801"/>
                </a:lnTo>
                <a:lnTo>
                  <a:pt x="86549" y="0"/>
                </a:lnTo>
                <a:lnTo>
                  <a:pt x="103513" y="1678"/>
                </a:lnTo>
                <a:lnTo>
                  <a:pt x="147750" y="25349"/>
                </a:lnTo>
                <a:lnTo>
                  <a:pt x="171421" y="69586"/>
                </a:lnTo>
                <a:lnTo>
                  <a:pt x="173099" y="86550"/>
                </a:lnTo>
                <a:lnTo>
                  <a:pt x="166298" y="120239"/>
                </a:lnTo>
                <a:lnTo>
                  <a:pt x="147750" y="147750"/>
                </a:lnTo>
                <a:lnTo>
                  <a:pt x="120239" y="166298"/>
                </a:lnTo>
                <a:lnTo>
                  <a:pt x="86549" y="173100"/>
                </a:lnTo>
                <a:close/>
              </a:path>
            </a:pathLst>
          </a:custGeom>
          <a:solidFill>
            <a:srgbClr val="33E0C8"/>
          </a:solidFill>
        </p:spPr>
        <p:txBody>
          <a:bodyPr wrap="square" lIns="0" tIns="0" rIns="0" bIns="0" rtlCol="0"/>
          <a:lstStyle/>
          <a:p>
            <a:endParaRPr sz="2400"/>
          </a:p>
        </p:txBody>
      </p:sp>
      <p:sp>
        <p:nvSpPr>
          <p:cNvPr id="16" name="object 16"/>
          <p:cNvSpPr/>
          <p:nvPr/>
        </p:nvSpPr>
        <p:spPr>
          <a:xfrm>
            <a:off x="1822050" y="4363405"/>
            <a:ext cx="231140" cy="231140"/>
          </a:xfrm>
          <a:custGeom>
            <a:avLst/>
            <a:gdLst/>
            <a:ahLst/>
            <a:cxnLst/>
            <a:rect l="l" t="t" r="r" b="b"/>
            <a:pathLst>
              <a:path w="173355" h="173354">
                <a:moveTo>
                  <a:pt x="0" y="86550"/>
                </a:moveTo>
                <a:lnTo>
                  <a:pt x="6801" y="52860"/>
                </a:lnTo>
                <a:lnTo>
                  <a:pt x="25349" y="25349"/>
                </a:lnTo>
                <a:lnTo>
                  <a:pt x="52860" y="6801"/>
                </a:lnTo>
                <a:lnTo>
                  <a:pt x="86549" y="0"/>
                </a:lnTo>
                <a:lnTo>
                  <a:pt x="134567" y="14541"/>
                </a:lnTo>
                <a:lnTo>
                  <a:pt x="166511" y="53428"/>
                </a:lnTo>
                <a:lnTo>
                  <a:pt x="173099" y="86550"/>
                </a:lnTo>
                <a:lnTo>
                  <a:pt x="166298" y="120239"/>
                </a:lnTo>
                <a:lnTo>
                  <a:pt x="147750" y="147750"/>
                </a:lnTo>
                <a:lnTo>
                  <a:pt x="120239" y="166298"/>
                </a:lnTo>
                <a:lnTo>
                  <a:pt x="86549" y="173100"/>
                </a:lnTo>
                <a:lnTo>
                  <a:pt x="52860" y="166298"/>
                </a:lnTo>
                <a:lnTo>
                  <a:pt x="25349" y="147750"/>
                </a:lnTo>
                <a:lnTo>
                  <a:pt x="6801" y="120239"/>
                </a:lnTo>
                <a:lnTo>
                  <a:pt x="0" y="86550"/>
                </a:lnTo>
                <a:close/>
              </a:path>
            </a:pathLst>
          </a:custGeom>
          <a:ln w="9524">
            <a:solidFill>
              <a:srgbClr val="123693"/>
            </a:solidFill>
          </a:ln>
        </p:spPr>
        <p:txBody>
          <a:bodyPr wrap="square" lIns="0" tIns="0" rIns="0" bIns="0" rtlCol="0"/>
          <a:lstStyle/>
          <a:p>
            <a:endParaRPr sz="2400"/>
          </a:p>
        </p:txBody>
      </p:sp>
      <p:sp>
        <p:nvSpPr>
          <p:cNvPr id="17" name="object 17"/>
          <p:cNvSpPr/>
          <p:nvPr/>
        </p:nvSpPr>
        <p:spPr>
          <a:xfrm>
            <a:off x="1622360" y="4560591"/>
            <a:ext cx="233680" cy="180340"/>
          </a:xfrm>
          <a:custGeom>
            <a:avLst/>
            <a:gdLst/>
            <a:ahLst/>
            <a:cxnLst/>
            <a:rect l="l" t="t" r="r" b="b"/>
            <a:pathLst>
              <a:path w="175259" h="135254">
                <a:moveTo>
                  <a:pt x="0" y="134699"/>
                </a:moveTo>
                <a:lnTo>
                  <a:pt x="175199" y="0"/>
                </a:lnTo>
              </a:path>
            </a:pathLst>
          </a:custGeom>
          <a:ln w="38099">
            <a:solidFill>
              <a:srgbClr val="FF9900"/>
            </a:solidFill>
          </a:ln>
        </p:spPr>
        <p:txBody>
          <a:bodyPr wrap="square" lIns="0" tIns="0" rIns="0" bIns="0" rtlCol="0"/>
          <a:lstStyle/>
          <a:p>
            <a:endParaRPr sz="2400"/>
          </a:p>
        </p:txBody>
      </p:sp>
      <p:sp>
        <p:nvSpPr>
          <p:cNvPr id="18" name="object 18"/>
          <p:cNvSpPr/>
          <p:nvPr/>
        </p:nvSpPr>
        <p:spPr>
          <a:xfrm>
            <a:off x="1810143" y="3880705"/>
            <a:ext cx="231140" cy="231140"/>
          </a:xfrm>
          <a:custGeom>
            <a:avLst/>
            <a:gdLst/>
            <a:ahLst/>
            <a:cxnLst/>
            <a:rect l="l" t="t" r="r" b="b"/>
            <a:pathLst>
              <a:path w="173355" h="173355">
                <a:moveTo>
                  <a:pt x="86549" y="173099"/>
                </a:moveTo>
                <a:lnTo>
                  <a:pt x="52860" y="166298"/>
                </a:lnTo>
                <a:lnTo>
                  <a:pt x="25349" y="147750"/>
                </a:lnTo>
                <a:lnTo>
                  <a:pt x="6801" y="120239"/>
                </a:lnTo>
                <a:lnTo>
                  <a:pt x="0" y="86549"/>
                </a:lnTo>
                <a:lnTo>
                  <a:pt x="6801" y="52860"/>
                </a:lnTo>
                <a:lnTo>
                  <a:pt x="25350" y="25349"/>
                </a:lnTo>
                <a:lnTo>
                  <a:pt x="52860" y="6801"/>
                </a:lnTo>
                <a:lnTo>
                  <a:pt x="86549" y="0"/>
                </a:lnTo>
                <a:lnTo>
                  <a:pt x="103513"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19" name="object 19"/>
          <p:cNvSpPr/>
          <p:nvPr/>
        </p:nvSpPr>
        <p:spPr>
          <a:xfrm>
            <a:off x="1810143" y="3880705"/>
            <a:ext cx="231140" cy="231140"/>
          </a:xfrm>
          <a:custGeom>
            <a:avLst/>
            <a:gdLst/>
            <a:ahLst/>
            <a:cxnLst/>
            <a:rect l="l" t="t" r="r" b="b"/>
            <a:pathLst>
              <a:path w="173355"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20" name="object 20"/>
          <p:cNvSpPr/>
          <p:nvPr/>
        </p:nvSpPr>
        <p:spPr>
          <a:xfrm>
            <a:off x="1925449" y="4111404"/>
            <a:ext cx="12700" cy="252307"/>
          </a:xfrm>
          <a:custGeom>
            <a:avLst/>
            <a:gdLst/>
            <a:ahLst/>
            <a:cxnLst/>
            <a:rect l="l" t="t" r="r" b="b"/>
            <a:pathLst>
              <a:path w="9525" h="189229">
                <a:moveTo>
                  <a:pt x="8999" y="188999"/>
                </a:moveTo>
                <a:lnTo>
                  <a:pt x="0" y="0"/>
                </a:lnTo>
              </a:path>
            </a:pathLst>
          </a:custGeom>
          <a:ln w="9524">
            <a:solidFill>
              <a:srgbClr val="123693"/>
            </a:solidFill>
          </a:ln>
        </p:spPr>
        <p:txBody>
          <a:bodyPr wrap="square" lIns="0" tIns="0" rIns="0" bIns="0" rtlCol="0"/>
          <a:lstStyle/>
          <a:p>
            <a:endParaRPr sz="2400"/>
          </a:p>
        </p:txBody>
      </p:sp>
      <p:sp>
        <p:nvSpPr>
          <p:cNvPr id="21" name="object 21"/>
          <p:cNvSpPr/>
          <p:nvPr/>
        </p:nvSpPr>
        <p:spPr>
          <a:xfrm>
            <a:off x="1336891" y="5076736"/>
            <a:ext cx="243499" cy="243499"/>
          </a:xfrm>
          <a:prstGeom prst="rect">
            <a:avLst/>
          </a:prstGeom>
          <a:blipFill>
            <a:blip r:embed="rId5" cstate="print"/>
            <a:stretch>
              <a:fillRect/>
            </a:stretch>
          </a:blipFill>
        </p:spPr>
        <p:txBody>
          <a:bodyPr wrap="square" lIns="0" tIns="0" rIns="0" bIns="0" rtlCol="0"/>
          <a:lstStyle/>
          <a:p>
            <a:endParaRPr sz="2400"/>
          </a:p>
        </p:txBody>
      </p:sp>
      <p:sp>
        <p:nvSpPr>
          <p:cNvPr id="22" name="object 22"/>
          <p:cNvSpPr/>
          <p:nvPr/>
        </p:nvSpPr>
        <p:spPr>
          <a:xfrm>
            <a:off x="2034487" y="4797607"/>
            <a:ext cx="243499" cy="243499"/>
          </a:xfrm>
          <a:prstGeom prst="rect">
            <a:avLst/>
          </a:prstGeom>
          <a:blipFill>
            <a:blip r:embed="rId6" cstate="print"/>
            <a:stretch>
              <a:fillRect/>
            </a:stretch>
          </a:blipFill>
        </p:spPr>
        <p:txBody>
          <a:bodyPr wrap="square" lIns="0" tIns="0" rIns="0" bIns="0" rtlCol="0"/>
          <a:lstStyle/>
          <a:p>
            <a:endParaRPr sz="2400"/>
          </a:p>
        </p:txBody>
      </p:sp>
      <p:sp>
        <p:nvSpPr>
          <p:cNvPr id="23" name="object 23"/>
          <p:cNvSpPr/>
          <p:nvPr/>
        </p:nvSpPr>
        <p:spPr>
          <a:xfrm>
            <a:off x="831616" y="3789429"/>
            <a:ext cx="243499" cy="243499"/>
          </a:xfrm>
          <a:prstGeom prst="rect">
            <a:avLst/>
          </a:prstGeom>
          <a:blipFill>
            <a:blip r:embed="rId4" cstate="print"/>
            <a:stretch>
              <a:fillRect/>
            </a:stretch>
          </a:blipFill>
        </p:spPr>
        <p:txBody>
          <a:bodyPr wrap="square" lIns="0" tIns="0" rIns="0" bIns="0" rtlCol="0"/>
          <a:lstStyle/>
          <a:p>
            <a:endParaRPr sz="2400"/>
          </a:p>
        </p:txBody>
      </p:sp>
      <p:sp>
        <p:nvSpPr>
          <p:cNvPr id="24" name="object 24"/>
          <p:cNvSpPr/>
          <p:nvPr/>
        </p:nvSpPr>
        <p:spPr>
          <a:xfrm>
            <a:off x="908412" y="4026605"/>
            <a:ext cx="44873" cy="336972"/>
          </a:xfrm>
          <a:custGeom>
            <a:avLst/>
            <a:gdLst/>
            <a:ahLst/>
            <a:cxnLst/>
            <a:rect l="l" t="t" r="r" b="b"/>
            <a:pathLst>
              <a:path w="33654" h="252729">
                <a:moveTo>
                  <a:pt x="0" y="252599"/>
                </a:moveTo>
                <a:lnTo>
                  <a:pt x="33599" y="0"/>
                </a:lnTo>
              </a:path>
            </a:pathLst>
          </a:custGeom>
          <a:ln w="9524">
            <a:solidFill>
              <a:srgbClr val="123693"/>
            </a:solidFill>
          </a:ln>
        </p:spPr>
        <p:txBody>
          <a:bodyPr wrap="square" lIns="0" tIns="0" rIns="0" bIns="0" rtlCol="0"/>
          <a:lstStyle/>
          <a:p>
            <a:endParaRPr sz="2400"/>
          </a:p>
        </p:txBody>
      </p:sp>
      <p:sp>
        <p:nvSpPr>
          <p:cNvPr id="25" name="object 25"/>
          <p:cNvSpPr/>
          <p:nvPr/>
        </p:nvSpPr>
        <p:spPr>
          <a:xfrm>
            <a:off x="990011" y="4193205"/>
            <a:ext cx="404707" cy="204047"/>
          </a:xfrm>
          <a:custGeom>
            <a:avLst/>
            <a:gdLst/>
            <a:ahLst/>
            <a:cxnLst/>
            <a:rect l="l" t="t" r="r" b="b"/>
            <a:pathLst>
              <a:path w="303530" h="153035">
                <a:moveTo>
                  <a:pt x="0" y="152999"/>
                </a:moveTo>
                <a:lnTo>
                  <a:pt x="303299" y="0"/>
                </a:lnTo>
              </a:path>
            </a:pathLst>
          </a:custGeom>
          <a:ln w="9524">
            <a:solidFill>
              <a:srgbClr val="123693"/>
            </a:solidFill>
          </a:ln>
        </p:spPr>
        <p:txBody>
          <a:bodyPr wrap="square" lIns="0" tIns="0" rIns="0" bIns="0" rtlCol="0"/>
          <a:lstStyle/>
          <a:p>
            <a:endParaRPr sz="2400"/>
          </a:p>
        </p:txBody>
      </p:sp>
      <p:sp>
        <p:nvSpPr>
          <p:cNvPr id="26" name="object 26"/>
          <p:cNvSpPr/>
          <p:nvPr/>
        </p:nvSpPr>
        <p:spPr>
          <a:xfrm>
            <a:off x="2019050" y="4560404"/>
            <a:ext cx="138007" cy="243840"/>
          </a:xfrm>
          <a:custGeom>
            <a:avLst/>
            <a:gdLst/>
            <a:ahLst/>
            <a:cxnLst/>
            <a:rect l="l" t="t" r="r" b="b"/>
            <a:pathLst>
              <a:path w="103505" h="182879">
                <a:moveTo>
                  <a:pt x="0" y="0"/>
                </a:moveTo>
                <a:lnTo>
                  <a:pt x="102899" y="182699"/>
                </a:lnTo>
              </a:path>
            </a:pathLst>
          </a:custGeom>
          <a:ln w="9524">
            <a:solidFill>
              <a:srgbClr val="123693"/>
            </a:solidFill>
          </a:ln>
        </p:spPr>
        <p:txBody>
          <a:bodyPr wrap="square" lIns="0" tIns="0" rIns="0" bIns="0" rtlCol="0"/>
          <a:lstStyle/>
          <a:p>
            <a:endParaRPr sz="2400"/>
          </a:p>
        </p:txBody>
      </p:sp>
      <p:sp>
        <p:nvSpPr>
          <p:cNvPr id="27" name="object 27"/>
          <p:cNvSpPr/>
          <p:nvPr/>
        </p:nvSpPr>
        <p:spPr>
          <a:xfrm>
            <a:off x="1458640" y="4855486"/>
            <a:ext cx="49107" cy="227753"/>
          </a:xfrm>
          <a:custGeom>
            <a:avLst/>
            <a:gdLst/>
            <a:ahLst/>
            <a:cxnLst/>
            <a:rect l="l" t="t" r="r" b="b"/>
            <a:pathLst>
              <a:path w="36830" h="170814">
                <a:moveTo>
                  <a:pt x="0" y="170699"/>
                </a:moveTo>
                <a:lnTo>
                  <a:pt x="36299" y="0"/>
                </a:lnTo>
              </a:path>
            </a:pathLst>
          </a:custGeom>
          <a:ln w="38099">
            <a:solidFill>
              <a:srgbClr val="FF9900"/>
            </a:solidFill>
          </a:ln>
        </p:spPr>
        <p:txBody>
          <a:bodyPr wrap="square" lIns="0" tIns="0" rIns="0" bIns="0" rtlCol="0"/>
          <a:lstStyle/>
          <a:p>
            <a:endParaRPr sz="2400"/>
          </a:p>
        </p:txBody>
      </p:sp>
      <p:sp>
        <p:nvSpPr>
          <p:cNvPr id="28" name="object 28"/>
          <p:cNvSpPr/>
          <p:nvPr/>
        </p:nvSpPr>
        <p:spPr>
          <a:xfrm>
            <a:off x="6392464" y="3789420"/>
            <a:ext cx="533520" cy="243499"/>
          </a:xfrm>
          <a:prstGeom prst="rect">
            <a:avLst/>
          </a:prstGeom>
          <a:blipFill>
            <a:blip r:embed="rId7" cstate="print"/>
            <a:stretch>
              <a:fillRect/>
            </a:stretch>
          </a:blipFill>
        </p:spPr>
        <p:txBody>
          <a:bodyPr wrap="square" lIns="0" tIns="0" rIns="0" bIns="0" rtlCol="0"/>
          <a:lstStyle/>
          <a:p>
            <a:endParaRPr sz="2400"/>
          </a:p>
        </p:txBody>
      </p:sp>
      <p:sp>
        <p:nvSpPr>
          <p:cNvPr id="29" name="object 29"/>
          <p:cNvSpPr/>
          <p:nvPr/>
        </p:nvSpPr>
        <p:spPr>
          <a:xfrm>
            <a:off x="6392464" y="4094220"/>
            <a:ext cx="533520" cy="243499"/>
          </a:xfrm>
          <a:prstGeom prst="rect">
            <a:avLst/>
          </a:prstGeom>
          <a:blipFill>
            <a:blip r:embed="rId7" cstate="print"/>
            <a:stretch>
              <a:fillRect/>
            </a:stretch>
          </a:blipFill>
        </p:spPr>
        <p:txBody>
          <a:bodyPr wrap="square" lIns="0" tIns="0" rIns="0" bIns="0" rtlCol="0"/>
          <a:lstStyle/>
          <a:p>
            <a:endParaRPr sz="2400"/>
          </a:p>
        </p:txBody>
      </p:sp>
      <p:sp>
        <p:nvSpPr>
          <p:cNvPr id="30" name="object 30"/>
          <p:cNvSpPr/>
          <p:nvPr/>
        </p:nvSpPr>
        <p:spPr>
          <a:xfrm>
            <a:off x="6392464" y="4399021"/>
            <a:ext cx="533520" cy="243499"/>
          </a:xfrm>
          <a:prstGeom prst="rect">
            <a:avLst/>
          </a:prstGeom>
          <a:blipFill>
            <a:blip r:embed="rId8" cstate="print"/>
            <a:stretch>
              <a:fillRect/>
            </a:stretch>
          </a:blipFill>
        </p:spPr>
        <p:txBody>
          <a:bodyPr wrap="square" lIns="0" tIns="0" rIns="0" bIns="0" rtlCol="0"/>
          <a:lstStyle/>
          <a:p>
            <a:endParaRPr sz="2400"/>
          </a:p>
        </p:txBody>
      </p:sp>
      <p:sp>
        <p:nvSpPr>
          <p:cNvPr id="31" name="object 31"/>
          <p:cNvSpPr/>
          <p:nvPr/>
        </p:nvSpPr>
        <p:spPr>
          <a:xfrm>
            <a:off x="6392464" y="4703821"/>
            <a:ext cx="533520" cy="243499"/>
          </a:xfrm>
          <a:prstGeom prst="rect">
            <a:avLst/>
          </a:prstGeom>
          <a:blipFill>
            <a:blip r:embed="rId9" cstate="print"/>
            <a:stretch>
              <a:fillRect/>
            </a:stretch>
          </a:blipFill>
        </p:spPr>
        <p:txBody>
          <a:bodyPr wrap="square" lIns="0" tIns="0" rIns="0" bIns="0" rtlCol="0"/>
          <a:lstStyle/>
          <a:p>
            <a:endParaRPr sz="2400"/>
          </a:p>
        </p:txBody>
      </p:sp>
      <p:sp>
        <p:nvSpPr>
          <p:cNvPr id="32" name="object 32"/>
          <p:cNvSpPr/>
          <p:nvPr/>
        </p:nvSpPr>
        <p:spPr>
          <a:xfrm>
            <a:off x="7721629" y="3789420"/>
            <a:ext cx="533520" cy="243499"/>
          </a:xfrm>
          <a:prstGeom prst="rect">
            <a:avLst/>
          </a:prstGeom>
          <a:blipFill>
            <a:blip r:embed="rId10" cstate="print"/>
            <a:stretch>
              <a:fillRect/>
            </a:stretch>
          </a:blipFill>
        </p:spPr>
        <p:txBody>
          <a:bodyPr wrap="square" lIns="0" tIns="0" rIns="0" bIns="0" rtlCol="0"/>
          <a:lstStyle/>
          <a:p>
            <a:endParaRPr sz="2400"/>
          </a:p>
        </p:txBody>
      </p:sp>
      <p:sp>
        <p:nvSpPr>
          <p:cNvPr id="33" name="object 33"/>
          <p:cNvSpPr/>
          <p:nvPr/>
        </p:nvSpPr>
        <p:spPr>
          <a:xfrm>
            <a:off x="7721629" y="4094220"/>
            <a:ext cx="533520" cy="243499"/>
          </a:xfrm>
          <a:prstGeom prst="rect">
            <a:avLst/>
          </a:prstGeom>
          <a:blipFill>
            <a:blip r:embed="rId11" cstate="print"/>
            <a:stretch>
              <a:fillRect/>
            </a:stretch>
          </a:blipFill>
        </p:spPr>
        <p:txBody>
          <a:bodyPr wrap="square" lIns="0" tIns="0" rIns="0" bIns="0" rtlCol="0"/>
          <a:lstStyle/>
          <a:p>
            <a:endParaRPr sz="2400"/>
          </a:p>
        </p:txBody>
      </p:sp>
      <p:sp>
        <p:nvSpPr>
          <p:cNvPr id="34" name="object 34"/>
          <p:cNvSpPr/>
          <p:nvPr/>
        </p:nvSpPr>
        <p:spPr>
          <a:xfrm>
            <a:off x="7721629" y="4399021"/>
            <a:ext cx="533520" cy="243499"/>
          </a:xfrm>
          <a:prstGeom prst="rect">
            <a:avLst/>
          </a:prstGeom>
          <a:blipFill>
            <a:blip r:embed="rId10" cstate="print"/>
            <a:stretch>
              <a:fillRect/>
            </a:stretch>
          </a:blipFill>
        </p:spPr>
        <p:txBody>
          <a:bodyPr wrap="square" lIns="0" tIns="0" rIns="0" bIns="0" rtlCol="0"/>
          <a:lstStyle/>
          <a:p>
            <a:endParaRPr sz="2400"/>
          </a:p>
        </p:txBody>
      </p:sp>
      <p:sp>
        <p:nvSpPr>
          <p:cNvPr id="35" name="object 35"/>
          <p:cNvSpPr/>
          <p:nvPr/>
        </p:nvSpPr>
        <p:spPr>
          <a:xfrm>
            <a:off x="7721629" y="4703821"/>
            <a:ext cx="533520" cy="243499"/>
          </a:xfrm>
          <a:prstGeom prst="rect">
            <a:avLst/>
          </a:prstGeom>
          <a:blipFill>
            <a:blip r:embed="rId10" cstate="print"/>
            <a:stretch>
              <a:fillRect/>
            </a:stretch>
          </a:blipFill>
        </p:spPr>
        <p:txBody>
          <a:bodyPr wrap="square" lIns="0" tIns="0" rIns="0" bIns="0" rtlCol="0"/>
          <a:lstStyle/>
          <a:p>
            <a:endParaRPr sz="2400"/>
          </a:p>
        </p:txBody>
      </p:sp>
      <p:sp>
        <p:nvSpPr>
          <p:cNvPr id="36" name="object 36"/>
          <p:cNvSpPr/>
          <p:nvPr/>
        </p:nvSpPr>
        <p:spPr>
          <a:xfrm>
            <a:off x="6392464" y="5008621"/>
            <a:ext cx="533520" cy="243499"/>
          </a:xfrm>
          <a:prstGeom prst="rect">
            <a:avLst/>
          </a:prstGeom>
          <a:blipFill>
            <a:blip r:embed="rId8" cstate="print"/>
            <a:stretch>
              <a:fillRect/>
            </a:stretch>
          </a:blipFill>
        </p:spPr>
        <p:txBody>
          <a:bodyPr wrap="square" lIns="0" tIns="0" rIns="0" bIns="0" rtlCol="0"/>
          <a:lstStyle/>
          <a:p>
            <a:endParaRPr sz="2400"/>
          </a:p>
        </p:txBody>
      </p:sp>
      <p:sp>
        <p:nvSpPr>
          <p:cNvPr id="37" name="object 37"/>
          <p:cNvSpPr/>
          <p:nvPr/>
        </p:nvSpPr>
        <p:spPr>
          <a:xfrm>
            <a:off x="7721629" y="5008621"/>
            <a:ext cx="533520" cy="243499"/>
          </a:xfrm>
          <a:prstGeom prst="rect">
            <a:avLst/>
          </a:prstGeom>
          <a:blipFill>
            <a:blip r:embed="rId10" cstate="print"/>
            <a:stretch>
              <a:fillRect/>
            </a:stretch>
          </a:blipFill>
        </p:spPr>
        <p:txBody>
          <a:bodyPr wrap="square" lIns="0" tIns="0" rIns="0" bIns="0" rtlCol="0"/>
          <a:lstStyle/>
          <a:p>
            <a:endParaRPr sz="2400"/>
          </a:p>
        </p:txBody>
      </p:sp>
      <p:sp>
        <p:nvSpPr>
          <p:cNvPr id="38" name="object 38"/>
          <p:cNvSpPr/>
          <p:nvPr/>
        </p:nvSpPr>
        <p:spPr>
          <a:xfrm>
            <a:off x="6919579" y="4215975"/>
            <a:ext cx="808567" cy="609600"/>
          </a:xfrm>
          <a:custGeom>
            <a:avLst/>
            <a:gdLst/>
            <a:ahLst/>
            <a:cxnLst/>
            <a:rect l="l" t="t" r="r" b="b"/>
            <a:pathLst>
              <a:path w="606425" h="457200">
                <a:moveTo>
                  <a:pt x="606299" y="0"/>
                </a:moveTo>
                <a:lnTo>
                  <a:pt x="0" y="457200"/>
                </a:lnTo>
              </a:path>
            </a:pathLst>
          </a:custGeom>
          <a:ln w="38099">
            <a:solidFill>
              <a:srgbClr val="FF9900"/>
            </a:solidFill>
          </a:ln>
        </p:spPr>
        <p:txBody>
          <a:bodyPr wrap="square" lIns="0" tIns="0" rIns="0" bIns="0" rtlCol="0"/>
          <a:lstStyle/>
          <a:p>
            <a:endParaRPr sz="2400"/>
          </a:p>
        </p:txBody>
      </p:sp>
      <p:sp>
        <p:nvSpPr>
          <p:cNvPr id="39" name="object 39"/>
          <p:cNvSpPr/>
          <p:nvPr/>
        </p:nvSpPr>
        <p:spPr>
          <a:xfrm>
            <a:off x="6919579" y="3911175"/>
            <a:ext cx="808567" cy="304800"/>
          </a:xfrm>
          <a:custGeom>
            <a:avLst/>
            <a:gdLst/>
            <a:ahLst/>
            <a:cxnLst/>
            <a:rect l="l" t="t" r="r" b="b"/>
            <a:pathLst>
              <a:path w="606425" h="228600">
                <a:moveTo>
                  <a:pt x="606299" y="228599"/>
                </a:moveTo>
                <a:lnTo>
                  <a:pt x="0" y="0"/>
                </a:lnTo>
              </a:path>
            </a:pathLst>
          </a:custGeom>
          <a:ln w="9524">
            <a:solidFill>
              <a:srgbClr val="123693"/>
            </a:solidFill>
          </a:ln>
        </p:spPr>
        <p:txBody>
          <a:bodyPr wrap="square" lIns="0" tIns="0" rIns="0" bIns="0" rtlCol="0"/>
          <a:lstStyle/>
          <a:p>
            <a:endParaRPr sz="2400"/>
          </a:p>
        </p:txBody>
      </p:sp>
      <p:sp>
        <p:nvSpPr>
          <p:cNvPr id="40" name="object 40"/>
          <p:cNvSpPr/>
          <p:nvPr/>
        </p:nvSpPr>
        <p:spPr>
          <a:xfrm>
            <a:off x="6919579" y="4215975"/>
            <a:ext cx="808567" cy="304800"/>
          </a:xfrm>
          <a:custGeom>
            <a:avLst/>
            <a:gdLst/>
            <a:ahLst/>
            <a:cxnLst/>
            <a:rect l="l" t="t" r="r" b="b"/>
            <a:pathLst>
              <a:path w="606425" h="228600">
                <a:moveTo>
                  <a:pt x="606299" y="0"/>
                </a:moveTo>
                <a:lnTo>
                  <a:pt x="0" y="228600"/>
                </a:lnTo>
              </a:path>
            </a:pathLst>
          </a:custGeom>
          <a:ln w="9524">
            <a:solidFill>
              <a:srgbClr val="123693"/>
            </a:solidFill>
          </a:ln>
        </p:spPr>
        <p:txBody>
          <a:bodyPr wrap="square" lIns="0" tIns="0" rIns="0" bIns="0" rtlCol="0"/>
          <a:lstStyle/>
          <a:p>
            <a:endParaRPr sz="2400"/>
          </a:p>
        </p:txBody>
      </p:sp>
      <p:sp>
        <p:nvSpPr>
          <p:cNvPr id="41" name="object 41"/>
          <p:cNvSpPr/>
          <p:nvPr/>
        </p:nvSpPr>
        <p:spPr>
          <a:xfrm>
            <a:off x="6919579" y="4215975"/>
            <a:ext cx="808567" cy="914400"/>
          </a:xfrm>
          <a:custGeom>
            <a:avLst/>
            <a:gdLst/>
            <a:ahLst/>
            <a:cxnLst/>
            <a:rect l="l" t="t" r="r" b="b"/>
            <a:pathLst>
              <a:path w="606425" h="685800">
                <a:moveTo>
                  <a:pt x="606299" y="0"/>
                </a:moveTo>
                <a:lnTo>
                  <a:pt x="0" y="685800"/>
                </a:lnTo>
              </a:path>
            </a:pathLst>
          </a:custGeom>
          <a:ln w="9524">
            <a:solidFill>
              <a:srgbClr val="123693"/>
            </a:solidFill>
          </a:ln>
        </p:spPr>
        <p:txBody>
          <a:bodyPr wrap="square" lIns="0" tIns="0" rIns="0" bIns="0" rtlCol="0"/>
          <a:lstStyle/>
          <a:p>
            <a:endParaRPr sz="2400"/>
          </a:p>
        </p:txBody>
      </p:sp>
      <p:sp>
        <p:nvSpPr>
          <p:cNvPr id="42" name="object 42"/>
          <p:cNvSpPr txBox="1"/>
          <p:nvPr/>
        </p:nvSpPr>
        <p:spPr>
          <a:xfrm>
            <a:off x="8450010" y="1482929"/>
            <a:ext cx="2588260" cy="1147536"/>
          </a:xfrm>
          <a:prstGeom prst="rect">
            <a:avLst/>
          </a:prstGeom>
        </p:spPr>
        <p:txBody>
          <a:bodyPr vert="horz" wrap="square" lIns="0" tIns="16933" rIns="0" bIns="0" rtlCol="0">
            <a:spAutoFit/>
          </a:bodyPr>
          <a:lstStyle/>
          <a:p>
            <a:pPr marL="16933" marR="601964">
              <a:lnSpc>
                <a:spcPct val="114999"/>
              </a:lnSpc>
              <a:spcBef>
                <a:spcPts val="133"/>
              </a:spcBef>
            </a:pPr>
            <a:r>
              <a:rPr sz="1600" b="1" spc="13" dirty="0">
                <a:solidFill>
                  <a:srgbClr val="123693"/>
                </a:solidFill>
                <a:latin typeface="Arial"/>
                <a:cs typeface="Arial"/>
              </a:rPr>
              <a:t>Recurrent</a:t>
            </a:r>
            <a:r>
              <a:rPr sz="1600" b="1" spc="-152" dirty="0">
                <a:solidFill>
                  <a:srgbClr val="123693"/>
                </a:solidFill>
                <a:latin typeface="Arial"/>
                <a:cs typeface="Arial"/>
              </a:rPr>
              <a:t> </a:t>
            </a:r>
            <a:r>
              <a:rPr sz="1600" b="1" spc="13" dirty="0">
                <a:solidFill>
                  <a:srgbClr val="123693"/>
                </a:solidFill>
                <a:latin typeface="Arial"/>
                <a:cs typeface="Arial"/>
              </a:rPr>
              <a:t>Networks  </a:t>
            </a:r>
            <a:r>
              <a:rPr sz="1600" b="1" spc="-20" dirty="0">
                <a:solidFill>
                  <a:srgbClr val="123693"/>
                </a:solidFill>
                <a:latin typeface="Arial"/>
                <a:cs typeface="Arial"/>
              </a:rPr>
              <a:t>(e.g.</a:t>
            </a:r>
            <a:r>
              <a:rPr sz="1600" b="1" spc="-80" dirty="0">
                <a:solidFill>
                  <a:srgbClr val="123693"/>
                </a:solidFill>
                <a:latin typeface="Arial"/>
                <a:cs typeface="Arial"/>
              </a:rPr>
              <a:t> </a:t>
            </a:r>
            <a:r>
              <a:rPr sz="1600" b="1" dirty="0">
                <a:solidFill>
                  <a:srgbClr val="123693"/>
                </a:solidFill>
                <a:latin typeface="Arial"/>
                <a:cs typeface="Arial"/>
              </a:rPr>
              <a:t>language)</a:t>
            </a:r>
            <a:endParaRPr sz="1600">
              <a:latin typeface="Arial"/>
              <a:cs typeface="Arial"/>
            </a:endParaRPr>
          </a:p>
          <a:p>
            <a:pPr marL="321725" indent="-216741">
              <a:spcBef>
                <a:spcPts val="967"/>
              </a:spcBef>
              <a:buChar char="●"/>
              <a:tabLst>
                <a:tab pos="321725" algn="l"/>
              </a:tabLst>
            </a:pPr>
            <a:r>
              <a:rPr sz="1333" spc="40" dirty="0">
                <a:solidFill>
                  <a:srgbClr val="123693"/>
                </a:solidFill>
                <a:latin typeface="Arial"/>
                <a:cs typeface="Arial"/>
              </a:rPr>
              <a:t>data </a:t>
            </a:r>
            <a:r>
              <a:rPr sz="1333" spc="20" dirty="0">
                <a:solidFill>
                  <a:srgbClr val="123693"/>
                </a:solidFill>
                <a:latin typeface="Arial"/>
                <a:cs typeface="Arial"/>
              </a:rPr>
              <a:t>in </a:t>
            </a:r>
            <a:r>
              <a:rPr sz="1333" spc="40" dirty="0">
                <a:solidFill>
                  <a:srgbClr val="123693"/>
                </a:solidFill>
                <a:latin typeface="Arial"/>
                <a:cs typeface="Arial"/>
              </a:rPr>
              <a:t>ordered</a:t>
            </a:r>
            <a:r>
              <a:rPr sz="1333" spc="-147" dirty="0">
                <a:solidFill>
                  <a:srgbClr val="123693"/>
                </a:solidFill>
                <a:latin typeface="Arial"/>
                <a:cs typeface="Arial"/>
              </a:rPr>
              <a:t> </a:t>
            </a:r>
            <a:r>
              <a:rPr sz="1333" spc="33" dirty="0">
                <a:solidFill>
                  <a:srgbClr val="123693"/>
                </a:solidFill>
                <a:latin typeface="Arial"/>
                <a:cs typeface="Arial"/>
              </a:rPr>
              <a:t>sequence</a:t>
            </a:r>
            <a:endParaRPr sz="1333">
              <a:latin typeface="Arial"/>
              <a:cs typeface="Arial"/>
            </a:endParaRPr>
          </a:p>
          <a:p>
            <a:pPr marL="321725" indent="-216741">
              <a:spcBef>
                <a:spcPts val="233"/>
              </a:spcBef>
              <a:buChar char="●"/>
              <a:tabLst>
                <a:tab pos="321725" algn="l"/>
              </a:tabLst>
            </a:pPr>
            <a:r>
              <a:rPr sz="1333" spc="40" dirty="0">
                <a:solidFill>
                  <a:srgbClr val="123693"/>
                </a:solidFill>
                <a:latin typeface="Arial"/>
                <a:cs typeface="Arial"/>
              </a:rPr>
              <a:t>information ﬂow</a:t>
            </a:r>
            <a:r>
              <a:rPr sz="1333" spc="-107" dirty="0">
                <a:solidFill>
                  <a:srgbClr val="123693"/>
                </a:solidFill>
                <a:latin typeface="Arial"/>
                <a:cs typeface="Arial"/>
              </a:rPr>
              <a:t> </a:t>
            </a:r>
            <a:r>
              <a:rPr sz="1333" spc="27" dirty="0">
                <a:solidFill>
                  <a:srgbClr val="123693"/>
                </a:solidFill>
                <a:latin typeface="Arial"/>
                <a:cs typeface="Arial"/>
              </a:rPr>
              <a:t>sequentially</a:t>
            </a:r>
            <a:endParaRPr sz="1333">
              <a:latin typeface="Arial"/>
              <a:cs typeface="Arial"/>
            </a:endParaRPr>
          </a:p>
        </p:txBody>
      </p:sp>
      <p:sp>
        <p:nvSpPr>
          <p:cNvPr id="43" name="object 43"/>
          <p:cNvSpPr/>
          <p:nvPr/>
        </p:nvSpPr>
        <p:spPr>
          <a:xfrm>
            <a:off x="6357987" y="2571883"/>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44" name="object 44"/>
          <p:cNvSpPr/>
          <p:nvPr/>
        </p:nvSpPr>
        <p:spPr>
          <a:xfrm>
            <a:off x="6357987" y="2571883"/>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45" name="object 45"/>
          <p:cNvSpPr/>
          <p:nvPr/>
        </p:nvSpPr>
        <p:spPr>
          <a:xfrm>
            <a:off x="6357978" y="1934631"/>
            <a:ext cx="231140" cy="301413"/>
          </a:xfrm>
          <a:custGeom>
            <a:avLst/>
            <a:gdLst/>
            <a:ahLst/>
            <a:cxnLst/>
            <a:rect l="l" t="t" r="r" b="b"/>
            <a:pathLst>
              <a:path w="173354" h="226060">
                <a:moveTo>
                  <a:pt x="144249" y="225899"/>
                </a:moveTo>
                <a:lnTo>
                  <a:pt x="28850" y="225899"/>
                </a:lnTo>
                <a:lnTo>
                  <a:pt x="17620" y="223632"/>
                </a:lnTo>
                <a:lnTo>
                  <a:pt x="8450" y="217449"/>
                </a:lnTo>
                <a:lnTo>
                  <a:pt x="2267" y="208279"/>
                </a:lnTo>
                <a:lnTo>
                  <a:pt x="0" y="197049"/>
                </a:lnTo>
                <a:lnTo>
                  <a:pt x="0" y="28850"/>
                </a:lnTo>
                <a:lnTo>
                  <a:pt x="2267" y="17620"/>
                </a:lnTo>
                <a:lnTo>
                  <a:pt x="8450" y="8450"/>
                </a:lnTo>
                <a:lnTo>
                  <a:pt x="17620" y="2267"/>
                </a:lnTo>
                <a:lnTo>
                  <a:pt x="28850" y="0"/>
                </a:lnTo>
                <a:lnTo>
                  <a:pt x="151901" y="0"/>
                </a:lnTo>
                <a:lnTo>
                  <a:pt x="159239" y="3039"/>
                </a:lnTo>
                <a:lnTo>
                  <a:pt x="170060" y="13860"/>
                </a:lnTo>
                <a:lnTo>
                  <a:pt x="173099" y="21198"/>
                </a:lnTo>
                <a:lnTo>
                  <a:pt x="173099" y="197049"/>
                </a:lnTo>
                <a:lnTo>
                  <a:pt x="170832" y="208279"/>
                </a:lnTo>
                <a:lnTo>
                  <a:pt x="164649" y="217449"/>
                </a:lnTo>
                <a:lnTo>
                  <a:pt x="155479" y="223632"/>
                </a:lnTo>
                <a:lnTo>
                  <a:pt x="144249" y="225899"/>
                </a:lnTo>
                <a:close/>
              </a:path>
            </a:pathLst>
          </a:custGeom>
          <a:solidFill>
            <a:srgbClr val="33E0C8"/>
          </a:solidFill>
        </p:spPr>
        <p:txBody>
          <a:bodyPr wrap="square" lIns="0" tIns="0" rIns="0" bIns="0" rtlCol="0"/>
          <a:lstStyle/>
          <a:p>
            <a:endParaRPr sz="2400"/>
          </a:p>
        </p:txBody>
      </p:sp>
      <p:sp>
        <p:nvSpPr>
          <p:cNvPr id="46" name="object 46"/>
          <p:cNvSpPr/>
          <p:nvPr/>
        </p:nvSpPr>
        <p:spPr>
          <a:xfrm>
            <a:off x="6357978" y="1934631"/>
            <a:ext cx="231140" cy="301413"/>
          </a:xfrm>
          <a:custGeom>
            <a:avLst/>
            <a:gdLst/>
            <a:ahLst/>
            <a:cxnLst/>
            <a:rect l="l" t="t" r="r" b="b"/>
            <a:pathLst>
              <a:path w="173354" h="226060">
                <a:moveTo>
                  <a:pt x="0" y="28850"/>
                </a:moveTo>
                <a:lnTo>
                  <a:pt x="2267" y="17620"/>
                </a:lnTo>
                <a:lnTo>
                  <a:pt x="8450" y="8450"/>
                </a:lnTo>
                <a:lnTo>
                  <a:pt x="17620" y="2267"/>
                </a:lnTo>
                <a:lnTo>
                  <a:pt x="28850" y="0"/>
                </a:lnTo>
                <a:lnTo>
                  <a:pt x="144249" y="0"/>
                </a:lnTo>
                <a:lnTo>
                  <a:pt x="151901" y="0"/>
                </a:lnTo>
                <a:lnTo>
                  <a:pt x="159239" y="3039"/>
                </a:lnTo>
                <a:lnTo>
                  <a:pt x="164649" y="8450"/>
                </a:lnTo>
                <a:lnTo>
                  <a:pt x="170060" y="13860"/>
                </a:lnTo>
                <a:lnTo>
                  <a:pt x="173099" y="21198"/>
                </a:lnTo>
                <a:lnTo>
                  <a:pt x="173099" y="28850"/>
                </a:lnTo>
                <a:lnTo>
                  <a:pt x="173099" y="197049"/>
                </a:lnTo>
                <a:lnTo>
                  <a:pt x="170832" y="208279"/>
                </a:lnTo>
                <a:lnTo>
                  <a:pt x="164649" y="217449"/>
                </a:lnTo>
                <a:lnTo>
                  <a:pt x="155479" y="223632"/>
                </a:lnTo>
                <a:lnTo>
                  <a:pt x="144249" y="225899"/>
                </a:lnTo>
                <a:lnTo>
                  <a:pt x="28850" y="225899"/>
                </a:lnTo>
                <a:lnTo>
                  <a:pt x="17620" y="223632"/>
                </a:lnTo>
                <a:lnTo>
                  <a:pt x="8450" y="217449"/>
                </a:lnTo>
                <a:lnTo>
                  <a:pt x="2267" y="208279"/>
                </a:lnTo>
                <a:lnTo>
                  <a:pt x="0" y="197049"/>
                </a:lnTo>
                <a:lnTo>
                  <a:pt x="0" y="28850"/>
                </a:lnTo>
                <a:close/>
              </a:path>
            </a:pathLst>
          </a:custGeom>
          <a:ln w="9524">
            <a:solidFill>
              <a:srgbClr val="123693"/>
            </a:solidFill>
          </a:ln>
        </p:spPr>
        <p:txBody>
          <a:bodyPr wrap="square" lIns="0" tIns="0" rIns="0" bIns="0" rtlCol="0"/>
          <a:lstStyle/>
          <a:p>
            <a:endParaRPr sz="2400"/>
          </a:p>
        </p:txBody>
      </p:sp>
      <p:sp>
        <p:nvSpPr>
          <p:cNvPr id="47" name="object 47"/>
          <p:cNvSpPr/>
          <p:nvPr/>
        </p:nvSpPr>
        <p:spPr>
          <a:xfrm>
            <a:off x="6473387" y="2312083"/>
            <a:ext cx="0" cy="259927"/>
          </a:xfrm>
          <a:custGeom>
            <a:avLst/>
            <a:gdLst/>
            <a:ahLst/>
            <a:cxnLst/>
            <a:rect l="l" t="t" r="r" b="b"/>
            <a:pathLst>
              <a:path h="194944">
                <a:moveTo>
                  <a:pt x="0" y="194849"/>
                </a:moveTo>
                <a:lnTo>
                  <a:pt x="0" y="0"/>
                </a:lnTo>
              </a:path>
            </a:pathLst>
          </a:custGeom>
          <a:ln w="9524">
            <a:solidFill>
              <a:srgbClr val="123693"/>
            </a:solidFill>
          </a:ln>
        </p:spPr>
        <p:txBody>
          <a:bodyPr wrap="square" lIns="0" tIns="0" rIns="0" bIns="0" rtlCol="0"/>
          <a:lstStyle/>
          <a:p>
            <a:endParaRPr sz="2400"/>
          </a:p>
        </p:txBody>
      </p:sp>
      <p:sp>
        <p:nvSpPr>
          <p:cNvPr id="48" name="object 48"/>
          <p:cNvSpPr/>
          <p:nvPr/>
        </p:nvSpPr>
        <p:spPr>
          <a:xfrm>
            <a:off x="6452410" y="2254450"/>
            <a:ext cx="42333" cy="58420"/>
          </a:xfrm>
          <a:custGeom>
            <a:avLst/>
            <a:gdLst/>
            <a:ahLst/>
            <a:cxnLst/>
            <a:rect l="l" t="t" r="r" b="b"/>
            <a:pathLst>
              <a:path w="31750" h="43814">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49" name="object 49"/>
          <p:cNvSpPr/>
          <p:nvPr/>
        </p:nvSpPr>
        <p:spPr>
          <a:xfrm>
            <a:off x="6452410" y="2254450"/>
            <a:ext cx="42333" cy="58420"/>
          </a:xfrm>
          <a:custGeom>
            <a:avLst/>
            <a:gdLst/>
            <a:ahLst/>
            <a:cxnLst/>
            <a:rect l="l" t="t" r="r" b="b"/>
            <a:pathLst>
              <a:path w="31750" h="43814">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50" name="object 50"/>
          <p:cNvSpPr/>
          <p:nvPr/>
        </p:nvSpPr>
        <p:spPr>
          <a:xfrm>
            <a:off x="6764378" y="1934631"/>
            <a:ext cx="230799" cy="301199"/>
          </a:xfrm>
          <a:prstGeom prst="rect">
            <a:avLst/>
          </a:prstGeom>
          <a:blipFill>
            <a:blip r:embed="rId12" cstate="print"/>
            <a:stretch>
              <a:fillRect/>
            </a:stretch>
          </a:blipFill>
        </p:spPr>
        <p:txBody>
          <a:bodyPr wrap="square" lIns="0" tIns="0" rIns="0" bIns="0" rtlCol="0"/>
          <a:lstStyle/>
          <a:p>
            <a:endParaRPr sz="2400"/>
          </a:p>
        </p:txBody>
      </p:sp>
      <p:sp>
        <p:nvSpPr>
          <p:cNvPr id="51" name="object 51"/>
          <p:cNvSpPr/>
          <p:nvPr/>
        </p:nvSpPr>
        <p:spPr>
          <a:xfrm>
            <a:off x="6764378" y="1934631"/>
            <a:ext cx="231140" cy="301413"/>
          </a:xfrm>
          <a:custGeom>
            <a:avLst/>
            <a:gdLst/>
            <a:ahLst/>
            <a:cxnLst/>
            <a:rect l="l" t="t" r="r" b="b"/>
            <a:pathLst>
              <a:path w="173354" h="226060">
                <a:moveTo>
                  <a:pt x="0" y="28850"/>
                </a:moveTo>
                <a:lnTo>
                  <a:pt x="2267" y="17620"/>
                </a:lnTo>
                <a:lnTo>
                  <a:pt x="8450" y="8450"/>
                </a:lnTo>
                <a:lnTo>
                  <a:pt x="17620" y="2267"/>
                </a:lnTo>
                <a:lnTo>
                  <a:pt x="28850" y="0"/>
                </a:lnTo>
                <a:lnTo>
                  <a:pt x="144249" y="0"/>
                </a:lnTo>
                <a:lnTo>
                  <a:pt x="151901" y="0"/>
                </a:lnTo>
                <a:lnTo>
                  <a:pt x="159239" y="3039"/>
                </a:lnTo>
                <a:lnTo>
                  <a:pt x="164649" y="8450"/>
                </a:lnTo>
                <a:lnTo>
                  <a:pt x="170060" y="13860"/>
                </a:lnTo>
                <a:lnTo>
                  <a:pt x="173099" y="21198"/>
                </a:lnTo>
                <a:lnTo>
                  <a:pt x="173099" y="28850"/>
                </a:lnTo>
                <a:lnTo>
                  <a:pt x="173099" y="197049"/>
                </a:lnTo>
                <a:lnTo>
                  <a:pt x="170832" y="208279"/>
                </a:lnTo>
                <a:lnTo>
                  <a:pt x="164649" y="217449"/>
                </a:lnTo>
                <a:lnTo>
                  <a:pt x="155479" y="223632"/>
                </a:lnTo>
                <a:lnTo>
                  <a:pt x="144249" y="225899"/>
                </a:lnTo>
                <a:lnTo>
                  <a:pt x="28850" y="225899"/>
                </a:lnTo>
                <a:lnTo>
                  <a:pt x="17620" y="223632"/>
                </a:lnTo>
                <a:lnTo>
                  <a:pt x="8450" y="217449"/>
                </a:lnTo>
                <a:lnTo>
                  <a:pt x="2267" y="208279"/>
                </a:lnTo>
                <a:lnTo>
                  <a:pt x="0" y="197049"/>
                </a:lnTo>
                <a:lnTo>
                  <a:pt x="0" y="28850"/>
                </a:lnTo>
                <a:close/>
              </a:path>
            </a:pathLst>
          </a:custGeom>
          <a:ln w="9524">
            <a:solidFill>
              <a:srgbClr val="123693"/>
            </a:solidFill>
          </a:ln>
        </p:spPr>
        <p:txBody>
          <a:bodyPr wrap="square" lIns="0" tIns="0" rIns="0" bIns="0" rtlCol="0"/>
          <a:lstStyle/>
          <a:p>
            <a:endParaRPr sz="2400"/>
          </a:p>
        </p:txBody>
      </p:sp>
      <p:sp>
        <p:nvSpPr>
          <p:cNvPr id="52" name="object 52"/>
          <p:cNvSpPr/>
          <p:nvPr/>
        </p:nvSpPr>
        <p:spPr>
          <a:xfrm>
            <a:off x="6688178" y="2064254"/>
            <a:ext cx="58420" cy="42333"/>
          </a:xfrm>
          <a:custGeom>
            <a:avLst/>
            <a:gdLst/>
            <a:ahLst/>
            <a:cxnLst/>
            <a:rect l="l" t="t" r="r" b="b"/>
            <a:pathLst>
              <a:path w="43814" h="31750">
                <a:moveTo>
                  <a:pt x="0" y="31465"/>
                </a:moveTo>
                <a:lnTo>
                  <a:pt x="0" y="0"/>
                </a:lnTo>
                <a:lnTo>
                  <a:pt x="43225" y="15732"/>
                </a:lnTo>
                <a:lnTo>
                  <a:pt x="0" y="31465"/>
                </a:lnTo>
                <a:close/>
              </a:path>
            </a:pathLst>
          </a:custGeom>
          <a:solidFill>
            <a:srgbClr val="123693"/>
          </a:solidFill>
        </p:spPr>
        <p:txBody>
          <a:bodyPr wrap="square" lIns="0" tIns="0" rIns="0" bIns="0" rtlCol="0"/>
          <a:lstStyle/>
          <a:p>
            <a:endParaRPr sz="2400"/>
          </a:p>
        </p:txBody>
      </p:sp>
      <p:sp>
        <p:nvSpPr>
          <p:cNvPr id="53" name="object 53"/>
          <p:cNvSpPr/>
          <p:nvPr/>
        </p:nvSpPr>
        <p:spPr>
          <a:xfrm>
            <a:off x="6688178" y="2064254"/>
            <a:ext cx="58420" cy="42333"/>
          </a:xfrm>
          <a:custGeom>
            <a:avLst/>
            <a:gdLst/>
            <a:ahLst/>
            <a:cxnLst/>
            <a:rect l="l" t="t" r="r" b="b"/>
            <a:pathLst>
              <a:path w="43814" h="31750">
                <a:moveTo>
                  <a:pt x="0" y="31465"/>
                </a:moveTo>
                <a:lnTo>
                  <a:pt x="43225" y="15732"/>
                </a:lnTo>
                <a:lnTo>
                  <a:pt x="0" y="0"/>
                </a:lnTo>
                <a:lnTo>
                  <a:pt x="0" y="31465"/>
                </a:lnTo>
                <a:close/>
              </a:path>
            </a:pathLst>
          </a:custGeom>
          <a:ln w="9524">
            <a:solidFill>
              <a:srgbClr val="123693"/>
            </a:solidFill>
          </a:ln>
        </p:spPr>
        <p:txBody>
          <a:bodyPr wrap="square" lIns="0" tIns="0" rIns="0" bIns="0" rtlCol="0"/>
          <a:lstStyle/>
          <a:p>
            <a:endParaRPr sz="2400"/>
          </a:p>
        </p:txBody>
      </p:sp>
      <p:sp>
        <p:nvSpPr>
          <p:cNvPr id="54" name="object 54"/>
          <p:cNvSpPr/>
          <p:nvPr/>
        </p:nvSpPr>
        <p:spPr>
          <a:xfrm>
            <a:off x="6357987" y="1367750"/>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55" name="object 55"/>
          <p:cNvSpPr/>
          <p:nvPr/>
        </p:nvSpPr>
        <p:spPr>
          <a:xfrm>
            <a:off x="6357987" y="1367750"/>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56" name="object 56"/>
          <p:cNvSpPr/>
          <p:nvPr/>
        </p:nvSpPr>
        <p:spPr>
          <a:xfrm>
            <a:off x="6473377" y="1674831"/>
            <a:ext cx="0" cy="259927"/>
          </a:xfrm>
          <a:custGeom>
            <a:avLst/>
            <a:gdLst/>
            <a:ahLst/>
            <a:cxnLst/>
            <a:rect l="l" t="t" r="r" b="b"/>
            <a:pathLst>
              <a:path h="194944">
                <a:moveTo>
                  <a:pt x="0" y="194849"/>
                </a:moveTo>
                <a:lnTo>
                  <a:pt x="0" y="0"/>
                </a:lnTo>
              </a:path>
            </a:pathLst>
          </a:custGeom>
          <a:ln w="9524">
            <a:solidFill>
              <a:srgbClr val="123693"/>
            </a:solidFill>
          </a:ln>
        </p:spPr>
        <p:txBody>
          <a:bodyPr wrap="square" lIns="0" tIns="0" rIns="0" bIns="0" rtlCol="0"/>
          <a:lstStyle/>
          <a:p>
            <a:endParaRPr sz="2400"/>
          </a:p>
        </p:txBody>
      </p:sp>
      <p:sp>
        <p:nvSpPr>
          <p:cNvPr id="57" name="object 57"/>
          <p:cNvSpPr/>
          <p:nvPr/>
        </p:nvSpPr>
        <p:spPr>
          <a:xfrm>
            <a:off x="6452400" y="1617197"/>
            <a:ext cx="42333" cy="58420"/>
          </a:xfrm>
          <a:custGeom>
            <a:avLst/>
            <a:gdLst/>
            <a:ahLst/>
            <a:cxnLst/>
            <a:rect l="l" t="t" r="r" b="b"/>
            <a:pathLst>
              <a:path w="31750" h="43815">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58" name="object 58"/>
          <p:cNvSpPr/>
          <p:nvPr/>
        </p:nvSpPr>
        <p:spPr>
          <a:xfrm>
            <a:off x="6452400" y="1617197"/>
            <a:ext cx="42333" cy="58420"/>
          </a:xfrm>
          <a:custGeom>
            <a:avLst/>
            <a:gdLst/>
            <a:ahLst/>
            <a:cxnLst/>
            <a:rect l="l" t="t" r="r" b="b"/>
            <a:pathLst>
              <a:path w="31750" h="43815">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59" name="object 59"/>
          <p:cNvSpPr/>
          <p:nvPr/>
        </p:nvSpPr>
        <p:spPr>
          <a:xfrm>
            <a:off x="6764387" y="1367750"/>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60" name="object 60"/>
          <p:cNvSpPr/>
          <p:nvPr/>
        </p:nvSpPr>
        <p:spPr>
          <a:xfrm>
            <a:off x="6764387" y="1367750"/>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61" name="object 61"/>
          <p:cNvSpPr/>
          <p:nvPr/>
        </p:nvSpPr>
        <p:spPr>
          <a:xfrm>
            <a:off x="6879777" y="1674831"/>
            <a:ext cx="0" cy="259927"/>
          </a:xfrm>
          <a:custGeom>
            <a:avLst/>
            <a:gdLst/>
            <a:ahLst/>
            <a:cxnLst/>
            <a:rect l="l" t="t" r="r" b="b"/>
            <a:pathLst>
              <a:path h="194944">
                <a:moveTo>
                  <a:pt x="0" y="194849"/>
                </a:moveTo>
                <a:lnTo>
                  <a:pt x="0" y="0"/>
                </a:lnTo>
              </a:path>
            </a:pathLst>
          </a:custGeom>
          <a:ln w="9524">
            <a:solidFill>
              <a:srgbClr val="123693"/>
            </a:solidFill>
          </a:ln>
        </p:spPr>
        <p:txBody>
          <a:bodyPr wrap="square" lIns="0" tIns="0" rIns="0" bIns="0" rtlCol="0"/>
          <a:lstStyle/>
          <a:p>
            <a:endParaRPr sz="2400"/>
          </a:p>
        </p:txBody>
      </p:sp>
      <p:sp>
        <p:nvSpPr>
          <p:cNvPr id="62" name="object 62"/>
          <p:cNvSpPr/>
          <p:nvPr/>
        </p:nvSpPr>
        <p:spPr>
          <a:xfrm>
            <a:off x="6858800" y="1617197"/>
            <a:ext cx="42333" cy="58420"/>
          </a:xfrm>
          <a:custGeom>
            <a:avLst/>
            <a:gdLst/>
            <a:ahLst/>
            <a:cxnLst/>
            <a:rect l="l" t="t" r="r" b="b"/>
            <a:pathLst>
              <a:path w="31750" h="43815">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63" name="object 63"/>
          <p:cNvSpPr/>
          <p:nvPr/>
        </p:nvSpPr>
        <p:spPr>
          <a:xfrm>
            <a:off x="6858800" y="1617197"/>
            <a:ext cx="42333" cy="58420"/>
          </a:xfrm>
          <a:custGeom>
            <a:avLst/>
            <a:gdLst/>
            <a:ahLst/>
            <a:cxnLst/>
            <a:rect l="l" t="t" r="r" b="b"/>
            <a:pathLst>
              <a:path w="31750" h="43815">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64" name="object 64"/>
          <p:cNvSpPr/>
          <p:nvPr/>
        </p:nvSpPr>
        <p:spPr>
          <a:xfrm>
            <a:off x="6764387" y="2571317"/>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65" name="object 65"/>
          <p:cNvSpPr/>
          <p:nvPr/>
        </p:nvSpPr>
        <p:spPr>
          <a:xfrm>
            <a:off x="6764387" y="2571317"/>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66" name="object 66"/>
          <p:cNvSpPr/>
          <p:nvPr/>
        </p:nvSpPr>
        <p:spPr>
          <a:xfrm>
            <a:off x="6879787" y="2388117"/>
            <a:ext cx="0" cy="183727"/>
          </a:xfrm>
          <a:custGeom>
            <a:avLst/>
            <a:gdLst/>
            <a:ahLst/>
            <a:cxnLst/>
            <a:rect l="l" t="t" r="r" b="b"/>
            <a:pathLst>
              <a:path h="137794">
                <a:moveTo>
                  <a:pt x="0" y="137399"/>
                </a:moveTo>
                <a:lnTo>
                  <a:pt x="0" y="0"/>
                </a:lnTo>
              </a:path>
            </a:pathLst>
          </a:custGeom>
          <a:ln w="19049">
            <a:solidFill>
              <a:srgbClr val="FF8A4F"/>
            </a:solidFill>
          </a:ln>
        </p:spPr>
        <p:txBody>
          <a:bodyPr wrap="square" lIns="0" tIns="0" rIns="0" bIns="0" rtlCol="0"/>
          <a:lstStyle/>
          <a:p>
            <a:endParaRPr sz="2400"/>
          </a:p>
        </p:txBody>
      </p:sp>
      <p:sp>
        <p:nvSpPr>
          <p:cNvPr id="67" name="object 67"/>
          <p:cNvSpPr/>
          <p:nvPr/>
        </p:nvSpPr>
        <p:spPr>
          <a:xfrm>
            <a:off x="6837832" y="2272849"/>
            <a:ext cx="84667" cy="115993"/>
          </a:xfrm>
          <a:custGeom>
            <a:avLst/>
            <a:gdLst/>
            <a:ahLst/>
            <a:cxnLst/>
            <a:rect l="l" t="t" r="r" b="b"/>
            <a:pathLst>
              <a:path w="63500" h="86994">
                <a:moveTo>
                  <a:pt x="62931" y="86450"/>
                </a:moveTo>
                <a:lnTo>
                  <a:pt x="0" y="86450"/>
                </a:lnTo>
                <a:lnTo>
                  <a:pt x="31465" y="0"/>
                </a:lnTo>
                <a:lnTo>
                  <a:pt x="62931" y="86450"/>
                </a:lnTo>
                <a:close/>
              </a:path>
            </a:pathLst>
          </a:custGeom>
          <a:solidFill>
            <a:srgbClr val="FF8A4F"/>
          </a:solidFill>
        </p:spPr>
        <p:txBody>
          <a:bodyPr wrap="square" lIns="0" tIns="0" rIns="0" bIns="0" rtlCol="0"/>
          <a:lstStyle/>
          <a:p>
            <a:endParaRPr sz="2400"/>
          </a:p>
        </p:txBody>
      </p:sp>
      <p:sp>
        <p:nvSpPr>
          <p:cNvPr id="68" name="object 68"/>
          <p:cNvSpPr/>
          <p:nvPr/>
        </p:nvSpPr>
        <p:spPr>
          <a:xfrm>
            <a:off x="6837832" y="2272849"/>
            <a:ext cx="84667" cy="115993"/>
          </a:xfrm>
          <a:custGeom>
            <a:avLst/>
            <a:gdLst/>
            <a:ahLst/>
            <a:cxnLst/>
            <a:rect l="l" t="t" r="r" b="b"/>
            <a:pathLst>
              <a:path w="63500" h="86994">
                <a:moveTo>
                  <a:pt x="62931" y="86450"/>
                </a:moveTo>
                <a:lnTo>
                  <a:pt x="31465" y="0"/>
                </a:lnTo>
                <a:lnTo>
                  <a:pt x="0" y="86450"/>
                </a:lnTo>
                <a:lnTo>
                  <a:pt x="62931" y="86450"/>
                </a:lnTo>
                <a:close/>
              </a:path>
            </a:pathLst>
          </a:custGeom>
          <a:ln w="19049">
            <a:solidFill>
              <a:srgbClr val="FF8A4F"/>
            </a:solidFill>
          </a:ln>
        </p:spPr>
        <p:txBody>
          <a:bodyPr wrap="square" lIns="0" tIns="0" rIns="0" bIns="0" rtlCol="0"/>
          <a:lstStyle/>
          <a:p>
            <a:endParaRPr sz="2400"/>
          </a:p>
        </p:txBody>
      </p:sp>
      <p:sp>
        <p:nvSpPr>
          <p:cNvPr id="69" name="object 69"/>
          <p:cNvSpPr/>
          <p:nvPr/>
        </p:nvSpPr>
        <p:spPr>
          <a:xfrm>
            <a:off x="7170778" y="1934631"/>
            <a:ext cx="230799" cy="301199"/>
          </a:xfrm>
          <a:prstGeom prst="rect">
            <a:avLst/>
          </a:prstGeom>
          <a:blipFill>
            <a:blip r:embed="rId13" cstate="print"/>
            <a:stretch>
              <a:fillRect/>
            </a:stretch>
          </a:blipFill>
        </p:spPr>
        <p:txBody>
          <a:bodyPr wrap="square" lIns="0" tIns="0" rIns="0" bIns="0" rtlCol="0"/>
          <a:lstStyle/>
          <a:p>
            <a:endParaRPr sz="2400"/>
          </a:p>
        </p:txBody>
      </p:sp>
      <p:sp>
        <p:nvSpPr>
          <p:cNvPr id="70" name="object 70"/>
          <p:cNvSpPr/>
          <p:nvPr/>
        </p:nvSpPr>
        <p:spPr>
          <a:xfrm>
            <a:off x="7170778" y="1934631"/>
            <a:ext cx="231140" cy="301413"/>
          </a:xfrm>
          <a:custGeom>
            <a:avLst/>
            <a:gdLst/>
            <a:ahLst/>
            <a:cxnLst/>
            <a:rect l="l" t="t" r="r" b="b"/>
            <a:pathLst>
              <a:path w="173354" h="226060">
                <a:moveTo>
                  <a:pt x="0" y="28850"/>
                </a:moveTo>
                <a:lnTo>
                  <a:pt x="2267" y="17620"/>
                </a:lnTo>
                <a:lnTo>
                  <a:pt x="8450" y="8450"/>
                </a:lnTo>
                <a:lnTo>
                  <a:pt x="17620" y="2267"/>
                </a:lnTo>
                <a:lnTo>
                  <a:pt x="28850" y="0"/>
                </a:lnTo>
                <a:lnTo>
                  <a:pt x="144249" y="0"/>
                </a:lnTo>
                <a:lnTo>
                  <a:pt x="151901" y="0"/>
                </a:lnTo>
                <a:lnTo>
                  <a:pt x="159239" y="3039"/>
                </a:lnTo>
                <a:lnTo>
                  <a:pt x="164649" y="8450"/>
                </a:lnTo>
                <a:lnTo>
                  <a:pt x="170060" y="13860"/>
                </a:lnTo>
                <a:lnTo>
                  <a:pt x="173099" y="21198"/>
                </a:lnTo>
                <a:lnTo>
                  <a:pt x="173099" y="28850"/>
                </a:lnTo>
                <a:lnTo>
                  <a:pt x="173099" y="197049"/>
                </a:lnTo>
                <a:lnTo>
                  <a:pt x="170832" y="208279"/>
                </a:lnTo>
                <a:lnTo>
                  <a:pt x="164649" y="217449"/>
                </a:lnTo>
                <a:lnTo>
                  <a:pt x="155479" y="223632"/>
                </a:lnTo>
                <a:lnTo>
                  <a:pt x="144249" y="225899"/>
                </a:lnTo>
                <a:lnTo>
                  <a:pt x="28850" y="225899"/>
                </a:lnTo>
                <a:lnTo>
                  <a:pt x="17620" y="223632"/>
                </a:lnTo>
                <a:lnTo>
                  <a:pt x="8450" y="217449"/>
                </a:lnTo>
                <a:lnTo>
                  <a:pt x="2267" y="208279"/>
                </a:lnTo>
                <a:lnTo>
                  <a:pt x="0" y="197049"/>
                </a:lnTo>
                <a:lnTo>
                  <a:pt x="0" y="28850"/>
                </a:lnTo>
                <a:close/>
              </a:path>
            </a:pathLst>
          </a:custGeom>
          <a:ln w="9524">
            <a:solidFill>
              <a:srgbClr val="123693"/>
            </a:solidFill>
          </a:ln>
        </p:spPr>
        <p:txBody>
          <a:bodyPr wrap="square" lIns="0" tIns="0" rIns="0" bIns="0" rtlCol="0"/>
          <a:lstStyle/>
          <a:p>
            <a:endParaRPr sz="2400"/>
          </a:p>
        </p:txBody>
      </p:sp>
      <p:sp>
        <p:nvSpPr>
          <p:cNvPr id="71" name="object 71"/>
          <p:cNvSpPr/>
          <p:nvPr/>
        </p:nvSpPr>
        <p:spPr>
          <a:xfrm>
            <a:off x="7094578" y="2064254"/>
            <a:ext cx="58420" cy="42333"/>
          </a:xfrm>
          <a:custGeom>
            <a:avLst/>
            <a:gdLst/>
            <a:ahLst/>
            <a:cxnLst/>
            <a:rect l="l" t="t" r="r" b="b"/>
            <a:pathLst>
              <a:path w="43814" h="31750">
                <a:moveTo>
                  <a:pt x="0" y="31465"/>
                </a:moveTo>
                <a:lnTo>
                  <a:pt x="0" y="0"/>
                </a:lnTo>
                <a:lnTo>
                  <a:pt x="43225" y="15732"/>
                </a:lnTo>
                <a:lnTo>
                  <a:pt x="0" y="31465"/>
                </a:lnTo>
                <a:close/>
              </a:path>
            </a:pathLst>
          </a:custGeom>
          <a:solidFill>
            <a:srgbClr val="123693"/>
          </a:solidFill>
        </p:spPr>
        <p:txBody>
          <a:bodyPr wrap="square" lIns="0" tIns="0" rIns="0" bIns="0" rtlCol="0"/>
          <a:lstStyle/>
          <a:p>
            <a:endParaRPr sz="2400"/>
          </a:p>
        </p:txBody>
      </p:sp>
      <p:sp>
        <p:nvSpPr>
          <p:cNvPr id="72" name="object 72"/>
          <p:cNvSpPr/>
          <p:nvPr/>
        </p:nvSpPr>
        <p:spPr>
          <a:xfrm>
            <a:off x="7094578" y="2064254"/>
            <a:ext cx="58420" cy="42333"/>
          </a:xfrm>
          <a:custGeom>
            <a:avLst/>
            <a:gdLst/>
            <a:ahLst/>
            <a:cxnLst/>
            <a:rect l="l" t="t" r="r" b="b"/>
            <a:pathLst>
              <a:path w="43814" h="31750">
                <a:moveTo>
                  <a:pt x="0" y="31465"/>
                </a:moveTo>
                <a:lnTo>
                  <a:pt x="43225" y="15732"/>
                </a:lnTo>
                <a:lnTo>
                  <a:pt x="0" y="0"/>
                </a:lnTo>
                <a:lnTo>
                  <a:pt x="0" y="31465"/>
                </a:lnTo>
                <a:close/>
              </a:path>
            </a:pathLst>
          </a:custGeom>
          <a:ln w="9524">
            <a:solidFill>
              <a:srgbClr val="123693"/>
            </a:solidFill>
          </a:ln>
        </p:spPr>
        <p:txBody>
          <a:bodyPr wrap="square" lIns="0" tIns="0" rIns="0" bIns="0" rtlCol="0"/>
          <a:lstStyle/>
          <a:p>
            <a:endParaRPr sz="2400"/>
          </a:p>
        </p:txBody>
      </p:sp>
      <p:sp>
        <p:nvSpPr>
          <p:cNvPr id="73" name="object 73"/>
          <p:cNvSpPr/>
          <p:nvPr/>
        </p:nvSpPr>
        <p:spPr>
          <a:xfrm>
            <a:off x="7170787" y="1367750"/>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74" name="object 74"/>
          <p:cNvSpPr/>
          <p:nvPr/>
        </p:nvSpPr>
        <p:spPr>
          <a:xfrm>
            <a:off x="7170787" y="1367750"/>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75" name="object 75"/>
          <p:cNvSpPr/>
          <p:nvPr/>
        </p:nvSpPr>
        <p:spPr>
          <a:xfrm>
            <a:off x="7286177" y="1674831"/>
            <a:ext cx="0" cy="259927"/>
          </a:xfrm>
          <a:custGeom>
            <a:avLst/>
            <a:gdLst/>
            <a:ahLst/>
            <a:cxnLst/>
            <a:rect l="l" t="t" r="r" b="b"/>
            <a:pathLst>
              <a:path h="194944">
                <a:moveTo>
                  <a:pt x="0" y="194849"/>
                </a:moveTo>
                <a:lnTo>
                  <a:pt x="0" y="0"/>
                </a:lnTo>
              </a:path>
            </a:pathLst>
          </a:custGeom>
          <a:ln w="9524">
            <a:solidFill>
              <a:srgbClr val="123693"/>
            </a:solidFill>
          </a:ln>
        </p:spPr>
        <p:txBody>
          <a:bodyPr wrap="square" lIns="0" tIns="0" rIns="0" bIns="0" rtlCol="0"/>
          <a:lstStyle/>
          <a:p>
            <a:endParaRPr sz="2400"/>
          </a:p>
        </p:txBody>
      </p:sp>
      <p:sp>
        <p:nvSpPr>
          <p:cNvPr id="76" name="object 76"/>
          <p:cNvSpPr/>
          <p:nvPr/>
        </p:nvSpPr>
        <p:spPr>
          <a:xfrm>
            <a:off x="7265200" y="1617197"/>
            <a:ext cx="42333" cy="58420"/>
          </a:xfrm>
          <a:custGeom>
            <a:avLst/>
            <a:gdLst/>
            <a:ahLst/>
            <a:cxnLst/>
            <a:rect l="l" t="t" r="r" b="b"/>
            <a:pathLst>
              <a:path w="31750" h="43815">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77" name="object 77"/>
          <p:cNvSpPr/>
          <p:nvPr/>
        </p:nvSpPr>
        <p:spPr>
          <a:xfrm>
            <a:off x="7265200" y="1617197"/>
            <a:ext cx="42333" cy="58420"/>
          </a:xfrm>
          <a:custGeom>
            <a:avLst/>
            <a:gdLst/>
            <a:ahLst/>
            <a:cxnLst/>
            <a:rect l="l" t="t" r="r" b="b"/>
            <a:pathLst>
              <a:path w="31750" h="43815">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78" name="object 78"/>
          <p:cNvSpPr/>
          <p:nvPr/>
        </p:nvSpPr>
        <p:spPr>
          <a:xfrm>
            <a:off x="7170787" y="2571317"/>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79" name="object 79"/>
          <p:cNvSpPr/>
          <p:nvPr/>
        </p:nvSpPr>
        <p:spPr>
          <a:xfrm>
            <a:off x="7170787" y="2571317"/>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80" name="object 80"/>
          <p:cNvSpPr/>
          <p:nvPr/>
        </p:nvSpPr>
        <p:spPr>
          <a:xfrm>
            <a:off x="7286187" y="2311917"/>
            <a:ext cx="0" cy="259927"/>
          </a:xfrm>
          <a:custGeom>
            <a:avLst/>
            <a:gdLst/>
            <a:ahLst/>
            <a:cxnLst/>
            <a:rect l="l" t="t" r="r" b="b"/>
            <a:pathLst>
              <a:path h="194944">
                <a:moveTo>
                  <a:pt x="0" y="194549"/>
                </a:moveTo>
                <a:lnTo>
                  <a:pt x="0" y="0"/>
                </a:lnTo>
              </a:path>
            </a:pathLst>
          </a:custGeom>
          <a:ln w="9524">
            <a:solidFill>
              <a:srgbClr val="123693"/>
            </a:solidFill>
          </a:ln>
        </p:spPr>
        <p:txBody>
          <a:bodyPr wrap="square" lIns="0" tIns="0" rIns="0" bIns="0" rtlCol="0"/>
          <a:lstStyle/>
          <a:p>
            <a:endParaRPr sz="2400"/>
          </a:p>
        </p:txBody>
      </p:sp>
      <p:sp>
        <p:nvSpPr>
          <p:cNvPr id="81" name="object 81"/>
          <p:cNvSpPr/>
          <p:nvPr/>
        </p:nvSpPr>
        <p:spPr>
          <a:xfrm>
            <a:off x="7265210" y="2254283"/>
            <a:ext cx="42333" cy="58420"/>
          </a:xfrm>
          <a:custGeom>
            <a:avLst/>
            <a:gdLst/>
            <a:ahLst/>
            <a:cxnLst/>
            <a:rect l="l" t="t" r="r" b="b"/>
            <a:pathLst>
              <a:path w="31750" h="43814">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82" name="object 82"/>
          <p:cNvSpPr/>
          <p:nvPr/>
        </p:nvSpPr>
        <p:spPr>
          <a:xfrm>
            <a:off x="7265210" y="2254283"/>
            <a:ext cx="42333" cy="58420"/>
          </a:xfrm>
          <a:custGeom>
            <a:avLst/>
            <a:gdLst/>
            <a:ahLst/>
            <a:cxnLst/>
            <a:rect l="l" t="t" r="r" b="b"/>
            <a:pathLst>
              <a:path w="31750" h="43814">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83" name="object 83"/>
          <p:cNvSpPr/>
          <p:nvPr/>
        </p:nvSpPr>
        <p:spPr>
          <a:xfrm>
            <a:off x="7577178" y="1934631"/>
            <a:ext cx="230799" cy="301199"/>
          </a:xfrm>
          <a:prstGeom prst="rect">
            <a:avLst/>
          </a:prstGeom>
          <a:blipFill>
            <a:blip r:embed="rId13" cstate="print"/>
            <a:stretch>
              <a:fillRect/>
            </a:stretch>
          </a:blipFill>
        </p:spPr>
        <p:txBody>
          <a:bodyPr wrap="square" lIns="0" tIns="0" rIns="0" bIns="0" rtlCol="0"/>
          <a:lstStyle/>
          <a:p>
            <a:endParaRPr sz="2400"/>
          </a:p>
        </p:txBody>
      </p:sp>
      <p:sp>
        <p:nvSpPr>
          <p:cNvPr id="84" name="object 84"/>
          <p:cNvSpPr/>
          <p:nvPr/>
        </p:nvSpPr>
        <p:spPr>
          <a:xfrm>
            <a:off x="7577178" y="1934631"/>
            <a:ext cx="231140" cy="301413"/>
          </a:xfrm>
          <a:custGeom>
            <a:avLst/>
            <a:gdLst/>
            <a:ahLst/>
            <a:cxnLst/>
            <a:rect l="l" t="t" r="r" b="b"/>
            <a:pathLst>
              <a:path w="173354" h="226060">
                <a:moveTo>
                  <a:pt x="0" y="28850"/>
                </a:moveTo>
                <a:lnTo>
                  <a:pt x="2267" y="17620"/>
                </a:lnTo>
                <a:lnTo>
                  <a:pt x="8450" y="8450"/>
                </a:lnTo>
                <a:lnTo>
                  <a:pt x="17620" y="2267"/>
                </a:lnTo>
                <a:lnTo>
                  <a:pt x="28850" y="0"/>
                </a:lnTo>
                <a:lnTo>
                  <a:pt x="144249" y="0"/>
                </a:lnTo>
                <a:lnTo>
                  <a:pt x="151901" y="0"/>
                </a:lnTo>
                <a:lnTo>
                  <a:pt x="159239" y="3039"/>
                </a:lnTo>
                <a:lnTo>
                  <a:pt x="164649" y="8450"/>
                </a:lnTo>
                <a:lnTo>
                  <a:pt x="170060" y="13860"/>
                </a:lnTo>
                <a:lnTo>
                  <a:pt x="173099" y="21198"/>
                </a:lnTo>
                <a:lnTo>
                  <a:pt x="173099" y="28850"/>
                </a:lnTo>
                <a:lnTo>
                  <a:pt x="173099" y="197049"/>
                </a:lnTo>
                <a:lnTo>
                  <a:pt x="170832" y="208279"/>
                </a:lnTo>
                <a:lnTo>
                  <a:pt x="164649" y="217449"/>
                </a:lnTo>
                <a:lnTo>
                  <a:pt x="155479" y="223632"/>
                </a:lnTo>
                <a:lnTo>
                  <a:pt x="144249" y="225899"/>
                </a:lnTo>
                <a:lnTo>
                  <a:pt x="28850" y="225899"/>
                </a:lnTo>
                <a:lnTo>
                  <a:pt x="17620" y="223632"/>
                </a:lnTo>
                <a:lnTo>
                  <a:pt x="8450" y="217449"/>
                </a:lnTo>
                <a:lnTo>
                  <a:pt x="2267" y="208279"/>
                </a:lnTo>
                <a:lnTo>
                  <a:pt x="0" y="197049"/>
                </a:lnTo>
                <a:lnTo>
                  <a:pt x="0" y="28850"/>
                </a:lnTo>
                <a:close/>
              </a:path>
            </a:pathLst>
          </a:custGeom>
          <a:ln w="9524">
            <a:solidFill>
              <a:srgbClr val="123693"/>
            </a:solidFill>
          </a:ln>
        </p:spPr>
        <p:txBody>
          <a:bodyPr wrap="square" lIns="0" tIns="0" rIns="0" bIns="0" rtlCol="0"/>
          <a:lstStyle/>
          <a:p>
            <a:endParaRPr sz="2400"/>
          </a:p>
        </p:txBody>
      </p:sp>
      <p:sp>
        <p:nvSpPr>
          <p:cNvPr id="85" name="object 85"/>
          <p:cNvSpPr/>
          <p:nvPr/>
        </p:nvSpPr>
        <p:spPr>
          <a:xfrm>
            <a:off x="7500978" y="2064254"/>
            <a:ext cx="58420" cy="42333"/>
          </a:xfrm>
          <a:custGeom>
            <a:avLst/>
            <a:gdLst/>
            <a:ahLst/>
            <a:cxnLst/>
            <a:rect l="l" t="t" r="r" b="b"/>
            <a:pathLst>
              <a:path w="43814" h="31750">
                <a:moveTo>
                  <a:pt x="0" y="31465"/>
                </a:moveTo>
                <a:lnTo>
                  <a:pt x="0" y="0"/>
                </a:lnTo>
                <a:lnTo>
                  <a:pt x="43225" y="15732"/>
                </a:lnTo>
                <a:lnTo>
                  <a:pt x="0" y="31465"/>
                </a:lnTo>
                <a:close/>
              </a:path>
            </a:pathLst>
          </a:custGeom>
          <a:solidFill>
            <a:srgbClr val="123693"/>
          </a:solidFill>
        </p:spPr>
        <p:txBody>
          <a:bodyPr wrap="square" lIns="0" tIns="0" rIns="0" bIns="0" rtlCol="0"/>
          <a:lstStyle/>
          <a:p>
            <a:endParaRPr sz="2400"/>
          </a:p>
        </p:txBody>
      </p:sp>
      <p:sp>
        <p:nvSpPr>
          <p:cNvPr id="86" name="object 86"/>
          <p:cNvSpPr/>
          <p:nvPr/>
        </p:nvSpPr>
        <p:spPr>
          <a:xfrm>
            <a:off x="7500978" y="2064254"/>
            <a:ext cx="58420" cy="42333"/>
          </a:xfrm>
          <a:custGeom>
            <a:avLst/>
            <a:gdLst/>
            <a:ahLst/>
            <a:cxnLst/>
            <a:rect l="l" t="t" r="r" b="b"/>
            <a:pathLst>
              <a:path w="43814" h="31750">
                <a:moveTo>
                  <a:pt x="0" y="31465"/>
                </a:moveTo>
                <a:lnTo>
                  <a:pt x="43225" y="15732"/>
                </a:lnTo>
                <a:lnTo>
                  <a:pt x="0" y="0"/>
                </a:lnTo>
                <a:lnTo>
                  <a:pt x="0" y="31465"/>
                </a:lnTo>
                <a:close/>
              </a:path>
            </a:pathLst>
          </a:custGeom>
          <a:ln w="9524">
            <a:solidFill>
              <a:srgbClr val="123693"/>
            </a:solidFill>
          </a:ln>
        </p:spPr>
        <p:txBody>
          <a:bodyPr wrap="square" lIns="0" tIns="0" rIns="0" bIns="0" rtlCol="0"/>
          <a:lstStyle/>
          <a:p>
            <a:endParaRPr sz="2400"/>
          </a:p>
        </p:txBody>
      </p:sp>
      <p:sp>
        <p:nvSpPr>
          <p:cNvPr id="87" name="object 87"/>
          <p:cNvSpPr/>
          <p:nvPr/>
        </p:nvSpPr>
        <p:spPr>
          <a:xfrm>
            <a:off x="7577187" y="1367750"/>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FF8A4F"/>
          </a:solidFill>
        </p:spPr>
        <p:txBody>
          <a:bodyPr wrap="square" lIns="0" tIns="0" rIns="0" bIns="0" rtlCol="0"/>
          <a:lstStyle/>
          <a:p>
            <a:endParaRPr sz="2400"/>
          </a:p>
        </p:txBody>
      </p:sp>
      <p:sp>
        <p:nvSpPr>
          <p:cNvPr id="88" name="object 88"/>
          <p:cNvSpPr/>
          <p:nvPr/>
        </p:nvSpPr>
        <p:spPr>
          <a:xfrm>
            <a:off x="7577187" y="1367750"/>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89" name="object 89"/>
          <p:cNvSpPr/>
          <p:nvPr/>
        </p:nvSpPr>
        <p:spPr>
          <a:xfrm>
            <a:off x="7692577" y="1751031"/>
            <a:ext cx="0" cy="183727"/>
          </a:xfrm>
          <a:custGeom>
            <a:avLst/>
            <a:gdLst/>
            <a:ahLst/>
            <a:cxnLst/>
            <a:rect l="l" t="t" r="r" b="b"/>
            <a:pathLst>
              <a:path h="137794">
                <a:moveTo>
                  <a:pt x="0" y="137699"/>
                </a:moveTo>
                <a:lnTo>
                  <a:pt x="0" y="0"/>
                </a:lnTo>
              </a:path>
            </a:pathLst>
          </a:custGeom>
          <a:ln w="19049">
            <a:solidFill>
              <a:srgbClr val="FF8A4F"/>
            </a:solidFill>
          </a:ln>
        </p:spPr>
        <p:txBody>
          <a:bodyPr wrap="square" lIns="0" tIns="0" rIns="0" bIns="0" rtlCol="0"/>
          <a:lstStyle/>
          <a:p>
            <a:endParaRPr sz="2400"/>
          </a:p>
        </p:txBody>
      </p:sp>
      <p:sp>
        <p:nvSpPr>
          <p:cNvPr id="90" name="object 90"/>
          <p:cNvSpPr/>
          <p:nvPr/>
        </p:nvSpPr>
        <p:spPr>
          <a:xfrm>
            <a:off x="7650623" y="1635764"/>
            <a:ext cx="84667" cy="115993"/>
          </a:xfrm>
          <a:custGeom>
            <a:avLst/>
            <a:gdLst/>
            <a:ahLst/>
            <a:cxnLst/>
            <a:rect l="l" t="t" r="r" b="b"/>
            <a:pathLst>
              <a:path w="63500" h="86994">
                <a:moveTo>
                  <a:pt x="62931" y="86450"/>
                </a:moveTo>
                <a:lnTo>
                  <a:pt x="0" y="86450"/>
                </a:lnTo>
                <a:lnTo>
                  <a:pt x="31465" y="0"/>
                </a:lnTo>
                <a:lnTo>
                  <a:pt x="62931" y="86450"/>
                </a:lnTo>
                <a:close/>
              </a:path>
            </a:pathLst>
          </a:custGeom>
          <a:solidFill>
            <a:srgbClr val="FF8A4F"/>
          </a:solidFill>
        </p:spPr>
        <p:txBody>
          <a:bodyPr wrap="square" lIns="0" tIns="0" rIns="0" bIns="0" rtlCol="0"/>
          <a:lstStyle/>
          <a:p>
            <a:endParaRPr sz="2400"/>
          </a:p>
        </p:txBody>
      </p:sp>
      <p:sp>
        <p:nvSpPr>
          <p:cNvPr id="91" name="object 91"/>
          <p:cNvSpPr/>
          <p:nvPr/>
        </p:nvSpPr>
        <p:spPr>
          <a:xfrm>
            <a:off x="7650623" y="1635764"/>
            <a:ext cx="84667" cy="115993"/>
          </a:xfrm>
          <a:custGeom>
            <a:avLst/>
            <a:gdLst/>
            <a:ahLst/>
            <a:cxnLst/>
            <a:rect l="l" t="t" r="r" b="b"/>
            <a:pathLst>
              <a:path w="63500" h="86994">
                <a:moveTo>
                  <a:pt x="62931" y="86450"/>
                </a:moveTo>
                <a:lnTo>
                  <a:pt x="31465" y="0"/>
                </a:lnTo>
                <a:lnTo>
                  <a:pt x="0" y="86450"/>
                </a:lnTo>
                <a:lnTo>
                  <a:pt x="62931" y="86450"/>
                </a:lnTo>
                <a:close/>
              </a:path>
            </a:pathLst>
          </a:custGeom>
          <a:ln w="19049">
            <a:solidFill>
              <a:srgbClr val="FF8A4F"/>
            </a:solidFill>
          </a:ln>
        </p:spPr>
        <p:txBody>
          <a:bodyPr wrap="square" lIns="0" tIns="0" rIns="0" bIns="0" rtlCol="0"/>
          <a:lstStyle/>
          <a:p>
            <a:endParaRPr sz="2400"/>
          </a:p>
        </p:txBody>
      </p:sp>
      <p:sp>
        <p:nvSpPr>
          <p:cNvPr id="92" name="object 92"/>
          <p:cNvSpPr/>
          <p:nvPr/>
        </p:nvSpPr>
        <p:spPr>
          <a:xfrm>
            <a:off x="7577187" y="2571317"/>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93" name="object 93"/>
          <p:cNvSpPr/>
          <p:nvPr/>
        </p:nvSpPr>
        <p:spPr>
          <a:xfrm>
            <a:off x="7577187" y="2571317"/>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94" name="object 94"/>
          <p:cNvSpPr/>
          <p:nvPr/>
        </p:nvSpPr>
        <p:spPr>
          <a:xfrm>
            <a:off x="7692587" y="2311917"/>
            <a:ext cx="0" cy="259927"/>
          </a:xfrm>
          <a:custGeom>
            <a:avLst/>
            <a:gdLst/>
            <a:ahLst/>
            <a:cxnLst/>
            <a:rect l="l" t="t" r="r" b="b"/>
            <a:pathLst>
              <a:path h="194944">
                <a:moveTo>
                  <a:pt x="0" y="194549"/>
                </a:moveTo>
                <a:lnTo>
                  <a:pt x="0" y="0"/>
                </a:lnTo>
              </a:path>
            </a:pathLst>
          </a:custGeom>
          <a:ln w="9524">
            <a:solidFill>
              <a:srgbClr val="123693"/>
            </a:solidFill>
          </a:ln>
        </p:spPr>
        <p:txBody>
          <a:bodyPr wrap="square" lIns="0" tIns="0" rIns="0" bIns="0" rtlCol="0"/>
          <a:lstStyle/>
          <a:p>
            <a:endParaRPr sz="2400"/>
          </a:p>
        </p:txBody>
      </p:sp>
      <p:sp>
        <p:nvSpPr>
          <p:cNvPr id="95" name="object 95"/>
          <p:cNvSpPr/>
          <p:nvPr/>
        </p:nvSpPr>
        <p:spPr>
          <a:xfrm>
            <a:off x="7671610" y="2254283"/>
            <a:ext cx="42333" cy="58420"/>
          </a:xfrm>
          <a:custGeom>
            <a:avLst/>
            <a:gdLst/>
            <a:ahLst/>
            <a:cxnLst/>
            <a:rect l="l" t="t" r="r" b="b"/>
            <a:pathLst>
              <a:path w="31750" h="43814">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96" name="object 96"/>
          <p:cNvSpPr/>
          <p:nvPr/>
        </p:nvSpPr>
        <p:spPr>
          <a:xfrm>
            <a:off x="7671610" y="2254283"/>
            <a:ext cx="42333" cy="58420"/>
          </a:xfrm>
          <a:custGeom>
            <a:avLst/>
            <a:gdLst/>
            <a:ahLst/>
            <a:cxnLst/>
            <a:rect l="l" t="t" r="r" b="b"/>
            <a:pathLst>
              <a:path w="31750" h="43814">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97" name="object 97"/>
          <p:cNvSpPr/>
          <p:nvPr/>
        </p:nvSpPr>
        <p:spPr>
          <a:xfrm>
            <a:off x="7983578" y="1934631"/>
            <a:ext cx="231140" cy="301413"/>
          </a:xfrm>
          <a:custGeom>
            <a:avLst/>
            <a:gdLst/>
            <a:ahLst/>
            <a:cxnLst/>
            <a:rect l="l" t="t" r="r" b="b"/>
            <a:pathLst>
              <a:path w="173354" h="226060">
                <a:moveTo>
                  <a:pt x="144249" y="225899"/>
                </a:moveTo>
                <a:lnTo>
                  <a:pt x="28850" y="225899"/>
                </a:lnTo>
                <a:lnTo>
                  <a:pt x="17620" y="223632"/>
                </a:lnTo>
                <a:lnTo>
                  <a:pt x="8450" y="217449"/>
                </a:lnTo>
                <a:lnTo>
                  <a:pt x="2267" y="208279"/>
                </a:lnTo>
                <a:lnTo>
                  <a:pt x="0" y="197049"/>
                </a:lnTo>
                <a:lnTo>
                  <a:pt x="0" y="28850"/>
                </a:lnTo>
                <a:lnTo>
                  <a:pt x="2267" y="17620"/>
                </a:lnTo>
                <a:lnTo>
                  <a:pt x="8450" y="8450"/>
                </a:lnTo>
                <a:lnTo>
                  <a:pt x="17620" y="2267"/>
                </a:lnTo>
                <a:lnTo>
                  <a:pt x="28850" y="0"/>
                </a:lnTo>
                <a:lnTo>
                  <a:pt x="151901" y="0"/>
                </a:lnTo>
                <a:lnTo>
                  <a:pt x="159239" y="3039"/>
                </a:lnTo>
                <a:lnTo>
                  <a:pt x="170060" y="13860"/>
                </a:lnTo>
                <a:lnTo>
                  <a:pt x="173099" y="21198"/>
                </a:lnTo>
                <a:lnTo>
                  <a:pt x="173099" y="197049"/>
                </a:lnTo>
                <a:lnTo>
                  <a:pt x="170832" y="208279"/>
                </a:lnTo>
                <a:lnTo>
                  <a:pt x="164649" y="217449"/>
                </a:lnTo>
                <a:lnTo>
                  <a:pt x="155479" y="223632"/>
                </a:lnTo>
                <a:lnTo>
                  <a:pt x="144249" y="225899"/>
                </a:lnTo>
                <a:close/>
              </a:path>
            </a:pathLst>
          </a:custGeom>
          <a:solidFill>
            <a:srgbClr val="33E0C8"/>
          </a:solidFill>
        </p:spPr>
        <p:txBody>
          <a:bodyPr wrap="square" lIns="0" tIns="0" rIns="0" bIns="0" rtlCol="0"/>
          <a:lstStyle/>
          <a:p>
            <a:endParaRPr sz="2400"/>
          </a:p>
        </p:txBody>
      </p:sp>
      <p:sp>
        <p:nvSpPr>
          <p:cNvPr id="98" name="object 98"/>
          <p:cNvSpPr/>
          <p:nvPr/>
        </p:nvSpPr>
        <p:spPr>
          <a:xfrm>
            <a:off x="7983578" y="1934631"/>
            <a:ext cx="231140" cy="301413"/>
          </a:xfrm>
          <a:custGeom>
            <a:avLst/>
            <a:gdLst/>
            <a:ahLst/>
            <a:cxnLst/>
            <a:rect l="l" t="t" r="r" b="b"/>
            <a:pathLst>
              <a:path w="173354" h="226060">
                <a:moveTo>
                  <a:pt x="0" y="28850"/>
                </a:moveTo>
                <a:lnTo>
                  <a:pt x="2267" y="17620"/>
                </a:lnTo>
                <a:lnTo>
                  <a:pt x="8450" y="8450"/>
                </a:lnTo>
                <a:lnTo>
                  <a:pt x="17620" y="2267"/>
                </a:lnTo>
                <a:lnTo>
                  <a:pt x="28850" y="0"/>
                </a:lnTo>
                <a:lnTo>
                  <a:pt x="144249" y="0"/>
                </a:lnTo>
                <a:lnTo>
                  <a:pt x="151901" y="0"/>
                </a:lnTo>
                <a:lnTo>
                  <a:pt x="159239" y="3039"/>
                </a:lnTo>
                <a:lnTo>
                  <a:pt x="164649" y="8450"/>
                </a:lnTo>
                <a:lnTo>
                  <a:pt x="170060" y="13860"/>
                </a:lnTo>
                <a:lnTo>
                  <a:pt x="173099" y="21198"/>
                </a:lnTo>
                <a:lnTo>
                  <a:pt x="173099" y="28850"/>
                </a:lnTo>
                <a:lnTo>
                  <a:pt x="173099" y="197049"/>
                </a:lnTo>
                <a:lnTo>
                  <a:pt x="170832" y="208279"/>
                </a:lnTo>
                <a:lnTo>
                  <a:pt x="164649" y="217449"/>
                </a:lnTo>
                <a:lnTo>
                  <a:pt x="155479" y="223632"/>
                </a:lnTo>
                <a:lnTo>
                  <a:pt x="144249" y="225899"/>
                </a:lnTo>
                <a:lnTo>
                  <a:pt x="28850" y="225899"/>
                </a:lnTo>
                <a:lnTo>
                  <a:pt x="17620" y="223632"/>
                </a:lnTo>
                <a:lnTo>
                  <a:pt x="8450" y="217449"/>
                </a:lnTo>
                <a:lnTo>
                  <a:pt x="2267" y="208279"/>
                </a:lnTo>
                <a:lnTo>
                  <a:pt x="0" y="197049"/>
                </a:lnTo>
                <a:lnTo>
                  <a:pt x="0" y="28850"/>
                </a:lnTo>
                <a:close/>
              </a:path>
            </a:pathLst>
          </a:custGeom>
          <a:ln w="9524">
            <a:solidFill>
              <a:srgbClr val="123693"/>
            </a:solidFill>
          </a:ln>
        </p:spPr>
        <p:txBody>
          <a:bodyPr wrap="square" lIns="0" tIns="0" rIns="0" bIns="0" rtlCol="0"/>
          <a:lstStyle/>
          <a:p>
            <a:endParaRPr sz="2400"/>
          </a:p>
        </p:txBody>
      </p:sp>
      <p:sp>
        <p:nvSpPr>
          <p:cNvPr id="99" name="object 99"/>
          <p:cNvSpPr/>
          <p:nvPr/>
        </p:nvSpPr>
        <p:spPr>
          <a:xfrm>
            <a:off x="7907378" y="2064254"/>
            <a:ext cx="58420" cy="42333"/>
          </a:xfrm>
          <a:custGeom>
            <a:avLst/>
            <a:gdLst/>
            <a:ahLst/>
            <a:cxnLst/>
            <a:rect l="l" t="t" r="r" b="b"/>
            <a:pathLst>
              <a:path w="43814" h="31750">
                <a:moveTo>
                  <a:pt x="0" y="31465"/>
                </a:moveTo>
                <a:lnTo>
                  <a:pt x="0" y="0"/>
                </a:lnTo>
                <a:lnTo>
                  <a:pt x="43225" y="15732"/>
                </a:lnTo>
                <a:lnTo>
                  <a:pt x="0" y="31465"/>
                </a:lnTo>
                <a:close/>
              </a:path>
            </a:pathLst>
          </a:custGeom>
          <a:solidFill>
            <a:srgbClr val="123693"/>
          </a:solidFill>
        </p:spPr>
        <p:txBody>
          <a:bodyPr wrap="square" lIns="0" tIns="0" rIns="0" bIns="0" rtlCol="0"/>
          <a:lstStyle/>
          <a:p>
            <a:endParaRPr sz="2400"/>
          </a:p>
        </p:txBody>
      </p:sp>
      <p:sp>
        <p:nvSpPr>
          <p:cNvPr id="100" name="object 100"/>
          <p:cNvSpPr/>
          <p:nvPr/>
        </p:nvSpPr>
        <p:spPr>
          <a:xfrm>
            <a:off x="7907378" y="2064254"/>
            <a:ext cx="58420" cy="42333"/>
          </a:xfrm>
          <a:custGeom>
            <a:avLst/>
            <a:gdLst/>
            <a:ahLst/>
            <a:cxnLst/>
            <a:rect l="l" t="t" r="r" b="b"/>
            <a:pathLst>
              <a:path w="43814" h="31750">
                <a:moveTo>
                  <a:pt x="0" y="31465"/>
                </a:moveTo>
                <a:lnTo>
                  <a:pt x="43225" y="15732"/>
                </a:lnTo>
                <a:lnTo>
                  <a:pt x="0" y="0"/>
                </a:lnTo>
                <a:lnTo>
                  <a:pt x="0" y="31465"/>
                </a:lnTo>
                <a:close/>
              </a:path>
            </a:pathLst>
          </a:custGeom>
          <a:ln w="9524">
            <a:solidFill>
              <a:srgbClr val="123693"/>
            </a:solidFill>
          </a:ln>
        </p:spPr>
        <p:txBody>
          <a:bodyPr wrap="square" lIns="0" tIns="0" rIns="0" bIns="0" rtlCol="0"/>
          <a:lstStyle/>
          <a:p>
            <a:endParaRPr sz="2400"/>
          </a:p>
        </p:txBody>
      </p:sp>
      <p:sp>
        <p:nvSpPr>
          <p:cNvPr id="101" name="object 101"/>
          <p:cNvSpPr/>
          <p:nvPr/>
        </p:nvSpPr>
        <p:spPr>
          <a:xfrm>
            <a:off x="7983587" y="1367750"/>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102" name="object 102"/>
          <p:cNvSpPr/>
          <p:nvPr/>
        </p:nvSpPr>
        <p:spPr>
          <a:xfrm>
            <a:off x="7983587" y="1367750"/>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103" name="object 103"/>
          <p:cNvSpPr/>
          <p:nvPr/>
        </p:nvSpPr>
        <p:spPr>
          <a:xfrm>
            <a:off x="8098977" y="1674831"/>
            <a:ext cx="0" cy="259927"/>
          </a:xfrm>
          <a:custGeom>
            <a:avLst/>
            <a:gdLst/>
            <a:ahLst/>
            <a:cxnLst/>
            <a:rect l="l" t="t" r="r" b="b"/>
            <a:pathLst>
              <a:path h="194944">
                <a:moveTo>
                  <a:pt x="0" y="194849"/>
                </a:moveTo>
                <a:lnTo>
                  <a:pt x="0" y="0"/>
                </a:lnTo>
              </a:path>
            </a:pathLst>
          </a:custGeom>
          <a:ln w="9524">
            <a:solidFill>
              <a:srgbClr val="123693"/>
            </a:solidFill>
          </a:ln>
        </p:spPr>
        <p:txBody>
          <a:bodyPr wrap="square" lIns="0" tIns="0" rIns="0" bIns="0" rtlCol="0"/>
          <a:lstStyle/>
          <a:p>
            <a:endParaRPr sz="2400"/>
          </a:p>
        </p:txBody>
      </p:sp>
      <p:sp>
        <p:nvSpPr>
          <p:cNvPr id="104" name="object 104"/>
          <p:cNvSpPr/>
          <p:nvPr/>
        </p:nvSpPr>
        <p:spPr>
          <a:xfrm>
            <a:off x="8078000" y="1617197"/>
            <a:ext cx="42333" cy="58420"/>
          </a:xfrm>
          <a:custGeom>
            <a:avLst/>
            <a:gdLst/>
            <a:ahLst/>
            <a:cxnLst/>
            <a:rect l="l" t="t" r="r" b="b"/>
            <a:pathLst>
              <a:path w="31750" h="43815">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105" name="object 105"/>
          <p:cNvSpPr/>
          <p:nvPr/>
        </p:nvSpPr>
        <p:spPr>
          <a:xfrm>
            <a:off x="8078000" y="1617197"/>
            <a:ext cx="42333" cy="58420"/>
          </a:xfrm>
          <a:custGeom>
            <a:avLst/>
            <a:gdLst/>
            <a:ahLst/>
            <a:cxnLst/>
            <a:rect l="l" t="t" r="r" b="b"/>
            <a:pathLst>
              <a:path w="31750" h="43815">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106" name="object 106"/>
          <p:cNvSpPr/>
          <p:nvPr/>
        </p:nvSpPr>
        <p:spPr>
          <a:xfrm>
            <a:off x="7983587" y="2571317"/>
            <a:ext cx="231140" cy="231140"/>
          </a:xfrm>
          <a:custGeom>
            <a:avLst/>
            <a:gdLst/>
            <a:ahLst/>
            <a:cxnLst/>
            <a:rect l="l" t="t" r="r" b="b"/>
            <a:pathLst>
              <a:path w="173354" h="173355">
                <a:moveTo>
                  <a:pt x="86549" y="173099"/>
                </a:moveTo>
                <a:lnTo>
                  <a:pt x="52860" y="166298"/>
                </a:lnTo>
                <a:lnTo>
                  <a:pt x="25349" y="147750"/>
                </a:lnTo>
                <a:lnTo>
                  <a:pt x="6801" y="120239"/>
                </a:lnTo>
                <a:lnTo>
                  <a:pt x="0" y="86549"/>
                </a:lnTo>
                <a:lnTo>
                  <a:pt x="6801" y="52860"/>
                </a:lnTo>
                <a:lnTo>
                  <a:pt x="25349" y="25349"/>
                </a:lnTo>
                <a:lnTo>
                  <a:pt x="52860" y="6801"/>
                </a:lnTo>
                <a:lnTo>
                  <a:pt x="86549" y="0"/>
                </a:lnTo>
                <a:lnTo>
                  <a:pt x="103514" y="1678"/>
                </a:lnTo>
                <a:lnTo>
                  <a:pt x="147750" y="25349"/>
                </a:lnTo>
                <a:lnTo>
                  <a:pt x="171421" y="69586"/>
                </a:lnTo>
                <a:lnTo>
                  <a:pt x="173099" y="86549"/>
                </a:lnTo>
                <a:lnTo>
                  <a:pt x="166298" y="120239"/>
                </a:lnTo>
                <a:lnTo>
                  <a:pt x="147750" y="147750"/>
                </a:lnTo>
                <a:lnTo>
                  <a:pt x="120239" y="166298"/>
                </a:lnTo>
                <a:lnTo>
                  <a:pt x="86549" y="173099"/>
                </a:lnTo>
                <a:close/>
              </a:path>
            </a:pathLst>
          </a:custGeom>
          <a:solidFill>
            <a:srgbClr val="33E0C8"/>
          </a:solidFill>
        </p:spPr>
        <p:txBody>
          <a:bodyPr wrap="square" lIns="0" tIns="0" rIns="0" bIns="0" rtlCol="0"/>
          <a:lstStyle/>
          <a:p>
            <a:endParaRPr sz="2400"/>
          </a:p>
        </p:txBody>
      </p:sp>
      <p:sp>
        <p:nvSpPr>
          <p:cNvPr id="107" name="object 107"/>
          <p:cNvSpPr/>
          <p:nvPr/>
        </p:nvSpPr>
        <p:spPr>
          <a:xfrm>
            <a:off x="7983587" y="2571317"/>
            <a:ext cx="231140" cy="231140"/>
          </a:xfrm>
          <a:custGeom>
            <a:avLst/>
            <a:gdLst/>
            <a:ahLst/>
            <a:cxnLst/>
            <a:rect l="l" t="t" r="r" b="b"/>
            <a:pathLst>
              <a:path w="173354" h="173355">
                <a:moveTo>
                  <a:pt x="0" y="86549"/>
                </a:moveTo>
                <a:lnTo>
                  <a:pt x="6801" y="52860"/>
                </a:lnTo>
                <a:lnTo>
                  <a:pt x="25349" y="25349"/>
                </a:lnTo>
                <a:lnTo>
                  <a:pt x="52860" y="6801"/>
                </a:lnTo>
                <a:lnTo>
                  <a:pt x="86549" y="0"/>
                </a:lnTo>
                <a:lnTo>
                  <a:pt x="134568" y="14541"/>
                </a:lnTo>
                <a:lnTo>
                  <a:pt x="166511" y="53428"/>
                </a:lnTo>
                <a:lnTo>
                  <a:pt x="173099" y="86549"/>
                </a:lnTo>
                <a:lnTo>
                  <a:pt x="166298" y="120239"/>
                </a:lnTo>
                <a:lnTo>
                  <a:pt x="147750" y="147750"/>
                </a:lnTo>
                <a:lnTo>
                  <a:pt x="120239" y="166298"/>
                </a:lnTo>
                <a:lnTo>
                  <a:pt x="86549" y="173099"/>
                </a:lnTo>
                <a:lnTo>
                  <a:pt x="52860" y="166298"/>
                </a:lnTo>
                <a:lnTo>
                  <a:pt x="25349" y="147750"/>
                </a:lnTo>
                <a:lnTo>
                  <a:pt x="6801" y="120239"/>
                </a:lnTo>
                <a:lnTo>
                  <a:pt x="0" y="86549"/>
                </a:lnTo>
                <a:close/>
              </a:path>
            </a:pathLst>
          </a:custGeom>
          <a:ln w="9524">
            <a:solidFill>
              <a:srgbClr val="123693"/>
            </a:solidFill>
          </a:ln>
        </p:spPr>
        <p:txBody>
          <a:bodyPr wrap="square" lIns="0" tIns="0" rIns="0" bIns="0" rtlCol="0"/>
          <a:lstStyle/>
          <a:p>
            <a:endParaRPr sz="2400"/>
          </a:p>
        </p:txBody>
      </p:sp>
      <p:sp>
        <p:nvSpPr>
          <p:cNvPr id="108" name="object 108"/>
          <p:cNvSpPr/>
          <p:nvPr/>
        </p:nvSpPr>
        <p:spPr>
          <a:xfrm>
            <a:off x="8098987" y="2311917"/>
            <a:ext cx="0" cy="259927"/>
          </a:xfrm>
          <a:custGeom>
            <a:avLst/>
            <a:gdLst/>
            <a:ahLst/>
            <a:cxnLst/>
            <a:rect l="l" t="t" r="r" b="b"/>
            <a:pathLst>
              <a:path h="194944">
                <a:moveTo>
                  <a:pt x="0" y="194549"/>
                </a:moveTo>
                <a:lnTo>
                  <a:pt x="0" y="0"/>
                </a:lnTo>
              </a:path>
            </a:pathLst>
          </a:custGeom>
          <a:ln w="9524">
            <a:solidFill>
              <a:srgbClr val="123693"/>
            </a:solidFill>
          </a:ln>
        </p:spPr>
        <p:txBody>
          <a:bodyPr wrap="square" lIns="0" tIns="0" rIns="0" bIns="0" rtlCol="0"/>
          <a:lstStyle/>
          <a:p>
            <a:endParaRPr sz="2400"/>
          </a:p>
        </p:txBody>
      </p:sp>
      <p:sp>
        <p:nvSpPr>
          <p:cNvPr id="109" name="object 109"/>
          <p:cNvSpPr/>
          <p:nvPr/>
        </p:nvSpPr>
        <p:spPr>
          <a:xfrm>
            <a:off x="8078010" y="2254283"/>
            <a:ext cx="42333" cy="58420"/>
          </a:xfrm>
          <a:custGeom>
            <a:avLst/>
            <a:gdLst/>
            <a:ahLst/>
            <a:cxnLst/>
            <a:rect l="l" t="t" r="r" b="b"/>
            <a:pathLst>
              <a:path w="31750" h="43814">
                <a:moveTo>
                  <a:pt x="31465" y="43225"/>
                </a:moveTo>
                <a:lnTo>
                  <a:pt x="0" y="43225"/>
                </a:lnTo>
                <a:lnTo>
                  <a:pt x="15732" y="0"/>
                </a:lnTo>
                <a:lnTo>
                  <a:pt x="31465" y="43225"/>
                </a:lnTo>
                <a:close/>
              </a:path>
            </a:pathLst>
          </a:custGeom>
          <a:solidFill>
            <a:srgbClr val="123693"/>
          </a:solidFill>
        </p:spPr>
        <p:txBody>
          <a:bodyPr wrap="square" lIns="0" tIns="0" rIns="0" bIns="0" rtlCol="0"/>
          <a:lstStyle/>
          <a:p>
            <a:endParaRPr sz="2400"/>
          </a:p>
        </p:txBody>
      </p:sp>
      <p:sp>
        <p:nvSpPr>
          <p:cNvPr id="110" name="object 110"/>
          <p:cNvSpPr/>
          <p:nvPr/>
        </p:nvSpPr>
        <p:spPr>
          <a:xfrm>
            <a:off x="8078010" y="2254283"/>
            <a:ext cx="42333" cy="58420"/>
          </a:xfrm>
          <a:custGeom>
            <a:avLst/>
            <a:gdLst/>
            <a:ahLst/>
            <a:cxnLst/>
            <a:rect l="l" t="t" r="r" b="b"/>
            <a:pathLst>
              <a:path w="31750" h="43814">
                <a:moveTo>
                  <a:pt x="31465" y="43225"/>
                </a:moveTo>
                <a:lnTo>
                  <a:pt x="15732" y="0"/>
                </a:lnTo>
                <a:lnTo>
                  <a:pt x="0" y="43225"/>
                </a:lnTo>
                <a:lnTo>
                  <a:pt x="31465" y="43225"/>
                </a:lnTo>
                <a:close/>
              </a:path>
            </a:pathLst>
          </a:custGeom>
          <a:ln w="9524">
            <a:solidFill>
              <a:srgbClr val="123693"/>
            </a:solidFill>
          </a:ln>
        </p:spPr>
        <p:txBody>
          <a:bodyPr wrap="square" lIns="0" tIns="0" rIns="0" bIns="0" rtlCol="0"/>
          <a:lstStyle/>
          <a:p>
            <a:endParaRPr sz="2400"/>
          </a:p>
        </p:txBody>
      </p:sp>
      <p:sp>
        <p:nvSpPr>
          <p:cNvPr id="111" name="object 111"/>
          <p:cNvSpPr/>
          <p:nvPr/>
        </p:nvSpPr>
        <p:spPr>
          <a:xfrm>
            <a:off x="829760" y="13443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2" name="object 112"/>
          <p:cNvSpPr/>
          <p:nvPr/>
        </p:nvSpPr>
        <p:spPr>
          <a:xfrm>
            <a:off x="829760" y="16491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3" name="object 113"/>
          <p:cNvSpPr/>
          <p:nvPr/>
        </p:nvSpPr>
        <p:spPr>
          <a:xfrm>
            <a:off x="829760" y="19539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4" name="object 114"/>
          <p:cNvSpPr/>
          <p:nvPr/>
        </p:nvSpPr>
        <p:spPr>
          <a:xfrm>
            <a:off x="829760" y="22587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5" name="object 115"/>
          <p:cNvSpPr/>
          <p:nvPr/>
        </p:nvSpPr>
        <p:spPr>
          <a:xfrm>
            <a:off x="829760" y="25635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6" name="object 116"/>
          <p:cNvSpPr/>
          <p:nvPr/>
        </p:nvSpPr>
        <p:spPr>
          <a:xfrm>
            <a:off x="1845760" y="13443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7" name="object 117"/>
          <p:cNvSpPr/>
          <p:nvPr/>
        </p:nvSpPr>
        <p:spPr>
          <a:xfrm>
            <a:off x="1845760" y="16491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8" name="object 118"/>
          <p:cNvSpPr/>
          <p:nvPr/>
        </p:nvSpPr>
        <p:spPr>
          <a:xfrm>
            <a:off x="1845760" y="1953904"/>
            <a:ext cx="243499" cy="243499"/>
          </a:xfrm>
          <a:prstGeom prst="rect">
            <a:avLst/>
          </a:prstGeom>
          <a:blipFill>
            <a:blip r:embed="rId4" cstate="print"/>
            <a:stretch>
              <a:fillRect/>
            </a:stretch>
          </a:blipFill>
        </p:spPr>
        <p:txBody>
          <a:bodyPr wrap="square" lIns="0" tIns="0" rIns="0" bIns="0" rtlCol="0"/>
          <a:lstStyle/>
          <a:p>
            <a:endParaRPr sz="2400"/>
          </a:p>
        </p:txBody>
      </p:sp>
      <p:sp>
        <p:nvSpPr>
          <p:cNvPr id="119" name="object 119"/>
          <p:cNvSpPr/>
          <p:nvPr/>
        </p:nvSpPr>
        <p:spPr>
          <a:xfrm>
            <a:off x="1845760" y="2258704"/>
            <a:ext cx="243499" cy="243499"/>
          </a:xfrm>
          <a:prstGeom prst="rect">
            <a:avLst/>
          </a:prstGeom>
          <a:blipFill>
            <a:blip r:embed="rId14" cstate="print"/>
            <a:stretch>
              <a:fillRect/>
            </a:stretch>
          </a:blipFill>
        </p:spPr>
        <p:txBody>
          <a:bodyPr wrap="square" lIns="0" tIns="0" rIns="0" bIns="0" rtlCol="0"/>
          <a:lstStyle/>
          <a:p>
            <a:endParaRPr sz="2400"/>
          </a:p>
        </p:txBody>
      </p:sp>
      <p:sp>
        <p:nvSpPr>
          <p:cNvPr id="120" name="object 120"/>
          <p:cNvSpPr/>
          <p:nvPr/>
        </p:nvSpPr>
        <p:spPr>
          <a:xfrm>
            <a:off x="1845760" y="2563504"/>
            <a:ext cx="243499" cy="243499"/>
          </a:xfrm>
          <a:prstGeom prst="rect">
            <a:avLst/>
          </a:prstGeom>
          <a:blipFill>
            <a:blip r:embed="rId4" cstate="print"/>
            <a:stretch>
              <a:fillRect/>
            </a:stretch>
          </a:blipFill>
        </p:spPr>
        <p:txBody>
          <a:bodyPr wrap="square" lIns="0" tIns="0" rIns="0" bIns="0" rtlCol="0"/>
          <a:lstStyle/>
          <a:p>
            <a:endParaRPr sz="2400"/>
          </a:p>
        </p:txBody>
      </p:sp>
      <p:sp>
        <p:nvSpPr>
          <p:cNvPr id="121" name="object 121"/>
          <p:cNvSpPr/>
          <p:nvPr/>
        </p:nvSpPr>
        <p:spPr>
          <a:xfrm>
            <a:off x="1066911" y="2075653"/>
            <a:ext cx="785707" cy="304800"/>
          </a:xfrm>
          <a:custGeom>
            <a:avLst/>
            <a:gdLst/>
            <a:ahLst/>
            <a:cxnLst/>
            <a:rect l="l" t="t" r="r" b="b"/>
            <a:pathLst>
              <a:path w="589280" h="228600">
                <a:moveTo>
                  <a:pt x="0" y="0"/>
                </a:moveTo>
                <a:lnTo>
                  <a:pt x="588899" y="228599"/>
                </a:lnTo>
              </a:path>
            </a:pathLst>
          </a:custGeom>
          <a:ln w="28574">
            <a:solidFill>
              <a:srgbClr val="FF8A4F"/>
            </a:solidFill>
          </a:ln>
        </p:spPr>
        <p:txBody>
          <a:bodyPr wrap="square" lIns="0" tIns="0" rIns="0" bIns="0" rtlCol="0"/>
          <a:lstStyle/>
          <a:p>
            <a:endParaRPr sz="2400"/>
          </a:p>
        </p:txBody>
      </p:sp>
      <p:sp>
        <p:nvSpPr>
          <p:cNvPr id="122" name="object 122"/>
          <p:cNvSpPr/>
          <p:nvPr/>
        </p:nvSpPr>
        <p:spPr>
          <a:xfrm>
            <a:off x="1066911" y="2380453"/>
            <a:ext cx="785707" cy="304800"/>
          </a:xfrm>
          <a:custGeom>
            <a:avLst/>
            <a:gdLst/>
            <a:ahLst/>
            <a:cxnLst/>
            <a:rect l="l" t="t" r="r" b="b"/>
            <a:pathLst>
              <a:path w="589280" h="228600">
                <a:moveTo>
                  <a:pt x="0" y="228599"/>
                </a:moveTo>
                <a:lnTo>
                  <a:pt x="588899" y="0"/>
                </a:lnTo>
              </a:path>
            </a:pathLst>
          </a:custGeom>
          <a:ln w="9524">
            <a:solidFill>
              <a:srgbClr val="123693"/>
            </a:solidFill>
          </a:ln>
        </p:spPr>
        <p:txBody>
          <a:bodyPr wrap="square" lIns="0" tIns="0" rIns="0" bIns="0" rtlCol="0"/>
          <a:lstStyle/>
          <a:p>
            <a:endParaRPr sz="2400"/>
          </a:p>
        </p:txBody>
      </p:sp>
      <p:sp>
        <p:nvSpPr>
          <p:cNvPr id="123" name="object 123"/>
          <p:cNvSpPr txBox="1">
            <a:spLocks noGrp="1"/>
          </p:cNvSpPr>
          <p:nvPr>
            <p:ph type="title"/>
          </p:nvPr>
        </p:nvSpPr>
        <p:spPr>
          <a:xfrm>
            <a:off x="781801" y="310103"/>
            <a:ext cx="6577753" cy="468440"/>
          </a:xfrm>
          <a:prstGeom prst="rect">
            <a:avLst/>
          </a:prstGeom>
        </p:spPr>
        <p:txBody>
          <a:bodyPr vert="horz" wrap="square" lIns="0" tIns="16933" rIns="0" bIns="0" rtlCol="0" anchor="ctr">
            <a:spAutoFit/>
          </a:bodyPr>
          <a:lstStyle/>
          <a:p>
            <a:pPr marL="16933">
              <a:lnSpc>
                <a:spcPct val="100000"/>
              </a:lnSpc>
              <a:spcBef>
                <a:spcPts val="133"/>
              </a:spcBef>
            </a:pPr>
            <a:r>
              <a:rPr sz="2933" spc="100" dirty="0">
                <a:solidFill>
                  <a:srgbClr val="0053D6"/>
                </a:solidFill>
              </a:rPr>
              <a:t>Inductive</a:t>
            </a:r>
            <a:r>
              <a:rPr sz="2933" spc="-100" dirty="0">
                <a:solidFill>
                  <a:srgbClr val="0053D6"/>
                </a:solidFill>
              </a:rPr>
              <a:t> </a:t>
            </a:r>
            <a:r>
              <a:rPr sz="2933" spc="27" dirty="0">
                <a:solidFill>
                  <a:srgbClr val="0053D6"/>
                </a:solidFill>
              </a:rPr>
              <a:t>Bias</a:t>
            </a:r>
            <a:r>
              <a:rPr sz="2933" spc="-93" dirty="0">
                <a:solidFill>
                  <a:srgbClr val="0053D6"/>
                </a:solidFill>
              </a:rPr>
              <a:t> </a:t>
            </a:r>
            <a:r>
              <a:rPr sz="2933" spc="133" dirty="0">
                <a:solidFill>
                  <a:srgbClr val="0053D6"/>
                </a:solidFill>
              </a:rPr>
              <a:t>for</a:t>
            </a:r>
            <a:r>
              <a:rPr sz="2933" spc="-93" dirty="0">
                <a:solidFill>
                  <a:srgbClr val="0053D6"/>
                </a:solidFill>
              </a:rPr>
              <a:t> </a:t>
            </a:r>
            <a:r>
              <a:rPr sz="2933" spc="73" dirty="0">
                <a:solidFill>
                  <a:srgbClr val="0053D6"/>
                </a:solidFill>
              </a:rPr>
              <a:t>Deep</a:t>
            </a:r>
            <a:r>
              <a:rPr sz="2933" spc="-100" dirty="0">
                <a:solidFill>
                  <a:srgbClr val="0053D6"/>
                </a:solidFill>
              </a:rPr>
              <a:t> </a:t>
            </a:r>
            <a:r>
              <a:rPr sz="2933" spc="113" dirty="0">
                <a:solidFill>
                  <a:srgbClr val="0053D6"/>
                </a:solidFill>
              </a:rPr>
              <a:t>Learning</a:t>
            </a:r>
            <a:r>
              <a:rPr sz="2933" spc="-93" dirty="0">
                <a:solidFill>
                  <a:srgbClr val="0053D6"/>
                </a:solidFill>
              </a:rPr>
              <a:t> </a:t>
            </a:r>
            <a:r>
              <a:rPr sz="2933" spc="40" dirty="0">
                <a:solidFill>
                  <a:srgbClr val="0053D6"/>
                </a:solidFill>
              </a:rPr>
              <a:t>Models</a:t>
            </a:r>
            <a:endParaRPr sz="2933"/>
          </a:p>
        </p:txBody>
      </p:sp>
    </p:spTree>
    <p:extLst>
      <p:ext uri="{BB962C8B-B14F-4D97-AF65-F5344CB8AC3E}">
        <p14:creationId xmlns:p14="http://schemas.microsoft.com/office/powerpoint/2010/main" val="2668863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48BC-2894-9582-D162-A8038F9BD5C9}"/>
              </a:ext>
            </a:extLst>
          </p:cNvPr>
          <p:cNvSpPr>
            <a:spLocks noGrp="1"/>
          </p:cNvSpPr>
          <p:nvPr>
            <p:ph type="title"/>
          </p:nvPr>
        </p:nvSpPr>
        <p:spPr/>
        <p:txBody>
          <a:bodyPr/>
          <a:lstStyle/>
          <a:p>
            <a:endParaRPr lang="en-DE"/>
          </a:p>
        </p:txBody>
      </p:sp>
      <p:pic>
        <p:nvPicPr>
          <p:cNvPr id="5" name="Content Placeholder 4">
            <a:extLst>
              <a:ext uri="{FF2B5EF4-FFF2-40B4-BE49-F238E27FC236}">
                <a16:creationId xmlns:a16="http://schemas.microsoft.com/office/drawing/2014/main" id="{792F047A-D6E3-94AE-FCEE-60329A80720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6604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a:t>
            </a:fld>
            <a:endParaRPr lang="en-US" dirty="0"/>
          </a:p>
        </p:txBody>
      </p:sp>
      <p:grpSp>
        <p:nvGrpSpPr>
          <p:cNvPr id="20" name="Group 19"/>
          <p:cNvGrpSpPr/>
          <p:nvPr/>
        </p:nvGrpSpPr>
        <p:grpSpPr>
          <a:xfrm>
            <a:off x="3378494" y="2423699"/>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3378495" y="4574459"/>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2970441" y="3087586"/>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2970442" y="5287690"/>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5975265" y="3785579"/>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8576901" y="3493547"/>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3033668" y="2046483"/>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3585664" y="2423701"/>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585663" y="3782623"/>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579371" y="4204889"/>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585663" y="4866491"/>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623244" y="5224737"/>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9005960" y="4231348"/>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6181005" y="3492635"/>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81005" y="4855428"/>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8165353" y="3058053"/>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2739010" y="3963886"/>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2739010" y="6090076"/>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5813550" y="5488385"/>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8898768" y="5042498"/>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3632035" y="3432116"/>
                <a:ext cx="2385268"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3632035" y="3432116"/>
                <a:ext cx="2385268" cy="422039"/>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3735203" y="4874822"/>
                <a:ext cx="2236830"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3735203" y="4874822"/>
                <a:ext cx="2236830" cy="422039"/>
              </a:xfrm>
              <a:prstGeom prst="rect">
                <a:avLst/>
              </a:prstGeom>
              <a:blipFill>
                <a:blip r:embed="rId4"/>
                <a:stretch>
                  <a:fillRect/>
                </a:stretch>
              </a:blipFill>
            </p:spPr>
            <p:txBody>
              <a:bodyPr/>
              <a:lstStyle/>
              <a:p>
                <a:r>
                  <a:rPr lang="en-DE">
                    <a:noFill/>
                  </a:rPr>
                  <a:t> </a:t>
                </a:r>
              </a:p>
            </p:txBody>
          </p:sp>
        </mc:Fallback>
      </mc:AlternateContent>
      <p:sp>
        <p:nvSpPr>
          <p:cNvPr id="100" name="TextBox 99"/>
          <p:cNvSpPr txBox="1"/>
          <p:nvPr/>
        </p:nvSpPr>
        <p:spPr>
          <a:xfrm>
            <a:off x="5463054" y="4221811"/>
            <a:ext cx="271228" cy="300082"/>
          </a:xfrm>
          <a:prstGeom prst="rect">
            <a:avLst/>
          </a:prstGeom>
          <a:noFill/>
        </p:spPr>
        <p:txBody>
          <a:bodyPr wrap="none" rtlCol="0">
            <a:spAutoFit/>
          </a:bodyPr>
          <a:lstStyle/>
          <a:p>
            <a:r>
              <a:rPr lang="en-US" sz="1350" dirty="0"/>
              <a:t>+</a:t>
            </a:r>
          </a:p>
        </p:txBody>
      </p:sp>
      <mc:AlternateContent xmlns:mc="http://schemas.openxmlformats.org/markup-compatibility/2006" xmlns:a14="http://schemas.microsoft.com/office/drawing/2010/main">
        <mc:Choice Requires="a14">
          <p:sp>
            <p:nvSpPr>
              <p:cNvPr id="101" name="TextBox 100"/>
              <p:cNvSpPr txBox="1"/>
              <p:nvPr/>
            </p:nvSpPr>
            <p:spPr>
              <a:xfrm>
                <a:off x="6115799" y="4118916"/>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6115799" y="4118916"/>
                <a:ext cx="1307153" cy="468333"/>
              </a:xfrm>
              <a:prstGeom prst="rect">
                <a:avLst/>
              </a:prstGeom>
              <a:blipFill>
                <a:blip r:embed="rId5"/>
                <a:stretch>
                  <a:fillRect/>
                </a:stretch>
              </a:blipFill>
            </p:spPr>
            <p:txBody>
              <a:bodyPr/>
              <a:lstStyle/>
              <a:p>
                <a:r>
                  <a:rPr lang="en-DE">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3547467045"/>
              </p:ext>
            </p:extLst>
          </p:nvPr>
        </p:nvGraphicFramePr>
        <p:xfrm>
          <a:off x="4078733" y="1898362"/>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t>0.1</a:t>
                      </a:r>
                    </a:p>
                  </a:txBody>
                  <a:tcPr marL="0" marR="0" marT="0" marB="0" anchor="ctr">
                    <a:solidFill>
                      <a:schemeClr val="bg1"/>
                    </a:solidFill>
                  </a:tcPr>
                </a:tc>
                <a:tc>
                  <a:txBody>
                    <a:bodyPr/>
                    <a:lstStyle/>
                    <a:p>
                      <a:pPr algn="ctr"/>
                      <a:r>
                        <a:rPr lang="en-US" sz="900" b="1" dirty="0">
                          <a:solidFill>
                            <a:srgbClr val="FF0000"/>
                          </a:solidFill>
                        </a:rPr>
                        <a:t>2.4</a:t>
                      </a:r>
                    </a:p>
                  </a:txBody>
                  <a:tcPr marL="0" marR="0" marT="0" marB="0" anchor="ctr">
                    <a:solidFill>
                      <a:schemeClr val="bg1"/>
                    </a:solidFill>
                  </a:tcPr>
                </a:tc>
                <a:tc>
                  <a:txBody>
                    <a:bodyPr/>
                    <a:lstStyle/>
                    <a:p>
                      <a:pPr algn="ctr"/>
                      <a:r>
                        <a:rPr lang="en-US" sz="900" b="0" dirty="0"/>
                        <a:t>1.6</a:t>
                      </a:r>
                    </a:p>
                  </a:txBody>
                  <a:tcPr marL="0" marR="0" marT="0" marB="0" anchor="ctr">
                    <a:solidFill>
                      <a:schemeClr val="bg1"/>
                    </a:solidFill>
                  </a:tcPr>
                </a:tc>
                <a:tc>
                  <a:txBody>
                    <a:bodyPr/>
                    <a:lstStyle/>
                    <a:p>
                      <a:pPr algn="ctr"/>
                      <a:r>
                        <a:rPr lang="en-US" sz="900" b="0" dirty="0"/>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t>0.5</a:t>
                      </a:r>
                    </a:p>
                  </a:txBody>
                  <a:tcPr marL="0" marR="0" marT="0" marB="0" anchor="ctr">
                    <a:solidFill>
                      <a:schemeClr val="bg1"/>
                    </a:solidFill>
                  </a:tcPr>
                </a:tc>
                <a:tc>
                  <a:txBody>
                    <a:bodyPr/>
                    <a:lstStyle/>
                    <a:p>
                      <a:pPr algn="ctr"/>
                      <a:r>
                        <a:rPr lang="en-US" sz="900" b="1" dirty="0">
                          <a:solidFill>
                            <a:srgbClr val="FF0000"/>
                          </a:solidFill>
                        </a:rPr>
                        <a:t>2.6</a:t>
                      </a:r>
                    </a:p>
                  </a:txBody>
                  <a:tcPr marL="0" marR="0" marT="0" marB="0" anchor="ctr">
                    <a:solidFill>
                      <a:schemeClr val="bg1"/>
                    </a:solidFill>
                  </a:tcPr>
                </a:tc>
                <a:tc>
                  <a:txBody>
                    <a:bodyPr/>
                    <a:lstStyle/>
                    <a:p>
                      <a:pPr algn="ctr"/>
                      <a:r>
                        <a:rPr lang="en-US" sz="900" b="0" dirty="0"/>
                        <a:t>1.4</a:t>
                      </a:r>
                    </a:p>
                  </a:txBody>
                  <a:tcPr marL="0" marR="0" marT="0" marB="0" anchor="ctr">
                    <a:solidFill>
                      <a:schemeClr val="bg1"/>
                    </a:solidFill>
                  </a:tcPr>
                </a:tc>
                <a:tc>
                  <a:txBody>
                    <a:bodyPr/>
                    <a:lstStyle/>
                    <a:p>
                      <a:pPr algn="ctr"/>
                      <a:r>
                        <a:rPr lang="en-US" sz="900" b="0" dirty="0"/>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t>0.6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2.7</a:t>
                      </a:r>
                    </a:p>
                  </a:txBody>
                  <a:tcPr marL="0" marR="0" marT="0" marB="0" anchor="ctr">
                    <a:solidFill>
                      <a:schemeClr val="bg1"/>
                    </a:solidFill>
                  </a:tcPr>
                </a:tc>
                <a:tc>
                  <a:txBody>
                    <a:bodyPr/>
                    <a:lstStyle/>
                    <a:p>
                      <a:pPr algn="ctr"/>
                      <a:r>
                        <a:rPr lang="en-US" sz="900" b="0" dirty="0"/>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6595748" y="2377329"/>
                <a:ext cx="34657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57" name="TextBox 156"/>
              <p:cNvSpPr txBox="1">
                <a:spLocks noRot="1" noChangeAspect="1" noMove="1" noResize="1" noEditPoints="1" noAdjustHandles="1" noChangeArrowheads="1" noChangeShapeType="1" noTextEdit="1"/>
              </p:cNvSpPr>
              <p:nvPr/>
            </p:nvSpPr>
            <p:spPr>
              <a:xfrm>
                <a:off x="6595748" y="2377329"/>
                <a:ext cx="346570" cy="300082"/>
              </a:xfrm>
              <a:prstGeom prst="rect">
                <a:avLst/>
              </a:prstGeom>
              <a:blipFill>
                <a:blip r:embed="rId6"/>
                <a:stretch>
                  <a:fillRect/>
                </a:stretch>
              </a:blipFill>
            </p:spPr>
            <p:txBody>
              <a:bodyPr/>
              <a:lstStyle/>
              <a:p>
                <a:r>
                  <a:rPr lang="en-DE">
                    <a:noFill/>
                  </a:rPr>
                  <a:t> </a:t>
                </a:r>
              </a:p>
            </p:txBody>
          </p:sp>
        </mc:Fallback>
      </mc:AlternateContent>
      <p:grpSp>
        <p:nvGrpSpPr>
          <p:cNvPr id="159" name="Group 158"/>
          <p:cNvGrpSpPr/>
          <p:nvPr/>
        </p:nvGrpSpPr>
        <p:grpSpPr>
          <a:xfrm>
            <a:off x="6945891" y="1895669"/>
            <a:ext cx="205740" cy="178308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4906250" y="1485708"/>
                <a:ext cx="3335272"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              ×</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4906250" y="1485708"/>
                <a:ext cx="3335272" cy="422039"/>
              </a:xfrm>
              <a:prstGeom prst="rect">
                <a:avLst/>
              </a:prstGeom>
              <a:blipFill>
                <a:blip r:embed="rId7"/>
                <a:stretch>
                  <a:fillRect b="-14706"/>
                </a:stretch>
              </a:blipFill>
            </p:spPr>
            <p:txBody>
              <a:bodyPr/>
              <a:lstStyle/>
              <a:p>
                <a:r>
                  <a:rPr lang="en-DE">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2713764883"/>
              </p:ext>
            </p:extLst>
          </p:nvPr>
        </p:nvGraphicFramePr>
        <p:xfrm>
          <a:off x="7656052" y="1900010"/>
          <a:ext cx="246888"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1" dirty="0">
                          <a:solidFill>
                            <a:srgbClr val="FF0000"/>
                          </a:solidFill>
                        </a:rPr>
                        <a:t>2.4</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2.6</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7247903" y="2387473"/>
                <a:ext cx="35298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71" name="TextBox 170"/>
              <p:cNvSpPr txBox="1">
                <a:spLocks noRot="1" noChangeAspect="1" noMove="1" noResize="1" noEditPoints="1" noAdjustHandles="1" noChangeArrowheads="1" noChangeShapeType="1" noTextEdit="1"/>
              </p:cNvSpPr>
              <p:nvPr/>
            </p:nvSpPr>
            <p:spPr>
              <a:xfrm>
                <a:off x="7247903" y="2387473"/>
                <a:ext cx="352982" cy="300082"/>
              </a:xfrm>
              <a:prstGeom prst="rect">
                <a:avLst/>
              </a:prstGeom>
              <a:blipFill>
                <a:blip r:embed="rId8"/>
                <a:stretch>
                  <a:fillRect/>
                </a:stretch>
              </a:blipFill>
            </p:spPr>
            <p:txBody>
              <a:bodyPr/>
              <a:lstStyle/>
              <a:p>
                <a:r>
                  <a:rPr lang="en-DE">
                    <a:noFill/>
                  </a:rPr>
                  <a:t> </a:t>
                </a:r>
              </a:p>
            </p:txBody>
          </p:sp>
        </mc:Fallback>
      </mc:AlternateContent>
      <p:sp>
        <p:nvSpPr>
          <p:cNvPr id="6" name="Title 5">
            <a:extLst>
              <a:ext uri="{FF2B5EF4-FFF2-40B4-BE49-F238E27FC236}">
                <a16:creationId xmlns:a16="http://schemas.microsoft.com/office/drawing/2014/main" id="{598A7AD0-C282-66BE-45D6-5A740CDBFFC5}"/>
              </a:ext>
            </a:extLst>
          </p:cNvPr>
          <p:cNvSpPr>
            <a:spLocks noGrp="1"/>
          </p:cNvSpPr>
          <p:nvPr>
            <p:ph type="title"/>
          </p:nvPr>
        </p:nvSpPr>
        <p:spPr>
          <a:xfrm>
            <a:off x="744469" y="121431"/>
            <a:ext cx="10515600" cy="1325563"/>
          </a:xfrm>
        </p:spPr>
        <p:txBody>
          <a:bodyPr/>
          <a:lstStyle/>
          <a:p>
            <a:r>
              <a:rPr lang="en-DE" dirty="0"/>
              <a:t>Recap: Word</a:t>
            </a:r>
            <a:r>
              <a:rPr lang="en-DE" baseline="0" dirty="0"/>
              <a:t> Embedding: word2vec</a:t>
            </a:r>
            <a:endParaRPr lang="en-DE" dirty="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6A642F9-43D2-A6CD-D49F-C703B8F423C0}"/>
                  </a:ext>
                </a:extLst>
              </p:cNvPr>
              <p:cNvSpPr txBox="1"/>
              <p:nvPr/>
            </p:nvSpPr>
            <p:spPr>
              <a:xfrm>
                <a:off x="9799292" y="5289573"/>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42" name="TextBox 41">
                <a:extLst>
                  <a:ext uri="{FF2B5EF4-FFF2-40B4-BE49-F238E27FC236}">
                    <a16:creationId xmlns:a16="http://schemas.microsoft.com/office/drawing/2014/main" id="{46A642F9-43D2-A6CD-D49F-C703B8F423C0}"/>
                  </a:ext>
                </a:extLst>
              </p:cNvPr>
              <p:cNvSpPr txBox="1">
                <a:spLocks noRot="1" noChangeAspect="1" noMove="1" noResize="1" noEditPoints="1" noAdjustHandles="1" noChangeArrowheads="1" noChangeShapeType="1" noTextEdit="1"/>
              </p:cNvSpPr>
              <p:nvPr/>
            </p:nvSpPr>
            <p:spPr>
              <a:xfrm>
                <a:off x="9799292" y="5289573"/>
                <a:ext cx="542456" cy="300082"/>
              </a:xfrm>
              <a:prstGeom prst="rect">
                <a:avLst/>
              </a:prstGeom>
              <a:blipFill>
                <a:blip r:embed="rId9"/>
                <a:stretch>
                  <a:fillRect t="-4000" b="-12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D67A281-0A22-D3A0-A1F7-8C464E046D8C}"/>
                  </a:ext>
                </a:extLst>
              </p:cNvPr>
              <p:cNvSpPr txBox="1"/>
              <p:nvPr/>
            </p:nvSpPr>
            <p:spPr>
              <a:xfrm>
                <a:off x="7399624" y="5492819"/>
                <a:ext cx="2159887"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44" name="TextBox 43">
                <a:extLst>
                  <a:ext uri="{FF2B5EF4-FFF2-40B4-BE49-F238E27FC236}">
                    <a16:creationId xmlns:a16="http://schemas.microsoft.com/office/drawing/2014/main" id="{AD67A281-0A22-D3A0-A1F7-8C464E046D8C}"/>
                  </a:ext>
                </a:extLst>
              </p:cNvPr>
              <p:cNvSpPr txBox="1">
                <a:spLocks noRot="1" noChangeAspect="1" noMove="1" noResize="1" noEditPoints="1" noAdjustHandles="1" noChangeArrowheads="1" noChangeShapeType="1" noTextEdit="1"/>
              </p:cNvSpPr>
              <p:nvPr/>
            </p:nvSpPr>
            <p:spPr>
              <a:xfrm>
                <a:off x="7399624" y="5492819"/>
                <a:ext cx="2159887" cy="738664"/>
              </a:xfrm>
              <a:prstGeom prst="rect">
                <a:avLst/>
              </a:prstGeom>
              <a:blipFill>
                <a:blip r:embed="rId10"/>
                <a:stretch>
                  <a:fillRect t="-1695" b="-10169"/>
                </a:stretch>
              </a:blipFill>
            </p:spPr>
            <p:txBody>
              <a:bodyPr/>
              <a:lstStyle/>
              <a:p>
                <a:r>
                  <a:rPr lang="en-DE">
                    <a:noFill/>
                  </a:rPr>
                  <a:t> </a:t>
                </a:r>
              </a:p>
            </p:txBody>
          </p:sp>
        </mc:Fallback>
      </mc:AlternateContent>
      <p:sp>
        <p:nvSpPr>
          <p:cNvPr id="45" name="TextBox 44">
            <a:extLst>
              <a:ext uri="{FF2B5EF4-FFF2-40B4-BE49-F238E27FC236}">
                <a16:creationId xmlns:a16="http://schemas.microsoft.com/office/drawing/2014/main" id="{7BED5E5F-32DB-D2BA-F372-1729BC5FEE1E}"/>
              </a:ext>
            </a:extLst>
          </p:cNvPr>
          <p:cNvSpPr txBox="1"/>
          <p:nvPr/>
        </p:nvSpPr>
        <p:spPr>
          <a:xfrm>
            <a:off x="9736295" y="5606494"/>
            <a:ext cx="604653" cy="300082"/>
          </a:xfrm>
          <a:prstGeom prst="rect">
            <a:avLst/>
          </a:prstGeom>
          <a:noFill/>
        </p:spPr>
        <p:txBody>
          <a:bodyPr wrap="none" rtlCol="0">
            <a:spAutoFit/>
          </a:bodyPr>
          <a:lstStyle/>
          <a:p>
            <a:r>
              <a:rPr lang="en-US" sz="1350" dirty="0"/>
              <a:t>V-dim</a:t>
            </a:r>
          </a:p>
        </p:txBody>
      </p:sp>
      <p:graphicFrame>
        <p:nvGraphicFramePr>
          <p:cNvPr id="53" name="Table 52">
            <a:extLst>
              <a:ext uri="{FF2B5EF4-FFF2-40B4-BE49-F238E27FC236}">
                <a16:creationId xmlns:a16="http://schemas.microsoft.com/office/drawing/2014/main" id="{8A854839-D962-C1D1-6B97-30ECCF8C2A0D}"/>
              </a:ext>
            </a:extLst>
          </p:cNvPr>
          <p:cNvGraphicFramePr>
            <a:graphicFrameLocks noGrp="1"/>
          </p:cNvGraphicFramePr>
          <p:nvPr>
            <p:extLst>
              <p:ext uri="{D42A27DB-BD31-4B8C-83A1-F6EECF244321}">
                <p14:modId xmlns:p14="http://schemas.microsoft.com/office/powerpoint/2010/main" val="102508936"/>
              </p:ext>
            </p:extLst>
          </p:nvPr>
        </p:nvGraphicFramePr>
        <p:xfrm>
          <a:off x="10971350" y="3429000"/>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algn="ctr"/>
                      <a:r>
                        <a:rPr lang="en-US" sz="9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0A6843C-3029-7454-C9A4-2B3C087775AB}"/>
                  </a:ext>
                </a:extLst>
              </p:cNvPr>
              <p:cNvSpPr txBox="1"/>
              <p:nvPr/>
            </p:nvSpPr>
            <p:spPr>
              <a:xfrm>
                <a:off x="10971350" y="6016904"/>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54" name="TextBox 53">
                <a:extLst>
                  <a:ext uri="{FF2B5EF4-FFF2-40B4-BE49-F238E27FC236}">
                    <a16:creationId xmlns:a16="http://schemas.microsoft.com/office/drawing/2014/main" id="{50A6843C-3029-7454-C9A4-2B3C087775AB}"/>
                  </a:ext>
                </a:extLst>
              </p:cNvPr>
              <p:cNvSpPr txBox="1">
                <a:spLocks noRot="1" noChangeAspect="1" noMove="1" noResize="1" noEditPoints="1" noAdjustHandles="1" noChangeArrowheads="1" noChangeShapeType="1" noTextEdit="1"/>
              </p:cNvSpPr>
              <p:nvPr/>
            </p:nvSpPr>
            <p:spPr>
              <a:xfrm>
                <a:off x="10971350" y="6016904"/>
                <a:ext cx="360740" cy="300082"/>
              </a:xfrm>
              <a:prstGeom prst="rect">
                <a:avLst/>
              </a:prstGeom>
              <a:blipFill>
                <a:blip r:embed="rId11"/>
                <a:stretch>
                  <a:fillRect b="-12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77E3A01-CDFB-3933-5D61-62610B08C07F}"/>
                  </a:ext>
                </a:extLst>
              </p:cNvPr>
              <p:cNvSpPr txBox="1"/>
              <p:nvPr/>
            </p:nvSpPr>
            <p:spPr>
              <a:xfrm>
                <a:off x="9627100" y="2866596"/>
                <a:ext cx="2419380"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sSub>
                      <m:sSubPr>
                        <m:ctrlPr>
                          <a:rPr lang="en-US" sz="1350" i="1" dirty="0">
                            <a:solidFill>
                              <a:srgbClr val="FF0000"/>
                            </a:solidFill>
                            <a:latin typeface="Cambria Math" panose="02040503050406030204" pitchFamily="18" charset="0"/>
                          </a:rPr>
                        </m:ctrlPr>
                      </m:sSubPr>
                      <m:e>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e>
                      <m:sub>
                        <m:r>
                          <a:rPr lang="en-US" sz="1350" i="1" dirty="0">
                            <a:solidFill>
                              <a:srgbClr val="FF0000"/>
                            </a:solidFill>
                            <a:latin typeface="Cambria Math" panose="02040503050406030204" pitchFamily="18" charset="0"/>
                          </a:rPr>
                          <m:t>𝑠𝑎𝑡</m:t>
                        </m:r>
                      </m:sub>
                    </m:sSub>
                  </m:oMath>
                </a14:m>
                <a:endParaRPr lang="en-US" sz="1350" dirty="0">
                  <a:solidFill>
                    <a:srgbClr val="FF0000"/>
                  </a:solidFill>
                </a:endParaRPr>
              </a:p>
            </p:txBody>
          </p:sp>
        </mc:Choice>
        <mc:Fallback xmlns="">
          <p:sp>
            <p:nvSpPr>
              <p:cNvPr id="55" name="TextBox 54">
                <a:extLst>
                  <a:ext uri="{FF2B5EF4-FFF2-40B4-BE49-F238E27FC236}">
                    <a16:creationId xmlns:a16="http://schemas.microsoft.com/office/drawing/2014/main" id="{D77E3A01-CDFB-3933-5D61-62610B08C07F}"/>
                  </a:ext>
                </a:extLst>
              </p:cNvPr>
              <p:cNvSpPr txBox="1">
                <a:spLocks noRot="1" noChangeAspect="1" noMove="1" noResize="1" noEditPoints="1" noAdjustHandles="1" noChangeArrowheads="1" noChangeShapeType="1" noTextEdit="1"/>
              </p:cNvSpPr>
              <p:nvPr/>
            </p:nvSpPr>
            <p:spPr>
              <a:xfrm>
                <a:off x="9627100" y="2866596"/>
                <a:ext cx="2419380" cy="300082"/>
              </a:xfrm>
              <a:prstGeom prst="rect">
                <a:avLst/>
              </a:prstGeom>
              <a:blipFill>
                <a:blip r:embed="rId12"/>
                <a:stretch>
                  <a:fillRect l="-521" b="-20000"/>
                </a:stretch>
              </a:blipFill>
            </p:spPr>
            <p:txBody>
              <a:bodyPr/>
              <a:lstStyle/>
              <a:p>
                <a:r>
                  <a:rPr lang="en-DE">
                    <a:noFill/>
                  </a:rPr>
                  <a:t> </a:t>
                </a:r>
              </a:p>
            </p:txBody>
          </p:sp>
        </mc:Fallback>
      </mc:AlternateContent>
      <p:pic>
        <p:nvPicPr>
          <p:cNvPr id="69" name="Picture 68" descr="A picture containing line, diagram, plot, parallel&#10;&#10;Description automatically generated">
            <a:extLst>
              <a:ext uri="{FF2B5EF4-FFF2-40B4-BE49-F238E27FC236}">
                <a16:creationId xmlns:a16="http://schemas.microsoft.com/office/drawing/2014/main" id="{531D1D0F-F022-86C0-AC7A-CF1E7BE916D9}"/>
              </a:ext>
            </a:extLst>
          </p:cNvPr>
          <p:cNvPicPr>
            <a:picLocks noChangeAspect="1"/>
          </p:cNvPicPr>
          <p:nvPr/>
        </p:nvPicPr>
        <p:blipFill>
          <a:blip r:embed="rId13"/>
          <a:stretch>
            <a:fillRect/>
          </a:stretch>
        </p:blipFill>
        <p:spPr>
          <a:xfrm>
            <a:off x="8984705" y="370897"/>
            <a:ext cx="2858968" cy="1913934"/>
          </a:xfrm>
          <a:prstGeom prst="rect">
            <a:avLst/>
          </a:prstGeom>
        </p:spPr>
      </p:pic>
      <p:sp>
        <p:nvSpPr>
          <p:cNvPr id="71" name="Cloud Callout 70">
            <a:extLst>
              <a:ext uri="{FF2B5EF4-FFF2-40B4-BE49-F238E27FC236}">
                <a16:creationId xmlns:a16="http://schemas.microsoft.com/office/drawing/2014/main" id="{01CBDB97-75EE-3BE7-9B7C-A5DBE451D983}"/>
              </a:ext>
            </a:extLst>
          </p:cNvPr>
          <p:cNvSpPr/>
          <p:nvPr/>
        </p:nvSpPr>
        <p:spPr>
          <a:xfrm>
            <a:off x="-240348" y="1316736"/>
            <a:ext cx="2979358" cy="3182075"/>
          </a:xfrm>
          <a:prstGeom prst="cloudCallout">
            <a:avLst>
              <a:gd name="adj1" fmla="val 56654"/>
              <a:gd name="adj2" fmla="val 474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Self-supervised learning by filling a mask token is easy</a:t>
            </a:r>
          </a:p>
        </p:txBody>
      </p:sp>
      <p:sp>
        <p:nvSpPr>
          <p:cNvPr id="73" name="TextBox 72">
            <a:extLst>
              <a:ext uri="{FF2B5EF4-FFF2-40B4-BE49-F238E27FC236}">
                <a16:creationId xmlns:a16="http://schemas.microsoft.com/office/drawing/2014/main" id="{15B14F29-2FD9-892F-2CCF-44CAB89290EE}"/>
              </a:ext>
            </a:extLst>
          </p:cNvPr>
          <p:cNvSpPr txBox="1"/>
          <p:nvPr/>
        </p:nvSpPr>
        <p:spPr>
          <a:xfrm>
            <a:off x="4445323" y="6406756"/>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21404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00"/>
                                        <p:tgtEl>
                                          <p:spTgt spid="157"/>
                                        </p:tgtEl>
                                      </p:cBhvr>
                                    </p:animEffect>
                                  </p:childTnLst>
                                </p:cTn>
                              </p:par>
                              <p:par>
                                <p:cTn id="11" presetID="22" presetClass="entr" presetSubtype="4"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wipe(down)">
                                      <p:cBhvr>
                                        <p:cTn id="13" dur="500"/>
                                        <p:tgtEl>
                                          <p:spTgt spid="15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dissolve">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dissolve">
                                      <p:cBhvr>
                                        <p:cTn id="35" dur="500"/>
                                        <p:tgtEl>
                                          <p:spTgt spid="4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dissolve">
                                      <p:cBhvr>
                                        <p:cTn id="38" dur="500"/>
                                        <p:tgtEl>
                                          <p:spTgt spid="45"/>
                                        </p:tgtEl>
                                      </p:cBhvr>
                                    </p:animEffect>
                                  </p:childTnLst>
                                </p:cTn>
                              </p:par>
                              <p:par>
                                <p:cTn id="39" presetID="9"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dissolve">
                                      <p:cBhvr>
                                        <p:cTn id="41" dur="500"/>
                                        <p:tgtEl>
                                          <p:spTgt spid="5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dissolve">
                                      <p:cBhvr>
                                        <p:cTn id="44" dur="500"/>
                                        <p:tgtEl>
                                          <p:spTgt spid="5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dissolv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dissolve">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0" grpId="0"/>
      <p:bldP spid="171" grpId="0"/>
      <p:bldP spid="42" grpId="0"/>
      <p:bldP spid="44" grpId="0"/>
      <p:bldP spid="45" grpId="0"/>
      <p:bldP spid="54" grpId="0"/>
      <p:bldP spid="55" grpId="0"/>
      <p:bldP spid="7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090C-5169-53A2-9EC7-704AC4FAA148}"/>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21936BEF-22E6-E372-54A8-C3B8D3C9247F}"/>
              </a:ext>
            </a:extLst>
          </p:cNvPr>
          <p:cNvSpPr>
            <a:spLocks noGrp="1"/>
          </p:cNvSpPr>
          <p:nvPr>
            <p:ph idx="1"/>
          </p:nvPr>
        </p:nvSpPr>
        <p:spPr/>
        <p:txBody>
          <a:bodyPr/>
          <a:lstStyle/>
          <a:p>
            <a:endParaRPr lang="en-DE"/>
          </a:p>
        </p:txBody>
      </p:sp>
      <p:pic>
        <p:nvPicPr>
          <p:cNvPr id="4" name="Content Placeholder 4" descr="A picture containing square, colorfulness, rectangle, cube&#10;&#10;Description automatically generated">
            <a:extLst>
              <a:ext uri="{FF2B5EF4-FFF2-40B4-BE49-F238E27FC236}">
                <a16:creationId xmlns:a16="http://schemas.microsoft.com/office/drawing/2014/main" id="{238CCBB8-DEA7-FC98-E38F-0D02A8D5450F}"/>
              </a:ext>
            </a:extLst>
          </p:cNvPr>
          <p:cNvPicPr>
            <a:picLocks noChangeAspect="1"/>
          </p:cNvPicPr>
          <p:nvPr/>
        </p:nvPicPr>
        <p:blipFill>
          <a:blip r:embed="rId2"/>
          <a:stretch>
            <a:fillRect/>
          </a:stretch>
        </p:blipFill>
        <p:spPr>
          <a:xfrm>
            <a:off x="2810360" y="365125"/>
            <a:ext cx="6086354" cy="6086354"/>
          </a:xfrm>
          <a:prstGeom prst="rect">
            <a:avLst/>
          </a:prstGeom>
        </p:spPr>
      </p:pic>
    </p:spTree>
    <p:extLst>
      <p:ext uri="{BB962C8B-B14F-4D97-AF65-F5344CB8AC3E}">
        <p14:creationId xmlns:p14="http://schemas.microsoft.com/office/powerpoint/2010/main" val="1090360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CB3E-0DEA-A753-CF43-8791FDE698DC}"/>
              </a:ext>
            </a:extLst>
          </p:cNvPr>
          <p:cNvSpPr>
            <a:spLocks noGrp="1"/>
          </p:cNvSpPr>
          <p:nvPr>
            <p:ph type="title"/>
          </p:nvPr>
        </p:nvSpPr>
        <p:spPr/>
        <p:txBody>
          <a:bodyPr/>
          <a:lstStyle/>
          <a:p>
            <a:endParaRPr lang="en-DE"/>
          </a:p>
        </p:txBody>
      </p:sp>
      <p:pic>
        <p:nvPicPr>
          <p:cNvPr id="5" name="Content Placeholder 4" descr="A picture containing square, colorfulness, rectangle, cube&#10;&#10;Description automatically generated">
            <a:extLst>
              <a:ext uri="{FF2B5EF4-FFF2-40B4-BE49-F238E27FC236}">
                <a16:creationId xmlns:a16="http://schemas.microsoft.com/office/drawing/2014/main" id="{969B7A83-AAD7-2105-F02F-B5980861C685}"/>
              </a:ext>
            </a:extLst>
          </p:cNvPr>
          <p:cNvPicPr>
            <a:picLocks noGrp="1" noChangeAspect="1"/>
          </p:cNvPicPr>
          <p:nvPr>
            <p:ph idx="1"/>
          </p:nvPr>
        </p:nvPicPr>
        <p:blipFill>
          <a:blip r:embed="rId2"/>
          <a:stretch>
            <a:fillRect/>
          </a:stretch>
        </p:blipFill>
        <p:spPr>
          <a:xfrm>
            <a:off x="-934273" y="-2929589"/>
            <a:ext cx="14447074" cy="14447074"/>
          </a:xfrm>
        </p:spPr>
      </p:pic>
      <p:sp>
        <p:nvSpPr>
          <p:cNvPr id="3" name="Title 1">
            <a:extLst>
              <a:ext uri="{FF2B5EF4-FFF2-40B4-BE49-F238E27FC236}">
                <a16:creationId xmlns:a16="http://schemas.microsoft.com/office/drawing/2014/main" id="{66E20E3B-67C8-B30D-AA9E-FBB9B0952381}"/>
              </a:ext>
            </a:extLst>
          </p:cNvPr>
          <p:cNvSpPr txBox="1">
            <a:spLocks/>
          </p:cNvSpPr>
          <p:nvPr/>
        </p:nvSpPr>
        <p:spPr>
          <a:xfrm>
            <a:off x="6555782" y="517525"/>
            <a:ext cx="49504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b="1" dirty="0"/>
              <a:t>Hallucinations</a:t>
            </a:r>
          </a:p>
        </p:txBody>
      </p:sp>
    </p:spTree>
    <p:extLst>
      <p:ext uri="{BB962C8B-B14F-4D97-AF65-F5344CB8AC3E}">
        <p14:creationId xmlns:p14="http://schemas.microsoft.com/office/powerpoint/2010/main" val="32067163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CB3E-0DEA-A753-CF43-8791FDE698DC}"/>
              </a:ext>
            </a:extLst>
          </p:cNvPr>
          <p:cNvSpPr>
            <a:spLocks noGrp="1"/>
          </p:cNvSpPr>
          <p:nvPr>
            <p:ph type="title"/>
          </p:nvPr>
        </p:nvSpPr>
        <p:spPr/>
        <p:txBody>
          <a:bodyPr/>
          <a:lstStyle/>
          <a:p>
            <a:endParaRPr lang="en-DE"/>
          </a:p>
        </p:txBody>
      </p:sp>
      <p:pic>
        <p:nvPicPr>
          <p:cNvPr id="5" name="Content Placeholder 4" descr="A picture containing square, colorfulness, rectangle, cube&#10;&#10;Description automatically generated">
            <a:extLst>
              <a:ext uri="{FF2B5EF4-FFF2-40B4-BE49-F238E27FC236}">
                <a16:creationId xmlns:a16="http://schemas.microsoft.com/office/drawing/2014/main" id="{969B7A83-AAD7-2105-F02F-B5980861C685}"/>
              </a:ext>
            </a:extLst>
          </p:cNvPr>
          <p:cNvPicPr>
            <a:picLocks noGrp="1" noChangeAspect="1"/>
          </p:cNvPicPr>
          <p:nvPr>
            <p:ph idx="1"/>
          </p:nvPr>
        </p:nvPicPr>
        <p:blipFill>
          <a:blip r:embed="rId2"/>
          <a:stretch>
            <a:fillRect/>
          </a:stretch>
        </p:blipFill>
        <p:spPr>
          <a:xfrm>
            <a:off x="-4722502" y="-10362251"/>
            <a:ext cx="27582502" cy="27582502"/>
          </a:xfrm>
        </p:spPr>
      </p:pic>
    </p:spTree>
    <p:extLst>
      <p:ext uri="{BB962C8B-B14F-4D97-AF65-F5344CB8AC3E}">
        <p14:creationId xmlns:p14="http://schemas.microsoft.com/office/powerpoint/2010/main" val="23292477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B969-BD25-618A-902F-C6D1099E168C}"/>
              </a:ext>
            </a:extLst>
          </p:cNvPr>
          <p:cNvSpPr>
            <a:spLocks noGrp="1"/>
          </p:cNvSpPr>
          <p:nvPr>
            <p:ph type="title"/>
          </p:nvPr>
        </p:nvSpPr>
        <p:spPr/>
        <p:txBody>
          <a:bodyPr/>
          <a:lstStyle/>
          <a:p>
            <a:endParaRPr lang="en-DE"/>
          </a:p>
        </p:txBody>
      </p:sp>
      <p:pic>
        <p:nvPicPr>
          <p:cNvPr id="5" name="Content Placeholder 4" descr="A blurry image of a person touching a wall of padlocks&#10;&#10;Description automatically generated with low confidence">
            <a:extLst>
              <a:ext uri="{FF2B5EF4-FFF2-40B4-BE49-F238E27FC236}">
                <a16:creationId xmlns:a16="http://schemas.microsoft.com/office/drawing/2014/main" id="{D06D74A4-31D9-D8F4-E592-74E0E38664B7}"/>
              </a:ext>
            </a:extLst>
          </p:cNvPr>
          <p:cNvPicPr>
            <a:picLocks noGrp="1" noChangeAspect="1"/>
          </p:cNvPicPr>
          <p:nvPr>
            <p:ph idx="1"/>
          </p:nvPr>
        </p:nvPicPr>
        <p:blipFill>
          <a:blip r:embed="rId3"/>
          <a:stretch>
            <a:fillRect/>
          </a:stretch>
        </p:blipFill>
        <p:spPr>
          <a:xfrm>
            <a:off x="0" y="0"/>
            <a:ext cx="12195483" cy="8101517"/>
          </a:xfrm>
        </p:spPr>
      </p:pic>
      <p:sp>
        <p:nvSpPr>
          <p:cNvPr id="6" name="Title 1">
            <a:extLst>
              <a:ext uri="{FF2B5EF4-FFF2-40B4-BE49-F238E27FC236}">
                <a16:creationId xmlns:a16="http://schemas.microsoft.com/office/drawing/2014/main" id="{122D6E26-51AF-F463-00E2-D66D7FE2416B}"/>
              </a:ext>
            </a:extLst>
          </p:cNvPr>
          <p:cNvSpPr txBox="1">
            <a:spLocks/>
          </p:cNvSpPr>
          <p:nvPr/>
        </p:nvSpPr>
        <p:spPr>
          <a:xfrm>
            <a:off x="990600" y="5166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DE" b="1" dirty="0">
                <a:solidFill>
                  <a:srgbClr val="FFFF00"/>
                </a:solidFill>
              </a:rPr>
              <a:t>Überblendungen</a:t>
            </a:r>
          </a:p>
        </p:txBody>
      </p:sp>
    </p:spTree>
    <p:extLst>
      <p:ext uri="{BB962C8B-B14F-4D97-AF65-F5344CB8AC3E}">
        <p14:creationId xmlns:p14="http://schemas.microsoft.com/office/powerpoint/2010/main" val="3480025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6097-AB81-7120-C4A8-FB5D7A0F4177}"/>
              </a:ext>
            </a:extLst>
          </p:cNvPr>
          <p:cNvSpPr>
            <a:spLocks noGrp="1"/>
          </p:cNvSpPr>
          <p:nvPr>
            <p:ph type="title"/>
          </p:nvPr>
        </p:nvSpPr>
        <p:spPr/>
        <p:txBody>
          <a:bodyPr/>
          <a:lstStyle/>
          <a:p>
            <a:endParaRPr lang="en-DE"/>
          </a:p>
        </p:txBody>
      </p:sp>
      <p:pic>
        <p:nvPicPr>
          <p:cNvPr id="5" name="Content Placeholder 4" descr="A plane flying in the sky&#10;&#10;Description automatically generated with low confidence">
            <a:extLst>
              <a:ext uri="{FF2B5EF4-FFF2-40B4-BE49-F238E27FC236}">
                <a16:creationId xmlns:a16="http://schemas.microsoft.com/office/drawing/2014/main" id="{1D0EB957-B491-55B1-009B-6C7D77677C3E}"/>
              </a:ext>
            </a:extLst>
          </p:cNvPr>
          <p:cNvPicPr>
            <a:picLocks noGrp="1" noChangeAspect="1"/>
          </p:cNvPicPr>
          <p:nvPr>
            <p:ph idx="1"/>
          </p:nvPr>
        </p:nvPicPr>
        <p:blipFill>
          <a:blip r:embed="rId2"/>
          <a:stretch>
            <a:fillRect/>
          </a:stretch>
        </p:blipFill>
        <p:spPr>
          <a:xfrm>
            <a:off x="3200400" y="0"/>
            <a:ext cx="5529942" cy="6859500"/>
          </a:xfrm>
        </p:spPr>
      </p:pic>
      <p:sp>
        <p:nvSpPr>
          <p:cNvPr id="7" name="TextBox 6">
            <a:extLst>
              <a:ext uri="{FF2B5EF4-FFF2-40B4-BE49-F238E27FC236}">
                <a16:creationId xmlns:a16="http://schemas.microsoft.com/office/drawing/2014/main" id="{EB429F21-9966-9D53-892B-83F15945E34E}"/>
              </a:ext>
            </a:extLst>
          </p:cNvPr>
          <p:cNvSpPr txBox="1"/>
          <p:nvPr/>
        </p:nvSpPr>
        <p:spPr>
          <a:xfrm rot="20475069">
            <a:off x="3047999" y="1635601"/>
            <a:ext cx="6096000" cy="2585323"/>
          </a:xfrm>
          <a:prstGeom prst="rect">
            <a:avLst/>
          </a:prstGeom>
          <a:noFill/>
        </p:spPr>
        <p:txBody>
          <a:bodyPr wrap="square">
            <a:spAutoFit/>
          </a:bodyPr>
          <a:lstStyle/>
          <a:p>
            <a:r>
              <a:rPr lang="en-GB" sz="5400" b="0" i="0" u="none" strike="noStrike" dirty="0">
                <a:solidFill>
                  <a:srgbClr val="FF0000"/>
                </a:solidFill>
                <a:effectLst/>
                <a:latin typeface="nyt-imperial"/>
              </a:rPr>
              <a:t>That was because </a:t>
            </a:r>
            <a:r>
              <a:rPr lang="en-GB" sz="5400" b="0" i="0" u="none" strike="noStrike" dirty="0" err="1">
                <a:solidFill>
                  <a:srgbClr val="FF0000"/>
                </a:solidFill>
                <a:effectLst/>
                <a:latin typeface="nyt-imperial"/>
              </a:rPr>
              <a:t>ChatGPT</a:t>
            </a:r>
            <a:r>
              <a:rPr lang="en-GB" sz="5400" b="0" i="0" u="none" strike="noStrike" dirty="0">
                <a:solidFill>
                  <a:srgbClr val="FF0000"/>
                </a:solidFill>
                <a:effectLst/>
                <a:latin typeface="nyt-imperial"/>
              </a:rPr>
              <a:t> had invented everything.</a:t>
            </a:r>
            <a:endParaRPr lang="en-DE" sz="5400" dirty="0">
              <a:solidFill>
                <a:srgbClr val="FF0000"/>
              </a:solidFill>
            </a:endParaRPr>
          </a:p>
        </p:txBody>
      </p:sp>
    </p:spTree>
    <p:extLst>
      <p:ext uri="{BB962C8B-B14F-4D97-AF65-F5344CB8AC3E}">
        <p14:creationId xmlns:p14="http://schemas.microsoft.com/office/powerpoint/2010/main" val="205747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E4E2-2469-C279-8885-F98ADC42F4CB}"/>
              </a:ext>
            </a:extLst>
          </p:cNvPr>
          <p:cNvSpPr>
            <a:spLocks noGrp="1"/>
          </p:cNvSpPr>
          <p:nvPr>
            <p:ph type="title"/>
          </p:nvPr>
        </p:nvSpPr>
        <p:spPr>
          <a:xfrm>
            <a:off x="362210" y="352599"/>
            <a:ext cx="10515600" cy="5024944"/>
          </a:xfrm>
        </p:spPr>
        <p:txBody>
          <a:bodyPr anchor="t">
            <a:normAutofit/>
          </a:bodyPr>
          <a:lstStyle/>
          <a:p>
            <a:r>
              <a:rPr lang="en-DE" sz="3200" dirty="0"/>
              <a:t>Emergente </a:t>
            </a:r>
            <a:br>
              <a:rPr lang="en-DE" sz="3200" dirty="0"/>
            </a:br>
            <a:r>
              <a:rPr lang="en-DE" sz="3200" dirty="0"/>
              <a:t>Fähigkeiten</a:t>
            </a:r>
            <a:br>
              <a:rPr lang="en-DE" sz="3200" dirty="0"/>
            </a:br>
            <a:br>
              <a:rPr lang="en-DE" sz="3200" dirty="0"/>
            </a:br>
            <a:r>
              <a:rPr lang="en-DE" sz="3200" dirty="0"/>
              <a:t>Hoffnung</a:t>
            </a:r>
            <a:br>
              <a:rPr lang="en-DE" sz="3200" dirty="0"/>
            </a:br>
            <a:r>
              <a:rPr lang="en-DE" sz="3200" dirty="0"/>
              <a:t>für AGI?</a:t>
            </a:r>
            <a:br>
              <a:rPr lang="en-DE" sz="3200" dirty="0"/>
            </a:br>
            <a:br>
              <a:rPr lang="en-DE" sz="3200" dirty="0"/>
            </a:br>
            <a:r>
              <a:rPr lang="en-DE" sz="3200" dirty="0"/>
              <a:t>Haben wir</a:t>
            </a:r>
            <a:br>
              <a:rPr lang="en-DE" sz="3200" dirty="0"/>
            </a:br>
            <a:r>
              <a:rPr lang="en-DE" sz="3200" dirty="0"/>
              <a:t>General</a:t>
            </a:r>
            <a:br>
              <a:rPr lang="en-DE" sz="3200" dirty="0"/>
            </a:br>
            <a:r>
              <a:rPr lang="en-DE" sz="3200" dirty="0"/>
              <a:t>Problem</a:t>
            </a:r>
            <a:br>
              <a:rPr lang="en-DE" sz="3200" dirty="0"/>
            </a:br>
            <a:r>
              <a:rPr lang="en-DE" sz="3200" dirty="0"/>
              <a:t>Solver?</a:t>
            </a:r>
          </a:p>
        </p:txBody>
      </p:sp>
      <p:pic>
        <p:nvPicPr>
          <p:cNvPr id="5" name="Content Placeholder 4" descr="A picture containing text, diagram, screenshot, plot&#10;&#10;Description automatically generated">
            <a:extLst>
              <a:ext uri="{FF2B5EF4-FFF2-40B4-BE49-F238E27FC236}">
                <a16:creationId xmlns:a16="http://schemas.microsoft.com/office/drawing/2014/main" id="{2DFB8D25-F68E-BDF0-81EC-017CED3868D7}"/>
              </a:ext>
            </a:extLst>
          </p:cNvPr>
          <p:cNvPicPr>
            <a:picLocks noGrp="1" noChangeAspect="1"/>
          </p:cNvPicPr>
          <p:nvPr>
            <p:ph idx="1"/>
          </p:nvPr>
        </p:nvPicPr>
        <p:blipFill>
          <a:blip r:embed="rId3"/>
          <a:stretch>
            <a:fillRect/>
          </a:stretch>
        </p:blipFill>
        <p:spPr>
          <a:xfrm>
            <a:off x="2413697" y="145593"/>
            <a:ext cx="9601990" cy="6566814"/>
          </a:xfrm>
        </p:spPr>
      </p:pic>
    </p:spTree>
    <p:extLst>
      <p:ext uri="{BB962C8B-B14F-4D97-AF65-F5344CB8AC3E}">
        <p14:creationId xmlns:p14="http://schemas.microsoft.com/office/powerpoint/2010/main" val="495554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06DB-4737-7A77-44C7-B4E77A416233}"/>
              </a:ext>
            </a:extLst>
          </p:cNvPr>
          <p:cNvSpPr>
            <a:spLocks noGrp="1"/>
          </p:cNvSpPr>
          <p:nvPr>
            <p:ph type="title"/>
          </p:nvPr>
        </p:nvSpPr>
        <p:spPr/>
        <p:txBody>
          <a:bodyPr/>
          <a:lstStyle/>
          <a:p>
            <a:r>
              <a:rPr lang="en-DE" dirty="0"/>
              <a:t>Emergenz: Lineare statt logarithmische Skala</a:t>
            </a:r>
          </a:p>
        </p:txBody>
      </p:sp>
      <p:sp>
        <p:nvSpPr>
          <p:cNvPr id="3" name="Content Placeholder 2">
            <a:extLst>
              <a:ext uri="{FF2B5EF4-FFF2-40B4-BE49-F238E27FC236}">
                <a16:creationId xmlns:a16="http://schemas.microsoft.com/office/drawing/2014/main" id="{B248F0C2-8CA9-10BF-4301-4E8DA3E095FB}"/>
              </a:ext>
            </a:extLst>
          </p:cNvPr>
          <p:cNvSpPr>
            <a:spLocks noGrp="1"/>
          </p:cNvSpPr>
          <p:nvPr>
            <p:ph idx="1"/>
          </p:nvPr>
        </p:nvSpPr>
        <p:spPr/>
        <p:txBody>
          <a:bodyPr/>
          <a:lstStyle/>
          <a:p>
            <a:r>
              <a:rPr lang="en-DE" dirty="0"/>
              <a:t>Generelle Kurvenform mit einer linearen Skala </a:t>
            </a:r>
            <a:r>
              <a:rPr lang="en-DE"/>
              <a:t>auf der x-Achse</a:t>
            </a:r>
            <a:endParaRPr lang="en-DE" dirty="0"/>
          </a:p>
        </p:txBody>
      </p:sp>
      <p:sp>
        <p:nvSpPr>
          <p:cNvPr id="4" name="Arc 3">
            <a:extLst>
              <a:ext uri="{FF2B5EF4-FFF2-40B4-BE49-F238E27FC236}">
                <a16:creationId xmlns:a16="http://schemas.microsoft.com/office/drawing/2014/main" id="{4847CB36-5066-E339-CCD8-C100B44752ED}"/>
              </a:ext>
            </a:extLst>
          </p:cNvPr>
          <p:cNvSpPr/>
          <p:nvPr/>
        </p:nvSpPr>
        <p:spPr>
          <a:xfrm flipH="1">
            <a:off x="2307406" y="4186719"/>
            <a:ext cx="3559139" cy="1440951"/>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5" name="Arc 4">
            <a:extLst>
              <a:ext uri="{FF2B5EF4-FFF2-40B4-BE49-F238E27FC236}">
                <a16:creationId xmlns:a16="http://schemas.microsoft.com/office/drawing/2014/main" id="{2D166F38-D488-D265-71E6-E773593CA985}"/>
              </a:ext>
            </a:extLst>
          </p:cNvPr>
          <p:cNvSpPr/>
          <p:nvPr/>
        </p:nvSpPr>
        <p:spPr>
          <a:xfrm flipH="1">
            <a:off x="4095108" y="3429000"/>
            <a:ext cx="4237233" cy="1571946"/>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cxnSp>
        <p:nvCxnSpPr>
          <p:cNvPr id="7" name="Straight Arrow Connector 6">
            <a:extLst>
              <a:ext uri="{FF2B5EF4-FFF2-40B4-BE49-F238E27FC236}">
                <a16:creationId xmlns:a16="http://schemas.microsoft.com/office/drawing/2014/main" id="{9D7A99E7-3949-7804-D217-9731B0A71536}"/>
              </a:ext>
            </a:extLst>
          </p:cNvPr>
          <p:cNvCxnSpPr/>
          <p:nvPr/>
        </p:nvCxnSpPr>
        <p:spPr>
          <a:xfrm>
            <a:off x="2307406" y="2496620"/>
            <a:ext cx="0" cy="2774023"/>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B40B0C-BFF4-B742-90C4-E0A1C3CBFE15}"/>
              </a:ext>
            </a:extLst>
          </p:cNvPr>
          <p:cNvCxnSpPr>
            <a:cxnSpLocks/>
          </p:cNvCxnSpPr>
          <p:nvPr/>
        </p:nvCxnSpPr>
        <p:spPr>
          <a:xfrm flipH="1">
            <a:off x="1812535" y="4899061"/>
            <a:ext cx="5214990" cy="0"/>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87E43C0-EEBA-3532-FC88-1849676272EF}"/>
              </a:ext>
            </a:extLst>
          </p:cNvPr>
          <p:cNvCxnSpPr>
            <a:cxnSpLocks/>
          </p:cNvCxnSpPr>
          <p:nvPr/>
        </p:nvCxnSpPr>
        <p:spPr>
          <a:xfrm>
            <a:off x="4095108" y="4899061"/>
            <a:ext cx="0" cy="906320"/>
          </a:xfrm>
          <a:prstGeom prst="straightConnector1">
            <a:avLst/>
          </a:prstGeom>
          <a:ln w="381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9FF557F-54FD-E46B-16CA-A332123282C6}"/>
              </a:ext>
            </a:extLst>
          </p:cNvPr>
          <p:cNvSpPr txBox="1"/>
          <p:nvPr/>
        </p:nvSpPr>
        <p:spPr>
          <a:xfrm>
            <a:off x="4407613" y="5627670"/>
            <a:ext cx="3062185" cy="369332"/>
          </a:xfrm>
          <a:prstGeom prst="rect">
            <a:avLst/>
          </a:prstGeom>
          <a:noFill/>
        </p:spPr>
        <p:txBody>
          <a:bodyPr wrap="none" rtlCol="0">
            <a:spAutoFit/>
          </a:bodyPr>
          <a:lstStyle/>
          <a:p>
            <a:r>
              <a:rPr lang="en-DE" dirty="0"/>
              <a:t>Unerwarteter Leistungsanstieg</a:t>
            </a:r>
          </a:p>
        </p:txBody>
      </p:sp>
    </p:spTree>
    <p:extLst>
      <p:ext uri="{BB962C8B-B14F-4D97-AF65-F5344CB8AC3E}">
        <p14:creationId xmlns:p14="http://schemas.microsoft.com/office/powerpoint/2010/main" val="22938781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70E1-C6D1-0CDF-4AA6-5A9B83042E17}"/>
              </a:ext>
            </a:extLst>
          </p:cNvPr>
          <p:cNvSpPr>
            <a:spLocks noGrp="1"/>
          </p:cNvSpPr>
          <p:nvPr>
            <p:ph type="title"/>
          </p:nvPr>
        </p:nvSpPr>
        <p:spPr/>
        <p:txBody>
          <a:bodyPr/>
          <a:lstStyle/>
          <a:p>
            <a:endParaRPr lang="en-DE"/>
          </a:p>
        </p:txBody>
      </p:sp>
      <p:pic>
        <p:nvPicPr>
          <p:cNvPr id="5" name="Content Placeholder 4" descr="A picture containing text, screenshot, diagram, font&#10;&#10;Description automatically generated">
            <a:extLst>
              <a:ext uri="{FF2B5EF4-FFF2-40B4-BE49-F238E27FC236}">
                <a16:creationId xmlns:a16="http://schemas.microsoft.com/office/drawing/2014/main" id="{92A80703-1CFC-C75B-25F8-66926A72AEAB}"/>
              </a:ext>
            </a:extLst>
          </p:cNvPr>
          <p:cNvPicPr>
            <a:picLocks noGrp="1" noChangeAspect="1"/>
          </p:cNvPicPr>
          <p:nvPr>
            <p:ph idx="1"/>
          </p:nvPr>
        </p:nvPicPr>
        <p:blipFill>
          <a:blip r:embed="rId2"/>
          <a:stretch>
            <a:fillRect/>
          </a:stretch>
        </p:blipFill>
        <p:spPr>
          <a:xfrm>
            <a:off x="38533" y="1"/>
            <a:ext cx="12078517" cy="6858000"/>
          </a:xfrm>
        </p:spPr>
      </p:pic>
      <p:sp>
        <p:nvSpPr>
          <p:cNvPr id="7" name="Cloud Callout 6">
            <a:extLst>
              <a:ext uri="{FF2B5EF4-FFF2-40B4-BE49-F238E27FC236}">
                <a16:creationId xmlns:a16="http://schemas.microsoft.com/office/drawing/2014/main" id="{88ED1153-0DDA-8378-C468-E7C658039525}"/>
              </a:ext>
            </a:extLst>
          </p:cNvPr>
          <p:cNvSpPr/>
          <p:nvPr/>
        </p:nvSpPr>
        <p:spPr>
          <a:xfrm>
            <a:off x="6934199" y="4016829"/>
            <a:ext cx="4201886" cy="1894114"/>
          </a:xfrm>
          <a:prstGeom prst="cloudCallout">
            <a:avLst>
              <a:gd name="adj1" fmla="val -47714"/>
              <a:gd name="adj2" fmla="val -731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Evidence for specific patients and specific action recommendations? More hallucinations expected!</a:t>
            </a:r>
          </a:p>
        </p:txBody>
      </p:sp>
      <p:sp>
        <p:nvSpPr>
          <p:cNvPr id="6" name="Cloud Callout 5">
            <a:extLst>
              <a:ext uri="{FF2B5EF4-FFF2-40B4-BE49-F238E27FC236}">
                <a16:creationId xmlns:a16="http://schemas.microsoft.com/office/drawing/2014/main" id="{5874BF8A-006A-B714-EF5F-4A6235E284C4}"/>
              </a:ext>
            </a:extLst>
          </p:cNvPr>
          <p:cNvSpPr/>
          <p:nvPr/>
        </p:nvSpPr>
        <p:spPr>
          <a:xfrm>
            <a:off x="1730829" y="4512131"/>
            <a:ext cx="3733800" cy="1894114"/>
          </a:xfrm>
          <a:prstGeom prst="cloudCallout">
            <a:avLst>
              <a:gd name="adj1" fmla="val 65172"/>
              <a:gd name="adj2" fmla="val -955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540B</a:t>
            </a:r>
          </a:p>
          <a:p>
            <a:pPr algn="ctr"/>
            <a:r>
              <a:rPr lang="en-DE" dirty="0">
                <a:solidFill>
                  <a:srgbClr val="FFFF00"/>
                </a:solidFill>
              </a:rPr>
              <a:t>Not publicly available!</a:t>
            </a:r>
          </a:p>
        </p:txBody>
      </p:sp>
    </p:spTree>
    <p:extLst>
      <p:ext uri="{BB962C8B-B14F-4D97-AF65-F5344CB8AC3E}">
        <p14:creationId xmlns:p14="http://schemas.microsoft.com/office/powerpoint/2010/main" val="42154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20AB2-7267-424E-835A-9602C6C3F374}"/>
              </a:ext>
            </a:extLst>
          </p:cNvPr>
          <p:cNvSpPr>
            <a:spLocks noGrp="1"/>
          </p:cNvSpPr>
          <p:nvPr>
            <p:ph type="title"/>
          </p:nvPr>
        </p:nvSpPr>
        <p:spPr/>
        <p:txBody>
          <a:bodyPr/>
          <a:lstStyle/>
          <a:p>
            <a:r>
              <a:rPr lang="en-US" dirty="0"/>
              <a:t>Examples</a:t>
            </a:r>
          </a:p>
        </p:txBody>
      </p:sp>
      <p:sp>
        <p:nvSpPr>
          <p:cNvPr id="3" name="Inhaltsplatzhalter 2">
            <a:extLst>
              <a:ext uri="{FF2B5EF4-FFF2-40B4-BE49-F238E27FC236}">
                <a16:creationId xmlns:a16="http://schemas.microsoft.com/office/drawing/2014/main" id="{D6932586-F835-084E-A64B-1E42CD73ED46}"/>
              </a:ext>
            </a:extLst>
          </p:cNvPr>
          <p:cNvSpPr>
            <a:spLocks noGrp="1"/>
          </p:cNvSpPr>
          <p:nvPr>
            <p:ph idx="1"/>
          </p:nvPr>
        </p:nvSpPr>
        <p:spPr/>
        <p:txBody>
          <a:bodyPr>
            <a:normAutofit/>
          </a:bodyPr>
          <a:lstStyle/>
          <a:p>
            <a:r>
              <a:rPr lang="en-US" b="1" u="sng" dirty="0"/>
              <a:t>Input</a:t>
            </a:r>
            <a:r>
              <a:rPr lang="en-US" u="sng" dirty="0"/>
              <a:t>:</a:t>
            </a:r>
            <a:r>
              <a:rPr lang="en-US" dirty="0"/>
              <a:t> "The patient has pain in his chest and trouble breathing" </a:t>
            </a:r>
          </a:p>
          <a:p>
            <a:r>
              <a:rPr lang="en-US" b="1" u="sng" dirty="0"/>
              <a:t>Top related statement</a:t>
            </a:r>
            <a:r>
              <a:rPr lang="en-US" u="sng" dirty="0"/>
              <a:t>:</a:t>
            </a:r>
            <a:r>
              <a:rPr lang="en-US" dirty="0"/>
              <a:t> „Pneumothorax is a dysfunction of the pleural membrane structure formation pleural cavity. It can cause alveolar collapse, which is a disorder of the function of the pulmonary alveolar</a:t>
            </a:r>
          </a:p>
          <a:p>
            <a:r>
              <a:rPr lang="en-US" b="1" u="sng" dirty="0"/>
              <a:t>Failure cause:</a:t>
            </a:r>
            <a:r>
              <a:rPr lang="en-US" dirty="0"/>
              <a:t> “Pneumothorax”</a:t>
            </a:r>
            <a:endParaRPr lang="en-US" b="1" u="sng" dirty="0"/>
          </a:p>
          <a:p>
            <a:r>
              <a:rPr lang="en-US" b="1" u="sng" dirty="0"/>
              <a:t>Failure mode:</a:t>
            </a:r>
            <a:r>
              <a:rPr lang="en-US" dirty="0"/>
              <a:t> “alveolar collapse”</a:t>
            </a:r>
          </a:p>
        </p:txBody>
      </p:sp>
      <p:pic>
        <p:nvPicPr>
          <p:cNvPr id="4" name="Picture 2">
            <a:extLst>
              <a:ext uri="{FF2B5EF4-FFF2-40B4-BE49-F238E27FC236}">
                <a16:creationId xmlns:a16="http://schemas.microsoft.com/office/drawing/2014/main" id="{E36AD8E0-2946-6B5A-DF78-6A1213D3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39" y="1"/>
            <a:ext cx="1281844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5A6E6BC0-90D5-36FD-7DD3-3D2FC0FED2F6}"/>
              </a:ext>
            </a:extLst>
          </p:cNvPr>
          <p:cNvPicPr>
            <a:picLocks noChangeAspect="1"/>
          </p:cNvPicPr>
          <p:nvPr/>
        </p:nvPicPr>
        <p:blipFill>
          <a:blip r:embed="rId3"/>
          <a:stretch>
            <a:fillRect/>
          </a:stretch>
        </p:blipFill>
        <p:spPr>
          <a:xfrm>
            <a:off x="690675" y="1117179"/>
            <a:ext cx="7238876" cy="3426255"/>
          </a:xfrm>
          <a:prstGeom prst="rect">
            <a:avLst/>
          </a:prstGeom>
        </p:spPr>
      </p:pic>
      <p:sp>
        <p:nvSpPr>
          <p:cNvPr id="6" name="TextBox 5">
            <a:extLst>
              <a:ext uri="{FF2B5EF4-FFF2-40B4-BE49-F238E27FC236}">
                <a16:creationId xmlns:a16="http://schemas.microsoft.com/office/drawing/2014/main" id="{339CFE23-59CC-65F3-8951-10703B452B3A}"/>
              </a:ext>
            </a:extLst>
          </p:cNvPr>
          <p:cNvSpPr txBox="1"/>
          <p:nvPr/>
        </p:nvSpPr>
        <p:spPr>
          <a:xfrm>
            <a:off x="330605" y="226613"/>
            <a:ext cx="9524595" cy="584775"/>
          </a:xfrm>
          <a:prstGeom prst="rect">
            <a:avLst/>
          </a:prstGeom>
          <a:noFill/>
        </p:spPr>
        <p:txBody>
          <a:bodyPr wrap="none" rtlCol="0">
            <a:spAutoFit/>
          </a:bodyPr>
          <a:lstStyle/>
          <a:p>
            <a:r>
              <a:rPr lang="en-DE" sz="3200" dirty="0">
                <a:solidFill>
                  <a:schemeClr val="bg1"/>
                </a:solidFill>
              </a:rPr>
              <a:t>MCEA-GPT: Apps from Biomedical Language Models</a:t>
            </a:r>
          </a:p>
        </p:txBody>
      </p:sp>
      <p:pic>
        <p:nvPicPr>
          <p:cNvPr id="8" name="Graphic 7" descr="Stethoskop">
            <a:extLst>
              <a:ext uri="{FF2B5EF4-FFF2-40B4-BE49-F238E27FC236}">
                <a16:creationId xmlns:a16="http://schemas.microsoft.com/office/drawing/2014/main" id="{6837BB02-CF39-0616-7978-E67FD5A776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60543" y="3674343"/>
            <a:ext cx="2031923" cy="2031923"/>
          </a:xfrm>
          <a:prstGeom prst="rect">
            <a:avLst/>
          </a:prstGeom>
        </p:spPr>
      </p:pic>
      <p:sp>
        <p:nvSpPr>
          <p:cNvPr id="9" name="TextBox 8">
            <a:extLst>
              <a:ext uri="{FF2B5EF4-FFF2-40B4-BE49-F238E27FC236}">
                <a16:creationId xmlns:a16="http://schemas.microsoft.com/office/drawing/2014/main" id="{60A91B98-BBBA-8F95-B309-5402777397ED}"/>
              </a:ext>
            </a:extLst>
          </p:cNvPr>
          <p:cNvSpPr txBox="1"/>
          <p:nvPr/>
        </p:nvSpPr>
        <p:spPr>
          <a:xfrm rot="20518017">
            <a:off x="8993628" y="4945300"/>
            <a:ext cx="1333827" cy="307777"/>
          </a:xfrm>
          <a:prstGeom prst="rect">
            <a:avLst/>
          </a:prstGeom>
          <a:noFill/>
        </p:spPr>
        <p:txBody>
          <a:bodyPr wrap="none" rtlCol="0">
            <a:spAutoFit/>
          </a:bodyPr>
          <a:lstStyle/>
          <a:p>
            <a:r>
              <a:rPr lang="en-DE" sz="1400" dirty="0"/>
              <a:t>Dr. Pepper, GP</a:t>
            </a:r>
          </a:p>
        </p:txBody>
      </p:sp>
      <p:sp>
        <p:nvSpPr>
          <p:cNvPr id="12" name="Cloud Callout 11">
            <a:extLst>
              <a:ext uri="{FF2B5EF4-FFF2-40B4-BE49-F238E27FC236}">
                <a16:creationId xmlns:a16="http://schemas.microsoft.com/office/drawing/2014/main" id="{646E8845-E38A-1395-5CBD-E8041B8D5B15}"/>
              </a:ext>
            </a:extLst>
          </p:cNvPr>
          <p:cNvSpPr/>
          <p:nvPr/>
        </p:nvSpPr>
        <p:spPr>
          <a:xfrm>
            <a:off x="9620732" y="203199"/>
            <a:ext cx="3044170" cy="1574059"/>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patient is low </a:t>
            </a:r>
            <a:r>
              <a:rPr lang="en-US">
                <a:solidFill>
                  <a:schemeClr val="tx1"/>
                </a:solidFill>
              </a:rPr>
              <a:t>on oxygen</a:t>
            </a:r>
            <a:endParaRPr lang="en-US" dirty="0">
              <a:solidFill>
                <a:schemeClr val="tx1"/>
              </a:solidFill>
            </a:endParaRPr>
          </a:p>
        </p:txBody>
      </p:sp>
      <p:sp>
        <p:nvSpPr>
          <p:cNvPr id="13" name="Cloud Callout 12">
            <a:extLst>
              <a:ext uri="{FF2B5EF4-FFF2-40B4-BE49-F238E27FC236}">
                <a16:creationId xmlns:a16="http://schemas.microsoft.com/office/drawing/2014/main" id="{4C8BB68D-62D8-8CCD-2B93-008880A6BF66}"/>
              </a:ext>
            </a:extLst>
          </p:cNvPr>
          <p:cNvSpPr/>
          <p:nvPr/>
        </p:nvSpPr>
        <p:spPr>
          <a:xfrm>
            <a:off x="-153539" y="991829"/>
            <a:ext cx="8395839" cy="3551605"/>
          </a:xfrm>
          <a:prstGeom prst="cloudCallout">
            <a:avLst>
              <a:gd name="adj1" fmla="val 62190"/>
              <a:gd name="adj2" fmla="val -169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Oval Callout 10">
            <a:extLst>
              <a:ext uri="{FF2B5EF4-FFF2-40B4-BE49-F238E27FC236}">
                <a16:creationId xmlns:a16="http://schemas.microsoft.com/office/drawing/2014/main" id="{9B74CCE7-E519-67D9-362E-A2F5ABCF8EC0}"/>
              </a:ext>
            </a:extLst>
          </p:cNvPr>
          <p:cNvSpPr/>
          <p:nvPr/>
        </p:nvSpPr>
        <p:spPr>
          <a:xfrm>
            <a:off x="914400" y="4470480"/>
            <a:ext cx="7840624" cy="2262170"/>
          </a:xfrm>
          <a:prstGeom prst="wedgeEllipseCallout">
            <a:avLst>
              <a:gd name="adj1" fmla="val 62029"/>
              <a:gd name="adj2" fmla="val -7693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Inadequate oxygenation is a disorder of the function respiration of the structure of the respiratory system respiration. It can cause insufficient oxygen supply, which is a disorder of function respiration of the structure of the cardiopulmonary circulatory system demand-adapted oxygen supply to all cells.</a:t>
            </a:r>
            <a:endParaRPr lang="en-DE" dirty="0">
              <a:solidFill>
                <a:schemeClr val="tx1"/>
              </a:solidFill>
            </a:endParaRPr>
          </a:p>
        </p:txBody>
      </p:sp>
      <p:sp>
        <p:nvSpPr>
          <p:cNvPr id="7" name="TextBox 6">
            <a:extLst>
              <a:ext uri="{FF2B5EF4-FFF2-40B4-BE49-F238E27FC236}">
                <a16:creationId xmlns:a16="http://schemas.microsoft.com/office/drawing/2014/main" id="{1B3EA274-B45D-A419-4871-B48475334266}"/>
              </a:ext>
            </a:extLst>
          </p:cNvPr>
          <p:cNvSpPr txBox="1"/>
          <p:nvPr/>
        </p:nvSpPr>
        <p:spPr>
          <a:xfrm>
            <a:off x="293019" y="299994"/>
            <a:ext cx="7689606" cy="646331"/>
          </a:xfrm>
          <a:prstGeom prst="rect">
            <a:avLst/>
          </a:prstGeom>
          <a:noFill/>
        </p:spPr>
        <p:txBody>
          <a:bodyPr wrap="none" rtlCol="0">
            <a:spAutoFit/>
          </a:bodyPr>
          <a:lstStyle/>
          <a:p>
            <a:r>
              <a:rPr lang="en-DE" sz="3600" dirty="0"/>
              <a:t>LLMs in MCEA: Philipp’s Demonstrators</a:t>
            </a:r>
          </a:p>
        </p:txBody>
      </p:sp>
    </p:spTree>
    <p:extLst>
      <p:ext uri="{BB962C8B-B14F-4D97-AF65-F5344CB8AC3E}">
        <p14:creationId xmlns:p14="http://schemas.microsoft.com/office/powerpoint/2010/main" val="1649870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0653E-685C-564E-8FC2-E5DB36220D3E}"/>
              </a:ext>
            </a:extLst>
          </p:cNvPr>
          <p:cNvSpPr>
            <a:spLocks noGrp="1"/>
          </p:cNvSpPr>
          <p:nvPr>
            <p:ph type="title"/>
          </p:nvPr>
        </p:nvSpPr>
        <p:spPr>
          <a:xfrm>
            <a:off x="677333" y="609600"/>
            <a:ext cx="9926189" cy="1320800"/>
          </a:xfrm>
        </p:spPr>
        <p:txBody>
          <a:bodyPr>
            <a:normAutofit/>
          </a:bodyPr>
          <a:lstStyle/>
          <a:p>
            <a:r>
              <a:rPr lang="en-US" dirty="0">
                <a:solidFill>
                  <a:srgbClr val="FFC000"/>
                </a:solidFill>
              </a:rPr>
              <a:t>Creating statements from FMEA models</a:t>
            </a:r>
          </a:p>
        </p:txBody>
      </p:sp>
      <p:sp>
        <p:nvSpPr>
          <p:cNvPr id="3" name="Inhaltsplatzhalter 2">
            <a:extLst>
              <a:ext uri="{FF2B5EF4-FFF2-40B4-BE49-F238E27FC236}">
                <a16:creationId xmlns:a16="http://schemas.microsoft.com/office/drawing/2014/main" id="{F6FFBAF6-300A-EA4C-8C94-627B4FB25E13}"/>
              </a:ext>
            </a:extLst>
          </p:cNvPr>
          <p:cNvSpPr>
            <a:spLocks noGrp="1"/>
          </p:cNvSpPr>
          <p:nvPr>
            <p:ph idx="1"/>
          </p:nvPr>
        </p:nvSpPr>
        <p:spPr>
          <a:xfrm>
            <a:off x="677334" y="2160589"/>
            <a:ext cx="8596668" cy="3880773"/>
          </a:xfrm>
        </p:spPr>
        <p:txBody>
          <a:bodyPr>
            <a:normAutofit/>
          </a:bodyPr>
          <a:lstStyle/>
          <a:p>
            <a:r>
              <a:rPr lang="en-US" sz="2800" dirty="0">
                <a:solidFill>
                  <a:srgbClr val="FFFFFF"/>
                </a:solidFill>
              </a:rPr>
              <a:t>Use (failure mode, failure cause, failure effect) triples to create a statement:</a:t>
            </a:r>
          </a:p>
          <a:p>
            <a:pPr lvl="1"/>
            <a:r>
              <a:rPr lang="en-US" sz="2400" i="1" dirty="0">
                <a:solidFill>
                  <a:srgbClr val="FFFF00"/>
                </a:solidFill>
              </a:rPr>
              <a:t>[failure cause] </a:t>
            </a:r>
            <a:r>
              <a:rPr lang="en-US" sz="2400" i="1" dirty="0">
                <a:solidFill>
                  <a:srgbClr val="FFFFFF"/>
                </a:solidFill>
              </a:rPr>
              <a:t>is a failure of </a:t>
            </a:r>
            <a:r>
              <a:rPr lang="en-US" sz="2400" i="1" dirty="0">
                <a:solidFill>
                  <a:srgbClr val="FFFF00"/>
                </a:solidFill>
              </a:rPr>
              <a:t>[cause-SE] </a:t>
            </a:r>
            <a:r>
              <a:rPr lang="en-US" sz="2400" i="1" dirty="0">
                <a:solidFill>
                  <a:srgbClr val="FFFFFF"/>
                </a:solidFill>
              </a:rPr>
              <a:t>to </a:t>
            </a:r>
            <a:r>
              <a:rPr lang="en-US" sz="2400" i="1" dirty="0">
                <a:solidFill>
                  <a:srgbClr val="FFFF00"/>
                </a:solidFill>
              </a:rPr>
              <a:t>[cause-function]</a:t>
            </a:r>
            <a:r>
              <a:rPr lang="en-US" sz="2400" i="1" dirty="0">
                <a:solidFill>
                  <a:srgbClr val="FFFFFF"/>
                </a:solidFill>
              </a:rPr>
              <a:t>. It may cause </a:t>
            </a:r>
            <a:r>
              <a:rPr lang="en-US" sz="2400" i="1" dirty="0">
                <a:solidFill>
                  <a:srgbClr val="FFFF00"/>
                </a:solidFill>
              </a:rPr>
              <a:t>[failure mode]</a:t>
            </a:r>
            <a:r>
              <a:rPr lang="en-US" sz="2400" i="1" dirty="0">
                <a:solidFill>
                  <a:srgbClr val="FFFFFF"/>
                </a:solidFill>
              </a:rPr>
              <a:t>, which is a failure of </a:t>
            </a:r>
            <a:r>
              <a:rPr lang="en-US" sz="2400" i="1" dirty="0">
                <a:solidFill>
                  <a:srgbClr val="FFFF00"/>
                </a:solidFill>
              </a:rPr>
              <a:t>[mode-SE] </a:t>
            </a:r>
            <a:r>
              <a:rPr lang="en-US" sz="2400" i="1" dirty="0">
                <a:solidFill>
                  <a:srgbClr val="FFFFFF"/>
                </a:solidFill>
              </a:rPr>
              <a:t>to </a:t>
            </a:r>
            <a:r>
              <a:rPr lang="en-US" sz="2400" i="1" dirty="0">
                <a:solidFill>
                  <a:srgbClr val="FFFF00"/>
                </a:solidFill>
              </a:rPr>
              <a:t>[mode-function]</a:t>
            </a:r>
            <a:r>
              <a:rPr lang="en-US" sz="2400" i="1" dirty="0">
                <a:solidFill>
                  <a:srgbClr val="FFFFFF"/>
                </a:solidFill>
              </a:rPr>
              <a:t>.</a:t>
            </a:r>
            <a:endParaRPr lang="en-US" sz="2400" i="1" dirty="0">
              <a:solidFill>
                <a:srgbClr val="FFFF00"/>
              </a:solidFill>
            </a:endParaRPr>
          </a:p>
          <a:p>
            <a:pPr lvl="1"/>
            <a:r>
              <a:rPr lang="en-US" sz="2400" i="1" dirty="0">
                <a:solidFill>
                  <a:srgbClr val="8FC325"/>
                </a:solidFill>
              </a:rPr>
              <a:t>Releasing Prostaglandin </a:t>
            </a:r>
            <a:r>
              <a:rPr lang="en-US" sz="2400" i="1" dirty="0">
                <a:solidFill>
                  <a:srgbClr val="FFFFFF"/>
                </a:solidFill>
              </a:rPr>
              <a:t>is a failure of </a:t>
            </a:r>
            <a:r>
              <a:rPr lang="en-US" sz="2400" i="1" dirty="0">
                <a:solidFill>
                  <a:srgbClr val="8FC325"/>
                </a:solidFill>
              </a:rPr>
              <a:t>the</a:t>
            </a:r>
            <a:r>
              <a:rPr lang="en-US" sz="2400" i="1" dirty="0">
                <a:solidFill>
                  <a:srgbClr val="FFFFFF"/>
                </a:solidFill>
              </a:rPr>
              <a:t> </a:t>
            </a:r>
            <a:r>
              <a:rPr lang="en-US" sz="2400" i="1" dirty="0">
                <a:solidFill>
                  <a:srgbClr val="8FC325"/>
                </a:solidFill>
              </a:rPr>
              <a:t>NG’s function</a:t>
            </a:r>
            <a:r>
              <a:rPr lang="en-US" sz="2400" i="1" dirty="0">
                <a:solidFill>
                  <a:srgbClr val="00B050"/>
                </a:solidFill>
              </a:rPr>
              <a:t> </a:t>
            </a:r>
            <a:r>
              <a:rPr lang="en-US" sz="2400" i="1" dirty="0">
                <a:solidFill>
                  <a:srgbClr val="FFFFFF"/>
                </a:solidFill>
              </a:rPr>
              <a:t>to </a:t>
            </a:r>
            <a:r>
              <a:rPr lang="en-US" sz="2400" i="1" dirty="0">
                <a:solidFill>
                  <a:srgbClr val="8FC325"/>
                </a:solidFill>
              </a:rPr>
              <a:t>fight pathogens</a:t>
            </a:r>
            <a:r>
              <a:rPr lang="en-US" sz="2400" i="1" dirty="0">
                <a:solidFill>
                  <a:srgbClr val="FFFFFF"/>
                </a:solidFill>
              </a:rPr>
              <a:t>. It may cause </a:t>
            </a:r>
            <a:r>
              <a:rPr lang="en-US" sz="2400" i="1" dirty="0">
                <a:solidFill>
                  <a:srgbClr val="8FC325"/>
                </a:solidFill>
              </a:rPr>
              <a:t>fever</a:t>
            </a:r>
            <a:r>
              <a:rPr lang="en-US" sz="2400" i="1" dirty="0">
                <a:solidFill>
                  <a:srgbClr val="FFFFFF"/>
                </a:solidFill>
              </a:rPr>
              <a:t>, which is a failure of </a:t>
            </a:r>
            <a:r>
              <a:rPr lang="en-US" sz="2400" i="1" dirty="0">
                <a:solidFill>
                  <a:srgbClr val="8FC325"/>
                </a:solidFill>
              </a:rPr>
              <a:t>the function of the thermoregulatory network</a:t>
            </a:r>
            <a:r>
              <a:rPr lang="en-US" sz="2400" i="1" dirty="0">
                <a:solidFill>
                  <a:srgbClr val="FFFFFF"/>
                </a:solidFill>
              </a:rPr>
              <a:t> to </a:t>
            </a:r>
            <a:r>
              <a:rPr lang="en-US" sz="2400" i="1" dirty="0">
                <a:solidFill>
                  <a:srgbClr val="8FC325"/>
                </a:solidFill>
              </a:rPr>
              <a:t>regulate temperature</a:t>
            </a:r>
            <a:r>
              <a:rPr lang="en-US" sz="2400" i="1" dirty="0">
                <a:solidFill>
                  <a:srgbClr val="FFFFFF"/>
                </a:solidFill>
              </a:rPr>
              <a:t>.</a:t>
            </a:r>
          </a:p>
        </p:txBody>
      </p:sp>
    </p:spTree>
    <p:extLst>
      <p:ext uri="{BB962C8B-B14F-4D97-AF65-F5344CB8AC3E}">
        <p14:creationId xmlns:p14="http://schemas.microsoft.com/office/powerpoint/2010/main" val="203017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23" y="528941"/>
            <a:ext cx="8229600" cy="503238"/>
          </a:xfrm>
        </p:spPr>
        <p:txBody>
          <a:bodyPr>
            <a:noAutofit/>
          </a:bodyPr>
          <a:lstStyle/>
          <a:p>
            <a:r>
              <a:rPr lang="en-US" b="1" dirty="0"/>
              <a:t>Word Embeddings and</a:t>
            </a:r>
          </a:p>
        </p:txBody>
      </p:sp>
      <p:sp>
        <p:nvSpPr>
          <p:cNvPr id="4" name="Slide Number Placeholder 3"/>
          <p:cNvSpPr>
            <a:spLocks noGrp="1"/>
          </p:cNvSpPr>
          <p:nvPr>
            <p:ph type="sldNum" sz="quarter" idx="12"/>
          </p:nvPr>
        </p:nvSpPr>
        <p:spPr/>
        <p:txBody>
          <a:bodyPr/>
          <a:lstStyle/>
          <a:p>
            <a:fld id="{330EA680-D336-4FF7-8B7A-9848BB0A1C32}" type="slidenum">
              <a:rPr lang="en-US" smtClean="0"/>
              <a:pPr/>
              <a:t>6</a:t>
            </a:fld>
            <a:endParaRPr lang="en-US" dirty="0"/>
          </a:p>
        </p:txBody>
      </p:sp>
      <p:pic>
        <p:nvPicPr>
          <p:cNvPr id="5" name="Picture 4"/>
          <p:cNvPicPr>
            <a:picLocks noChangeAspect="1"/>
          </p:cNvPicPr>
          <p:nvPr/>
        </p:nvPicPr>
        <p:blipFill>
          <a:blip r:embed="rId2"/>
          <a:stretch>
            <a:fillRect/>
          </a:stretch>
        </p:blipFill>
        <p:spPr>
          <a:xfrm>
            <a:off x="2601238" y="1169419"/>
            <a:ext cx="6379322" cy="4519161"/>
          </a:xfrm>
          <a:prstGeom prst="rect">
            <a:avLst/>
          </a:prstGeom>
        </p:spPr>
      </p:pic>
      <p:sp>
        <p:nvSpPr>
          <p:cNvPr id="3" name="Rectangle 2">
            <a:extLst>
              <a:ext uri="{FF2B5EF4-FFF2-40B4-BE49-F238E27FC236}">
                <a16:creationId xmlns:a16="http://schemas.microsoft.com/office/drawing/2014/main" id="{DA33D63B-4E50-D69D-A0BC-EE3CF8C762BD}"/>
              </a:ext>
            </a:extLst>
          </p:cNvPr>
          <p:cNvSpPr/>
          <p:nvPr/>
        </p:nvSpPr>
        <p:spPr>
          <a:xfrm>
            <a:off x="3581401" y="6396335"/>
            <a:ext cx="4867175" cy="461665"/>
          </a:xfrm>
          <a:prstGeom prst="rect">
            <a:avLst/>
          </a:prstGeom>
        </p:spPr>
        <p:txBody>
          <a:bodyPr wrap="square">
            <a:spAutoFit/>
          </a:bodyPr>
          <a:lstStyle/>
          <a:p>
            <a:r>
              <a:rPr lang="en-US" sz="1200" dirty="0">
                <a:solidFill>
                  <a:srgbClr val="0B05FF"/>
                </a:solidFill>
                <a:latin typeface="+mn-lt"/>
              </a:rPr>
              <a:t>word2vec Explained: Deriving </a:t>
            </a:r>
            <a:r>
              <a:rPr lang="en-US" sz="1200" dirty="0" err="1">
                <a:solidFill>
                  <a:srgbClr val="0B05FF"/>
                </a:solidFill>
                <a:latin typeface="+mn-lt"/>
              </a:rPr>
              <a:t>Mikolov</a:t>
            </a:r>
            <a:r>
              <a:rPr lang="en-US" sz="1200" dirty="0">
                <a:solidFill>
                  <a:srgbClr val="0B05FF"/>
                </a:solidFill>
                <a:latin typeface="+mn-lt"/>
              </a:rPr>
              <a:t> et al.’s Negative-Sampling Word-Embedding Method, Yoav Goldberg and Omer Levy, </a:t>
            </a:r>
            <a:r>
              <a:rPr lang="en-US" sz="1200" dirty="0" err="1">
                <a:solidFill>
                  <a:srgbClr val="0B05FF"/>
                </a:solidFill>
                <a:latin typeface="+mn-lt"/>
              </a:rPr>
              <a:t>arxiv</a:t>
            </a:r>
            <a:r>
              <a:rPr lang="en-US" sz="1200" dirty="0">
                <a:solidFill>
                  <a:srgbClr val="0B05FF"/>
                </a:solidFill>
                <a:latin typeface="+mn-lt"/>
              </a:rPr>
              <a:t>, </a:t>
            </a:r>
            <a:r>
              <a:rPr lang="en-US" sz="1200" b="1" dirty="0">
                <a:solidFill>
                  <a:srgbClr val="FF0000"/>
                </a:solidFill>
                <a:latin typeface="+mn-lt"/>
              </a:rPr>
              <a:t>2014</a:t>
            </a:r>
            <a:r>
              <a:rPr lang="en-US" sz="1200" dirty="0">
                <a:solidFill>
                  <a:srgbClr val="0B05FF"/>
                </a:solidFill>
                <a:latin typeface="+mn-lt"/>
              </a:rPr>
              <a:t>.</a:t>
            </a:r>
          </a:p>
        </p:txBody>
      </p:sp>
      <p:sp>
        <p:nvSpPr>
          <p:cNvPr id="6" name="Rectangle 5">
            <a:extLst>
              <a:ext uri="{FF2B5EF4-FFF2-40B4-BE49-F238E27FC236}">
                <a16:creationId xmlns:a16="http://schemas.microsoft.com/office/drawing/2014/main" id="{8635033E-E2CC-173C-2B9C-729427388FC7}"/>
              </a:ext>
            </a:extLst>
          </p:cNvPr>
          <p:cNvSpPr/>
          <p:nvPr/>
        </p:nvSpPr>
        <p:spPr>
          <a:xfrm>
            <a:off x="7562626" y="3119718"/>
            <a:ext cx="1047974" cy="67773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10225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5BA7E-2F7A-834B-BE02-6A70BB910316}"/>
              </a:ext>
            </a:extLst>
          </p:cNvPr>
          <p:cNvSpPr>
            <a:spLocks noGrp="1"/>
          </p:cNvSpPr>
          <p:nvPr>
            <p:ph type="title"/>
          </p:nvPr>
        </p:nvSpPr>
        <p:spPr/>
        <p:txBody>
          <a:bodyPr/>
          <a:lstStyle/>
          <a:p>
            <a:r>
              <a:rPr lang="en-US" dirty="0"/>
              <a:t>Test Setup – Associative Conversation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4A2B042-A643-D142-994F-31E86A38F4A4}"/>
                  </a:ext>
                </a:extLst>
              </p:cNvPr>
              <p:cNvSpPr>
                <a:spLocks noGrp="1"/>
              </p:cNvSpPr>
              <p:nvPr>
                <p:ph sz="half" idx="1"/>
              </p:nvPr>
            </p:nvSpPr>
            <p:spPr>
              <a:xfrm>
                <a:off x="677334" y="1754188"/>
                <a:ext cx="4184035" cy="4278311"/>
              </a:xfrm>
            </p:spPr>
            <p:txBody>
              <a:bodyPr>
                <a:normAutofit fontScale="70000" lnSpcReduction="20000"/>
              </a:bodyPr>
              <a:lstStyle/>
              <a:p>
                <a:r>
                  <a:rPr lang="en-US" dirty="0"/>
                  <a:t>Language model trained on medical data transforms a paragraph into a vector:</a:t>
                </a:r>
              </a:p>
              <a:p>
                <a:pPr lvl="1"/>
                <a14:m>
                  <m:oMath xmlns:m="http://schemas.openxmlformats.org/officeDocument/2006/math">
                    <m:r>
                      <a:rPr lang="de-DE" i="1">
                        <a:latin typeface="Cambria Math" panose="02040503050406030204" pitchFamily="18" charset="0"/>
                      </a:rPr>
                      <m:t>𝑚𝑜𝑑𝑒𝑙</m:t>
                    </m:r>
                    <m:d>
                      <m:dPr>
                        <m:ctrlPr>
                          <a:rPr lang="de-DE" i="1">
                            <a:latin typeface="Cambria Math" panose="02040503050406030204" pitchFamily="18" charset="0"/>
                          </a:rPr>
                        </m:ctrlPr>
                      </m:dPr>
                      <m:e>
                        <m:r>
                          <m:rPr>
                            <m:sty m:val="p"/>
                          </m:rPr>
                          <a:rPr lang="de-DE">
                            <a:latin typeface="Cambria Math" panose="02040503050406030204" pitchFamily="18" charset="0"/>
                          </a:rPr>
                          <m:t>text</m:t>
                        </m:r>
                      </m:e>
                    </m:d>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𝑅</m:t>
                        </m:r>
                      </m:e>
                      <m:sup>
                        <m:r>
                          <a:rPr lang="de-DE" i="1">
                            <a:latin typeface="Cambria Math" panose="02040503050406030204" pitchFamily="18" charset="0"/>
                            <a:ea typeface="Cambria Math" panose="02040503050406030204" pitchFamily="18" charset="0"/>
                          </a:rPr>
                          <m:t>𝑛</m:t>
                        </m:r>
                      </m:sup>
                    </m:sSup>
                  </m:oMath>
                </a14:m>
                <a:endParaRPr lang="de-DE" dirty="0">
                  <a:ea typeface="Cambria Math" panose="02040503050406030204" pitchFamily="18" charset="0"/>
                </a:endParaRPr>
              </a:p>
              <a:p>
                <a:pPr lvl="1"/>
                <a:r>
                  <a:rPr lang="en-US" dirty="0"/>
                  <a:t>Cf. </a:t>
                </a:r>
                <a:r>
                  <a:rPr lang="en-US" dirty="0" err="1"/>
                  <a:t>MiniLM</a:t>
                </a:r>
                <a:r>
                  <a:rPr lang="en-US" dirty="0"/>
                  <a:t> and others (e.g., </a:t>
                </a:r>
                <a:r>
                  <a:rPr lang="en-US" dirty="0" err="1"/>
                  <a:t>BioBERT</a:t>
                </a:r>
                <a:r>
                  <a:rPr lang="en-US" dirty="0"/>
                  <a:t>) for implementation of </a:t>
                </a:r>
                <a14:m>
                  <m:oMath xmlns:m="http://schemas.openxmlformats.org/officeDocument/2006/math">
                    <m:r>
                      <a:rPr lang="en-US" i="1" dirty="0" smtClean="0">
                        <a:latin typeface="Cambria Math" panose="02040503050406030204" pitchFamily="18" charset="0"/>
                      </a:rPr>
                      <m:t>𝑚𝑜𝑑𝑒𝑙</m:t>
                    </m:r>
                  </m:oMath>
                </a14:m>
                <a:endParaRPr lang="en-US" dirty="0"/>
              </a:p>
              <a:p>
                <a:r>
                  <a:rPr lang="en-US" dirty="0"/>
                  <a:t>Create a dataset based on the FMEA statements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𝑖</m:t>
                        </m:r>
                      </m:sub>
                    </m:sSub>
                  </m:oMath>
                </a14:m>
                <a:r>
                  <a:rPr lang="en-US" dirty="0"/>
                  <a:t>:</a:t>
                </a:r>
              </a:p>
              <a:p>
                <a:pPr lvl="1"/>
                <a14:m>
                  <m:oMath xmlns:m="http://schemas.openxmlformats.org/officeDocument/2006/math">
                    <m:r>
                      <a:rPr lang="de-DE" b="0" i="1" smtClean="0">
                        <a:latin typeface="Cambria Math" panose="02040503050406030204" pitchFamily="18" charset="0"/>
                      </a:rPr>
                      <m:t>𝑌</m:t>
                    </m:r>
                    <m:r>
                      <a:rPr lang="de-DE" b="0" i="1" smtClean="0">
                        <a:latin typeface="Cambria Math" panose="02040503050406030204" pitchFamily="18" charset="0"/>
                      </a:rPr>
                      <m:t>= </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𝑚𝑜𝑑𝑒𝑙</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𝑖</m:t>
                                </m:r>
                              </m:sub>
                            </m:sSub>
                          </m:e>
                        </m:d>
                        <m:r>
                          <a:rPr lang="de-DE" b="0" i="1" smtClean="0">
                            <a:latin typeface="Cambria Math" panose="02040503050406030204" pitchFamily="18" charset="0"/>
                          </a:rPr>
                          <m:t> </m:t>
                        </m:r>
                      </m:e>
                    </m:d>
                    <m:r>
                      <a:rPr lang="de-DE" b="0" i="1" smtClean="0">
                        <a:latin typeface="Cambria Math" panose="02040503050406030204" pitchFamily="18" charset="0"/>
                      </a:rPr>
                      <m:t>𝑖</m:t>
                    </m:r>
                    <m:r>
                      <a:rPr lang="de-DE" b="0" i="1" smtClean="0">
                        <a:latin typeface="Cambria Math" panose="02040503050406030204" pitchFamily="18" charset="0"/>
                      </a:rPr>
                      <m:t>=1,…,</m:t>
                    </m:r>
                    <m:r>
                      <a:rPr lang="de-DE" b="0" i="1" smtClean="0">
                        <a:latin typeface="Cambria Math" panose="02040503050406030204" pitchFamily="18" charset="0"/>
                      </a:rPr>
                      <m:t>𝑘</m:t>
                    </m:r>
                    <m:r>
                      <a:rPr lang="de-DE" b="0" i="1" smtClean="0">
                        <a:latin typeface="Cambria Math" panose="02040503050406030204" pitchFamily="18" charset="0"/>
                      </a:rPr>
                      <m:t>}</m:t>
                    </m:r>
                  </m:oMath>
                </a14:m>
                <a:endParaRPr lang="en-US" dirty="0"/>
              </a:p>
              <a:p>
                <a:r>
                  <a:rPr lang="en-US" dirty="0"/>
                  <a:t>The best suited statement is the one with the highest similarity </a:t>
                </a:r>
                <a:r>
                  <a:rPr lang="en-US" i="1" dirty="0"/>
                  <a:t>cs</a:t>
                </a:r>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𝑦</m:t>
                        </m:r>
                      </m:e>
                      <m:sup>
                        <m:r>
                          <a:rPr lang="de-DE" b="0" i="1" smtClean="0">
                            <a:latin typeface="Cambria Math" panose="02040503050406030204" pitchFamily="18" charset="0"/>
                          </a:rPr>
                          <m:t>∗</m:t>
                        </m:r>
                      </m:sup>
                    </m:sSup>
                    <m:r>
                      <a:rPr lang="de-DE" b="0" i="1" smtClean="0">
                        <a:latin typeface="Cambria Math" panose="02040503050406030204" pitchFamily="18" charset="0"/>
                      </a:rPr>
                      <m:t>=</m:t>
                    </m:r>
                    <m:r>
                      <a:rPr lang="de-DE" b="0" i="1" smtClean="0">
                        <a:latin typeface="Cambria Math" panose="02040503050406030204" pitchFamily="18" charset="0"/>
                      </a:rPr>
                      <m:t>𝑎𝑟𝑔𝑚𝑎</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𝑦</m:t>
                        </m:r>
                      </m:sub>
                    </m:sSub>
                    <m:r>
                      <a:rPr lang="de-DE" b="0" i="1" smtClean="0">
                        <a:latin typeface="Cambria Math" panose="02040503050406030204" pitchFamily="18" charset="0"/>
                      </a:rPr>
                      <m:t>{</m:t>
                    </m:r>
                    <m:r>
                      <a:rPr lang="de-DE" i="1">
                        <a:latin typeface="Cambria Math" panose="02040503050406030204" pitchFamily="18" charset="0"/>
                      </a:rPr>
                      <m:t>𝑐</m:t>
                    </m:r>
                    <m:r>
                      <a:rPr lang="de-DE" b="0" i="1" smtClean="0">
                        <a:latin typeface="Cambria Math" panose="02040503050406030204" pitchFamily="18" charset="0"/>
                      </a:rPr>
                      <m:t>𝑜</m:t>
                    </m:r>
                    <m:r>
                      <a:rPr lang="de-DE" i="1">
                        <a:latin typeface="Cambria Math" panose="02040503050406030204" pitchFamily="18" charset="0"/>
                      </a:rPr>
                      <m:t>𝑠</m:t>
                    </m:r>
                    <m:d>
                      <m:dPr>
                        <m:ctrlPr>
                          <a:rPr lang="de-DE" i="1">
                            <a:latin typeface="Cambria Math" panose="02040503050406030204" pitchFamily="18" charset="0"/>
                          </a:rPr>
                        </m:ctrlPr>
                      </m:dPr>
                      <m:e>
                        <m:r>
                          <a:rPr lang="de-DE" b="0" i="1" smtClean="0">
                            <a:latin typeface="Cambria Math" panose="02040503050406030204" pitchFamily="18" charset="0"/>
                          </a:rPr>
                          <m:t>𝑥</m:t>
                        </m:r>
                        <m:r>
                          <a:rPr lang="de-DE" i="1">
                            <a:latin typeface="Cambria Math" panose="02040503050406030204" pitchFamily="18" charset="0"/>
                          </a:rPr>
                          <m:t>,  </m:t>
                        </m:r>
                        <m:r>
                          <a:rPr lang="de-DE" b="0" i="1" smtClean="0">
                            <a:latin typeface="Cambria Math" panose="02040503050406030204" pitchFamily="18" charset="0"/>
                          </a:rPr>
                          <m:t>𝑦</m:t>
                        </m:r>
                      </m:e>
                    </m:d>
                    <m:r>
                      <a:rPr lang="de-DE" b="0" i="1" smtClean="0">
                        <a:latin typeface="Cambria Math" panose="02040503050406030204" pitchFamily="18" charset="0"/>
                      </a:rPr>
                      <m:t>}</m:t>
                    </m:r>
                  </m:oMath>
                </a14:m>
                <a:endParaRPr lang="en-US" dirty="0"/>
              </a:p>
              <a:p>
                <a:r>
                  <a:rPr lang="en-US" dirty="0"/>
                  <a:t>From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𝑦</m:t>
                        </m:r>
                      </m:e>
                      <m:sup>
                        <m:r>
                          <a:rPr lang="de-DE" i="1">
                            <a:latin typeface="Cambria Math" panose="02040503050406030204" pitchFamily="18" charset="0"/>
                          </a:rPr>
                          <m:t>∗</m:t>
                        </m:r>
                      </m:sup>
                    </m:sSup>
                  </m:oMath>
                </a14:m>
                <a:r>
                  <a:rPr lang="en-US" dirty="0"/>
                  <a:t>, we may derive the correct failure model</a:t>
                </a:r>
              </a:p>
              <a:p>
                <a:pPr lvl="1"/>
                <a:r>
                  <a:rPr lang="en-US" dirty="0"/>
                  <a:t>Allows for identifying links to model elements</a:t>
                </a:r>
              </a:p>
            </p:txBody>
          </p:sp>
        </mc:Choice>
        <mc:Fallback xmlns="">
          <p:sp>
            <p:nvSpPr>
              <p:cNvPr id="3" name="Inhaltsplatzhalter 2">
                <a:extLst>
                  <a:ext uri="{FF2B5EF4-FFF2-40B4-BE49-F238E27FC236}">
                    <a16:creationId xmlns:a16="http://schemas.microsoft.com/office/drawing/2014/main" id="{E4A2B042-A643-D142-994F-31E86A38F4A4}"/>
                  </a:ext>
                </a:extLst>
              </p:cNvPr>
              <p:cNvSpPr>
                <a:spLocks noGrp="1" noRot="1" noChangeAspect="1" noMove="1" noResize="1" noEditPoints="1" noAdjustHandles="1" noChangeArrowheads="1" noChangeShapeType="1" noTextEdit="1"/>
              </p:cNvSpPr>
              <p:nvPr>
                <p:ph sz="half" idx="1"/>
              </p:nvPr>
            </p:nvSpPr>
            <p:spPr>
              <a:xfrm>
                <a:off x="677334" y="1754188"/>
                <a:ext cx="4184035" cy="4278311"/>
              </a:xfrm>
              <a:blipFill>
                <a:blip r:embed="rId2"/>
                <a:stretch>
                  <a:fillRect l="-1212" t="-2663" r="-2727"/>
                </a:stretch>
              </a:blipFill>
            </p:spPr>
            <p:txBody>
              <a:bodyPr/>
              <a:lstStyle/>
              <a:p>
                <a:r>
                  <a:rPr lang="en-DE">
                    <a:noFill/>
                  </a:rPr>
                  <a:t> </a:t>
                </a:r>
              </a:p>
            </p:txBody>
          </p:sp>
        </mc:Fallback>
      </mc:AlternateContent>
      <p:sp>
        <p:nvSpPr>
          <p:cNvPr id="6" name="Rechteck 5">
            <a:extLst>
              <a:ext uri="{FF2B5EF4-FFF2-40B4-BE49-F238E27FC236}">
                <a16:creationId xmlns:a16="http://schemas.microsoft.com/office/drawing/2014/main" id="{4313422B-88EF-2643-ABF3-A98942654C07}"/>
              </a:ext>
            </a:extLst>
          </p:cNvPr>
          <p:cNvSpPr/>
          <p:nvPr/>
        </p:nvSpPr>
        <p:spPr>
          <a:xfrm>
            <a:off x="5160349" y="1990358"/>
            <a:ext cx="5345723" cy="38334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feld 6">
            <a:extLst>
              <a:ext uri="{FF2B5EF4-FFF2-40B4-BE49-F238E27FC236}">
                <a16:creationId xmlns:a16="http://schemas.microsoft.com/office/drawing/2014/main" id="{56427D73-D7DD-AD45-B93C-CBB92B8B0EE7}"/>
              </a:ext>
            </a:extLst>
          </p:cNvPr>
          <p:cNvSpPr txBox="1"/>
          <p:nvPr/>
        </p:nvSpPr>
        <p:spPr>
          <a:xfrm>
            <a:off x="5322771" y="2160589"/>
            <a:ext cx="2233061" cy="64633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solidFill>
                  <a:schemeClr val="bg1"/>
                </a:solidFill>
              </a:rPr>
              <a:t>“The patient is low on oxygen”</a:t>
            </a:r>
          </a:p>
        </p:txBody>
      </p:sp>
      <p:grpSp>
        <p:nvGrpSpPr>
          <p:cNvPr id="16" name="Gruppieren 15">
            <a:extLst>
              <a:ext uri="{FF2B5EF4-FFF2-40B4-BE49-F238E27FC236}">
                <a16:creationId xmlns:a16="http://schemas.microsoft.com/office/drawing/2014/main" id="{BF873E05-9F99-5A43-BBC6-5DE0E4861C63}"/>
              </a:ext>
            </a:extLst>
          </p:cNvPr>
          <p:cNvGrpSpPr/>
          <p:nvPr/>
        </p:nvGrpSpPr>
        <p:grpSpPr>
          <a:xfrm>
            <a:off x="5959607" y="3574377"/>
            <a:ext cx="1440000" cy="1440001"/>
            <a:chOff x="6663895" y="3487601"/>
            <a:chExt cx="1440000" cy="1440001"/>
          </a:xfrm>
        </p:grpSpPr>
        <p:cxnSp>
          <p:nvCxnSpPr>
            <p:cNvPr id="11" name="Gerade Verbindung mit Pfeil 10">
              <a:extLst>
                <a:ext uri="{FF2B5EF4-FFF2-40B4-BE49-F238E27FC236}">
                  <a16:creationId xmlns:a16="http://schemas.microsoft.com/office/drawing/2014/main" id="{AE62E1D7-7CB4-7B4F-B090-43F8305F1864}"/>
                </a:ext>
              </a:extLst>
            </p:cNvPr>
            <p:cNvCxnSpPr/>
            <p:nvPr/>
          </p:nvCxnSpPr>
          <p:spPr>
            <a:xfrm flipV="1">
              <a:off x="6663895" y="3487601"/>
              <a:ext cx="0" cy="1440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A181F6AF-D176-8A4F-AD8A-28244557FF60}"/>
                </a:ext>
              </a:extLst>
            </p:cNvPr>
            <p:cNvCxnSpPr>
              <a:cxnSpLocks/>
            </p:cNvCxnSpPr>
            <p:nvPr/>
          </p:nvCxnSpPr>
          <p:spPr>
            <a:xfrm flipV="1">
              <a:off x="6663895" y="4927601"/>
              <a:ext cx="144000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7" name="Oval 16">
            <a:extLst>
              <a:ext uri="{FF2B5EF4-FFF2-40B4-BE49-F238E27FC236}">
                <a16:creationId xmlns:a16="http://schemas.microsoft.com/office/drawing/2014/main" id="{520F9B32-E7F6-664C-8D29-2530882E04AC}"/>
              </a:ext>
            </a:extLst>
          </p:cNvPr>
          <p:cNvSpPr/>
          <p:nvPr/>
        </p:nvSpPr>
        <p:spPr>
          <a:xfrm>
            <a:off x="6952529" y="3907081"/>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fik 18" descr="Linienpfeil: Kurve im Uhrzeigersinn">
            <a:extLst>
              <a:ext uri="{FF2B5EF4-FFF2-40B4-BE49-F238E27FC236}">
                <a16:creationId xmlns:a16="http://schemas.microsoft.com/office/drawing/2014/main" id="{91D24891-1353-1441-A775-5FAE662440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380988">
            <a:off x="6874738" y="2904133"/>
            <a:ext cx="1049733" cy="1049733"/>
          </a:xfrm>
          <a:prstGeom prst="rect">
            <a:avLst/>
          </a:prstGeom>
        </p:spPr>
      </p:pic>
      <p:pic>
        <p:nvPicPr>
          <p:cNvPr id="20" name="Grafik 19">
            <a:extLst>
              <a:ext uri="{FF2B5EF4-FFF2-40B4-BE49-F238E27FC236}">
                <a16:creationId xmlns:a16="http://schemas.microsoft.com/office/drawing/2014/main" id="{DB4EABD1-65EF-9D49-A74A-6EE52329B395}"/>
              </a:ext>
            </a:extLst>
          </p:cNvPr>
          <p:cNvPicPr>
            <a:picLocks noChangeAspect="1"/>
          </p:cNvPicPr>
          <p:nvPr/>
        </p:nvPicPr>
        <p:blipFill>
          <a:blip r:embed="rId5"/>
          <a:stretch>
            <a:fillRect/>
          </a:stretch>
        </p:blipFill>
        <p:spPr>
          <a:xfrm>
            <a:off x="7498165" y="2443258"/>
            <a:ext cx="1270000" cy="1270000"/>
          </a:xfrm>
          <a:prstGeom prst="rect">
            <a:avLst/>
          </a:prstGeom>
        </p:spPr>
      </p:pic>
      <p:sp>
        <p:nvSpPr>
          <p:cNvPr id="21" name="Kreuz 20">
            <a:extLst>
              <a:ext uri="{FF2B5EF4-FFF2-40B4-BE49-F238E27FC236}">
                <a16:creationId xmlns:a16="http://schemas.microsoft.com/office/drawing/2014/main" id="{4294567E-8A4E-9442-B013-ED92582455FE}"/>
              </a:ext>
            </a:extLst>
          </p:cNvPr>
          <p:cNvSpPr>
            <a:spLocks noChangeAspect="1"/>
          </p:cNvSpPr>
          <p:nvPr/>
        </p:nvSpPr>
        <p:spPr>
          <a:xfrm rot="2707352">
            <a:off x="6744896" y="3984955"/>
            <a:ext cx="252000" cy="252000"/>
          </a:xfrm>
          <a:prstGeom prst="plus">
            <a:avLst>
              <a:gd name="adj" fmla="val 425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Kreuz 25">
            <a:extLst>
              <a:ext uri="{FF2B5EF4-FFF2-40B4-BE49-F238E27FC236}">
                <a16:creationId xmlns:a16="http://schemas.microsoft.com/office/drawing/2014/main" id="{D7813EF7-B28C-5442-AA95-EA314DC6D0CC}"/>
              </a:ext>
            </a:extLst>
          </p:cNvPr>
          <p:cNvSpPr>
            <a:spLocks noChangeAspect="1"/>
          </p:cNvSpPr>
          <p:nvPr/>
        </p:nvSpPr>
        <p:spPr>
          <a:xfrm rot="2707352">
            <a:off x="6041792" y="4636987"/>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Kreuz 33">
            <a:extLst>
              <a:ext uri="{FF2B5EF4-FFF2-40B4-BE49-F238E27FC236}">
                <a16:creationId xmlns:a16="http://schemas.microsoft.com/office/drawing/2014/main" id="{0131B25F-A07C-0C47-AC9E-0A8BB2CAABAD}"/>
              </a:ext>
            </a:extLst>
          </p:cNvPr>
          <p:cNvSpPr>
            <a:spLocks noChangeAspect="1"/>
          </p:cNvSpPr>
          <p:nvPr/>
        </p:nvSpPr>
        <p:spPr>
          <a:xfrm rot="2707352">
            <a:off x="6223068" y="4693133"/>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Kreuz 34">
            <a:extLst>
              <a:ext uri="{FF2B5EF4-FFF2-40B4-BE49-F238E27FC236}">
                <a16:creationId xmlns:a16="http://schemas.microsoft.com/office/drawing/2014/main" id="{52B37287-918F-4445-90ED-31ECF54409AC}"/>
              </a:ext>
            </a:extLst>
          </p:cNvPr>
          <p:cNvSpPr>
            <a:spLocks noChangeAspect="1"/>
          </p:cNvSpPr>
          <p:nvPr/>
        </p:nvSpPr>
        <p:spPr>
          <a:xfrm rot="2707352">
            <a:off x="6213442" y="3990488"/>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Kreuz 35">
            <a:extLst>
              <a:ext uri="{FF2B5EF4-FFF2-40B4-BE49-F238E27FC236}">
                <a16:creationId xmlns:a16="http://schemas.microsoft.com/office/drawing/2014/main" id="{F4B7C586-8706-CE49-8225-88C2064DA401}"/>
              </a:ext>
            </a:extLst>
          </p:cNvPr>
          <p:cNvSpPr>
            <a:spLocks noChangeAspect="1"/>
          </p:cNvSpPr>
          <p:nvPr/>
        </p:nvSpPr>
        <p:spPr>
          <a:xfrm rot="2707352">
            <a:off x="7272223" y="4471754"/>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Kreuz 36">
            <a:extLst>
              <a:ext uri="{FF2B5EF4-FFF2-40B4-BE49-F238E27FC236}">
                <a16:creationId xmlns:a16="http://schemas.microsoft.com/office/drawing/2014/main" id="{BA4D658D-2231-7C4B-8573-79D65183A7C3}"/>
              </a:ext>
            </a:extLst>
          </p:cNvPr>
          <p:cNvSpPr>
            <a:spLocks noChangeAspect="1"/>
          </p:cNvSpPr>
          <p:nvPr/>
        </p:nvSpPr>
        <p:spPr>
          <a:xfrm rot="2707352">
            <a:off x="6810210" y="4722010"/>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Kreuz 37">
            <a:extLst>
              <a:ext uri="{FF2B5EF4-FFF2-40B4-BE49-F238E27FC236}">
                <a16:creationId xmlns:a16="http://schemas.microsoft.com/office/drawing/2014/main" id="{6684DE5D-820C-E244-AA0F-B926FE6AF7B0}"/>
              </a:ext>
            </a:extLst>
          </p:cNvPr>
          <p:cNvSpPr>
            <a:spLocks noChangeAspect="1"/>
          </p:cNvSpPr>
          <p:nvPr/>
        </p:nvSpPr>
        <p:spPr>
          <a:xfrm rot="2707352">
            <a:off x="6463701" y="4221496"/>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Kreuz 38">
            <a:extLst>
              <a:ext uri="{FF2B5EF4-FFF2-40B4-BE49-F238E27FC236}">
                <a16:creationId xmlns:a16="http://schemas.microsoft.com/office/drawing/2014/main" id="{D79751A8-60DA-5B4C-A371-B3F73EE996A1}"/>
              </a:ext>
            </a:extLst>
          </p:cNvPr>
          <p:cNvSpPr>
            <a:spLocks noChangeAspect="1"/>
          </p:cNvSpPr>
          <p:nvPr/>
        </p:nvSpPr>
        <p:spPr>
          <a:xfrm rot="2707352">
            <a:off x="6415574" y="3557351"/>
            <a:ext cx="252000" cy="252000"/>
          </a:xfrm>
          <a:prstGeom prst="plus">
            <a:avLst>
              <a:gd name="adj" fmla="val 4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feld 39">
            <a:extLst>
              <a:ext uri="{FF2B5EF4-FFF2-40B4-BE49-F238E27FC236}">
                <a16:creationId xmlns:a16="http://schemas.microsoft.com/office/drawing/2014/main" id="{01897302-B103-0042-9963-4F605B0E13A5}"/>
              </a:ext>
            </a:extLst>
          </p:cNvPr>
          <p:cNvSpPr txBox="1"/>
          <p:nvPr/>
        </p:nvSpPr>
        <p:spPr>
          <a:xfrm>
            <a:off x="6147184" y="4482798"/>
            <a:ext cx="1241416" cy="246221"/>
          </a:xfrm>
          <a:prstGeom prst="rect">
            <a:avLst/>
          </a:prstGeom>
          <a:noFill/>
        </p:spPr>
        <p:txBody>
          <a:bodyPr wrap="square" rtlCol="0">
            <a:spAutoFit/>
          </a:bodyPr>
          <a:lstStyle/>
          <a:p>
            <a:r>
              <a:rPr lang="en-US" sz="1000" dirty="0">
                <a:solidFill>
                  <a:schemeClr val="bg1"/>
                </a:solidFill>
              </a:rPr>
              <a:t>“cardiac arrest”</a:t>
            </a:r>
          </a:p>
        </p:txBody>
      </p:sp>
      <p:sp>
        <p:nvSpPr>
          <p:cNvPr id="42" name="Textfeld 41">
            <a:extLst>
              <a:ext uri="{FF2B5EF4-FFF2-40B4-BE49-F238E27FC236}">
                <a16:creationId xmlns:a16="http://schemas.microsoft.com/office/drawing/2014/main" id="{5F8BB667-D1C6-E844-8547-23BDA97405A9}"/>
              </a:ext>
            </a:extLst>
          </p:cNvPr>
          <p:cNvSpPr txBox="1"/>
          <p:nvPr/>
        </p:nvSpPr>
        <p:spPr>
          <a:xfrm>
            <a:off x="6136664" y="3288255"/>
            <a:ext cx="1157946" cy="246221"/>
          </a:xfrm>
          <a:prstGeom prst="rect">
            <a:avLst/>
          </a:prstGeom>
          <a:noFill/>
        </p:spPr>
        <p:txBody>
          <a:bodyPr wrap="square" rtlCol="0">
            <a:spAutoFit/>
          </a:bodyPr>
          <a:lstStyle/>
          <a:p>
            <a:r>
              <a:rPr lang="en-US" sz="1000" dirty="0">
                <a:solidFill>
                  <a:schemeClr val="bg1"/>
                </a:solidFill>
              </a:rPr>
              <a:t>“lung edema”</a:t>
            </a:r>
          </a:p>
        </p:txBody>
      </p:sp>
      <p:sp>
        <p:nvSpPr>
          <p:cNvPr id="43" name="Textfeld 42">
            <a:extLst>
              <a:ext uri="{FF2B5EF4-FFF2-40B4-BE49-F238E27FC236}">
                <a16:creationId xmlns:a16="http://schemas.microsoft.com/office/drawing/2014/main" id="{16958DF4-7DEB-D64C-9B46-DE778874DAF6}"/>
              </a:ext>
            </a:extLst>
          </p:cNvPr>
          <p:cNvSpPr txBox="1"/>
          <p:nvPr/>
        </p:nvSpPr>
        <p:spPr>
          <a:xfrm>
            <a:off x="6936209" y="4096211"/>
            <a:ext cx="1726335" cy="246221"/>
          </a:xfrm>
          <a:prstGeom prst="rect">
            <a:avLst/>
          </a:prstGeom>
          <a:noFill/>
        </p:spPr>
        <p:txBody>
          <a:bodyPr wrap="square" rtlCol="0">
            <a:spAutoFit/>
          </a:bodyPr>
          <a:lstStyle/>
          <a:p>
            <a:r>
              <a:rPr lang="en-US" sz="1000" dirty="0">
                <a:solidFill>
                  <a:schemeClr val="bg1"/>
                </a:solidFill>
              </a:rPr>
              <a:t>“inadequate oxygenation”</a:t>
            </a:r>
          </a:p>
        </p:txBody>
      </p:sp>
      <p:pic>
        <p:nvPicPr>
          <p:cNvPr id="45" name="Grafik 44" descr="Datenbank">
            <a:extLst>
              <a:ext uri="{FF2B5EF4-FFF2-40B4-BE49-F238E27FC236}">
                <a16:creationId xmlns:a16="http://schemas.microsoft.com/office/drawing/2014/main" id="{DA2E56EA-C258-6344-89AC-8098AACCC4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60349" y="4605908"/>
            <a:ext cx="914400" cy="914400"/>
          </a:xfrm>
          <a:prstGeom prst="rect">
            <a:avLst/>
          </a:prstGeom>
        </p:spPr>
      </p:pic>
      <p:sp>
        <p:nvSpPr>
          <p:cNvPr id="46" name="Textfeld 45">
            <a:extLst>
              <a:ext uri="{FF2B5EF4-FFF2-40B4-BE49-F238E27FC236}">
                <a16:creationId xmlns:a16="http://schemas.microsoft.com/office/drawing/2014/main" id="{2B069828-334C-6445-B01A-DA9B4A44764D}"/>
              </a:ext>
            </a:extLst>
          </p:cNvPr>
          <p:cNvSpPr txBox="1"/>
          <p:nvPr/>
        </p:nvSpPr>
        <p:spPr>
          <a:xfrm>
            <a:off x="8765589" y="2376312"/>
            <a:ext cx="133251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Transform with language model</a:t>
            </a:r>
          </a:p>
        </p:txBody>
      </p:sp>
      <p:sp>
        <p:nvSpPr>
          <p:cNvPr id="47" name="Textfeld 46">
            <a:extLst>
              <a:ext uri="{FF2B5EF4-FFF2-40B4-BE49-F238E27FC236}">
                <a16:creationId xmlns:a16="http://schemas.microsoft.com/office/drawing/2014/main" id="{23BD50F1-3BCA-1342-9059-60356A3E9575}"/>
              </a:ext>
            </a:extLst>
          </p:cNvPr>
          <p:cNvSpPr txBox="1"/>
          <p:nvPr/>
        </p:nvSpPr>
        <p:spPr>
          <a:xfrm>
            <a:off x="6049379" y="5165532"/>
            <a:ext cx="24208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Compare to database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6F0C549-784C-B893-6E2B-913F47CFB29E}"/>
                  </a:ext>
                </a:extLst>
              </p:cNvPr>
              <p:cNvSpPr txBox="1"/>
              <p:nvPr/>
            </p:nvSpPr>
            <p:spPr>
              <a:xfrm>
                <a:off x="6838092" y="3551529"/>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𝑥</m:t>
                      </m:r>
                    </m:oMath>
                  </m:oMathPara>
                </a14:m>
                <a:endParaRPr lang="en-DE" dirty="0"/>
              </a:p>
            </p:txBody>
          </p:sp>
        </mc:Choice>
        <mc:Fallback xmlns="">
          <p:sp>
            <p:nvSpPr>
              <p:cNvPr id="4" name="TextBox 3">
                <a:extLst>
                  <a:ext uri="{FF2B5EF4-FFF2-40B4-BE49-F238E27FC236}">
                    <a16:creationId xmlns:a16="http://schemas.microsoft.com/office/drawing/2014/main" id="{26F0C549-784C-B893-6E2B-913F47CFB29E}"/>
                  </a:ext>
                </a:extLst>
              </p:cNvPr>
              <p:cNvSpPr txBox="1">
                <a:spLocks noRot="1" noChangeAspect="1" noMove="1" noResize="1" noEditPoints="1" noAdjustHandles="1" noChangeArrowheads="1" noChangeShapeType="1" noTextEdit="1"/>
              </p:cNvSpPr>
              <p:nvPr/>
            </p:nvSpPr>
            <p:spPr>
              <a:xfrm>
                <a:off x="6838092" y="3551529"/>
                <a:ext cx="367986" cy="369332"/>
              </a:xfrm>
              <a:prstGeom prst="rect">
                <a:avLst/>
              </a:prstGeom>
              <a:blipFill>
                <a:blip r:embed="rId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361DCB7-B6C7-474F-21E5-8626147731A1}"/>
                  </a:ext>
                </a:extLst>
              </p:cNvPr>
              <p:cNvSpPr txBox="1"/>
              <p:nvPr/>
            </p:nvSpPr>
            <p:spPr>
              <a:xfrm>
                <a:off x="6663921" y="4204672"/>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𝑦</m:t>
                      </m:r>
                    </m:oMath>
                  </m:oMathPara>
                </a14:m>
                <a:endParaRPr lang="en-DE" dirty="0"/>
              </a:p>
            </p:txBody>
          </p:sp>
        </mc:Choice>
        <mc:Fallback xmlns="">
          <p:sp>
            <p:nvSpPr>
              <p:cNvPr id="5" name="TextBox 4">
                <a:extLst>
                  <a:ext uri="{FF2B5EF4-FFF2-40B4-BE49-F238E27FC236}">
                    <a16:creationId xmlns:a16="http://schemas.microsoft.com/office/drawing/2014/main" id="{A361DCB7-B6C7-474F-21E5-8626147731A1}"/>
                  </a:ext>
                </a:extLst>
              </p:cNvPr>
              <p:cNvSpPr txBox="1">
                <a:spLocks noRot="1" noChangeAspect="1" noMove="1" noResize="1" noEditPoints="1" noAdjustHandles="1" noChangeArrowheads="1" noChangeShapeType="1" noTextEdit="1"/>
              </p:cNvSpPr>
              <p:nvPr/>
            </p:nvSpPr>
            <p:spPr>
              <a:xfrm>
                <a:off x="6663921" y="4204672"/>
                <a:ext cx="367986" cy="369332"/>
              </a:xfrm>
              <a:prstGeom prst="rect">
                <a:avLst/>
              </a:prstGeom>
              <a:blipFill>
                <a:blip r:embed="rId9"/>
                <a:stretch>
                  <a:fillRect b="-10345"/>
                </a:stretch>
              </a:blipFill>
            </p:spPr>
            <p:txBody>
              <a:bodyPr/>
              <a:lstStyle/>
              <a:p>
                <a:r>
                  <a:rPr lang="en-DE">
                    <a:noFill/>
                  </a:rPr>
                  <a:t> </a:t>
                </a:r>
              </a:p>
            </p:txBody>
          </p:sp>
        </mc:Fallback>
      </mc:AlternateContent>
      <p:sp>
        <p:nvSpPr>
          <p:cNvPr id="8" name="TextBox 7">
            <a:extLst>
              <a:ext uri="{FF2B5EF4-FFF2-40B4-BE49-F238E27FC236}">
                <a16:creationId xmlns:a16="http://schemas.microsoft.com/office/drawing/2014/main" id="{38FD9D49-A814-5198-5B7D-C3DB1DA43863}"/>
              </a:ext>
            </a:extLst>
          </p:cNvPr>
          <p:cNvSpPr txBox="1"/>
          <p:nvPr/>
        </p:nvSpPr>
        <p:spPr>
          <a:xfrm>
            <a:off x="947057" y="6335486"/>
            <a:ext cx="8734892" cy="369332"/>
          </a:xfrm>
          <a:prstGeom prst="rect">
            <a:avLst/>
          </a:prstGeom>
          <a:noFill/>
        </p:spPr>
        <p:txBody>
          <a:bodyPr wrap="none" rtlCol="0">
            <a:spAutoFit/>
          </a:bodyPr>
          <a:lstStyle/>
          <a:p>
            <a:r>
              <a:rPr lang="en-DE" dirty="0"/>
              <a:t>BioBERT: </a:t>
            </a:r>
            <a:r>
              <a:rPr lang="en-GB" dirty="0">
                <a:hlinkClick r:id="rId10"/>
              </a:rPr>
              <a:t>https://arxiv.org/abs/1901.08746</a:t>
            </a:r>
            <a:r>
              <a:rPr lang="en-GB" dirty="0"/>
              <a:t>.          </a:t>
            </a:r>
            <a:r>
              <a:rPr lang="en-GB" dirty="0" err="1"/>
              <a:t>MiniML</a:t>
            </a:r>
            <a:r>
              <a:rPr lang="en-GB" dirty="0"/>
              <a:t>: </a:t>
            </a:r>
            <a:r>
              <a:rPr lang="en-GB" dirty="0">
                <a:hlinkClick r:id="rId11"/>
              </a:rPr>
              <a:t>https://arxiv.org/abs/2002.10957</a:t>
            </a:r>
            <a:r>
              <a:rPr lang="en-GB" dirty="0"/>
              <a:t> </a:t>
            </a:r>
            <a:endParaRPr lang="en-DE" dirty="0"/>
          </a:p>
        </p:txBody>
      </p:sp>
    </p:spTree>
    <p:extLst>
      <p:ext uri="{BB962C8B-B14F-4D97-AF65-F5344CB8AC3E}">
        <p14:creationId xmlns:p14="http://schemas.microsoft.com/office/powerpoint/2010/main" val="1315739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20AB2-7267-424E-835A-9602C6C3F374}"/>
              </a:ext>
            </a:extLst>
          </p:cNvPr>
          <p:cNvSpPr>
            <a:spLocks noGrp="1"/>
          </p:cNvSpPr>
          <p:nvPr>
            <p:ph type="title"/>
          </p:nvPr>
        </p:nvSpPr>
        <p:spPr>
          <a:xfrm>
            <a:off x="677334" y="609600"/>
            <a:ext cx="8596668" cy="1320800"/>
          </a:xfrm>
        </p:spPr>
        <p:txBody>
          <a:bodyPr anchor="t">
            <a:normAutofit/>
          </a:bodyPr>
          <a:lstStyle/>
          <a:p>
            <a:r>
              <a:rPr lang="en-US" dirty="0"/>
              <a:t>Example</a:t>
            </a:r>
          </a:p>
        </p:txBody>
      </p:sp>
      <p:pic>
        <p:nvPicPr>
          <p:cNvPr id="7" name="Graphic 6" descr="Lungen">
            <a:extLst>
              <a:ext uri="{FF2B5EF4-FFF2-40B4-BE49-F238E27FC236}">
                <a16:creationId xmlns:a16="http://schemas.microsoft.com/office/drawing/2014/main" id="{E200BAC3-D670-92B8-3001-8C4A20B227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74" y="2159331"/>
            <a:ext cx="2915973" cy="2915973"/>
          </a:xfrm>
          <a:prstGeom prst="rect">
            <a:avLst/>
          </a:prstGeom>
        </p:spPr>
      </p:pic>
      <p:sp>
        <p:nvSpPr>
          <p:cNvPr id="3" name="Inhaltsplatzhalter 2">
            <a:extLst>
              <a:ext uri="{FF2B5EF4-FFF2-40B4-BE49-F238E27FC236}">
                <a16:creationId xmlns:a16="http://schemas.microsoft.com/office/drawing/2014/main" id="{D6932586-F835-084E-A64B-1E42CD73ED46}"/>
              </a:ext>
            </a:extLst>
          </p:cNvPr>
          <p:cNvSpPr>
            <a:spLocks noGrp="1"/>
          </p:cNvSpPr>
          <p:nvPr>
            <p:ph idx="1"/>
          </p:nvPr>
        </p:nvSpPr>
        <p:spPr>
          <a:xfrm>
            <a:off x="4066163" y="1676930"/>
            <a:ext cx="5207839" cy="3880773"/>
          </a:xfrm>
        </p:spPr>
        <p:txBody>
          <a:bodyPr>
            <a:normAutofit/>
          </a:bodyPr>
          <a:lstStyle/>
          <a:p>
            <a:r>
              <a:rPr lang="en-US" sz="1700" b="1" u="sng" dirty="0"/>
              <a:t>Input</a:t>
            </a:r>
            <a:r>
              <a:rPr lang="en-US" sz="1700" dirty="0"/>
              <a:t>: „The patient has trouble breathing and has fluid in his lungs“</a:t>
            </a:r>
            <a:r>
              <a:rPr lang="en-US" sz="1700" b="1" dirty="0"/>
              <a:t> </a:t>
            </a:r>
          </a:p>
          <a:p>
            <a:r>
              <a:rPr lang="en-US" sz="1700" b="1" u="sng" dirty="0"/>
              <a:t>Top related statement</a:t>
            </a:r>
            <a:r>
              <a:rPr lang="en-US" sz="1700" b="1" dirty="0"/>
              <a:t>:</a:t>
            </a:r>
            <a:r>
              <a:rPr lang="en-US" sz="1700" dirty="0"/>
              <a:t> „Interstitial pulmonary edema is a failure of the function of the </a:t>
            </a:r>
            <a:r>
              <a:rPr lang="en-US" sz="1700" dirty="0" err="1"/>
              <a:t>interstitium</a:t>
            </a:r>
            <a:r>
              <a:rPr lang="en-US" sz="1700" dirty="0"/>
              <a:t> pulmonary alveoli segment of fluid in the </a:t>
            </a:r>
            <a:r>
              <a:rPr lang="en-US" sz="1700" dirty="0" err="1"/>
              <a:t>interstitium</a:t>
            </a:r>
            <a:r>
              <a:rPr lang="en-US" sz="1700" dirty="0"/>
              <a:t>. It can cause too much extravascular lung water (pulmonary edema), which is a failure of the function of the respiratory system structure extravascular lung water.“</a:t>
            </a:r>
          </a:p>
          <a:p>
            <a:r>
              <a:rPr lang="en-US" sz="1700" b="1" u="sng" dirty="0"/>
              <a:t>Failure Cause</a:t>
            </a:r>
            <a:r>
              <a:rPr lang="en-US" sz="1700" b="1" dirty="0"/>
              <a:t>:</a:t>
            </a:r>
            <a:r>
              <a:rPr lang="en-US" sz="1700" dirty="0"/>
              <a:t> “Interstitial pulmonary edema”</a:t>
            </a:r>
          </a:p>
          <a:p>
            <a:r>
              <a:rPr lang="en-US" sz="1700" b="1" u="sng" dirty="0"/>
              <a:t>Failure Mode</a:t>
            </a:r>
            <a:r>
              <a:rPr lang="en-US" sz="1700" b="1" dirty="0"/>
              <a:t>: “</a:t>
            </a:r>
            <a:r>
              <a:rPr lang="en-US" sz="1700" dirty="0"/>
              <a:t>too much extravascular lung water (pulmonary edema)</a:t>
            </a:r>
            <a:r>
              <a:rPr lang="en-US" sz="1700" b="1" dirty="0"/>
              <a:t>”</a:t>
            </a:r>
          </a:p>
        </p:txBody>
      </p:sp>
    </p:spTree>
    <p:extLst>
      <p:ext uri="{BB962C8B-B14F-4D97-AF65-F5344CB8AC3E}">
        <p14:creationId xmlns:p14="http://schemas.microsoft.com/office/powerpoint/2010/main" val="4044433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in Bild, das Pfeil enthält.&#10;&#10;Automatisch generierte Beschreibung">
            <a:extLst>
              <a:ext uri="{FF2B5EF4-FFF2-40B4-BE49-F238E27FC236}">
                <a16:creationId xmlns:a16="http://schemas.microsoft.com/office/drawing/2014/main" id="{4B145182-9D06-0140-1EC5-798E00D8AEC7}"/>
              </a:ext>
            </a:extLst>
          </p:cNvPr>
          <p:cNvPicPr>
            <a:picLocks noChangeAspect="1"/>
          </p:cNvPicPr>
          <p:nvPr/>
        </p:nvPicPr>
        <p:blipFill rotWithShape="1">
          <a:blip r:embed="rId2"/>
          <a:srcRect l="306" r="3471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99920AB2-7267-424E-835A-9602C6C3F374}"/>
              </a:ext>
            </a:extLst>
          </p:cNvPr>
          <p:cNvSpPr>
            <a:spLocks noGrp="1"/>
          </p:cNvSpPr>
          <p:nvPr>
            <p:ph type="title"/>
          </p:nvPr>
        </p:nvSpPr>
        <p:spPr>
          <a:xfrm>
            <a:off x="677333" y="609600"/>
            <a:ext cx="3851123" cy="1320800"/>
          </a:xfrm>
        </p:spPr>
        <p:txBody>
          <a:bodyPr>
            <a:normAutofit/>
          </a:bodyPr>
          <a:lstStyle/>
          <a:p>
            <a:r>
              <a:rPr lang="en-US" dirty="0"/>
              <a:t>Example</a:t>
            </a:r>
          </a:p>
        </p:txBody>
      </p:sp>
      <p:sp>
        <p:nvSpPr>
          <p:cNvPr id="3" name="Inhaltsplatzhalter 2">
            <a:extLst>
              <a:ext uri="{FF2B5EF4-FFF2-40B4-BE49-F238E27FC236}">
                <a16:creationId xmlns:a16="http://schemas.microsoft.com/office/drawing/2014/main" id="{D6932586-F835-084E-A64B-1E42CD73ED46}"/>
              </a:ext>
            </a:extLst>
          </p:cNvPr>
          <p:cNvSpPr>
            <a:spLocks noGrp="1"/>
          </p:cNvSpPr>
          <p:nvPr>
            <p:ph idx="1"/>
          </p:nvPr>
        </p:nvSpPr>
        <p:spPr>
          <a:xfrm>
            <a:off x="677334" y="2160589"/>
            <a:ext cx="3851122" cy="3880773"/>
          </a:xfrm>
        </p:spPr>
        <p:txBody>
          <a:bodyPr>
            <a:normAutofit/>
          </a:bodyPr>
          <a:lstStyle/>
          <a:p>
            <a:r>
              <a:rPr lang="en-US" sz="1700" b="1" u="sng" dirty="0"/>
              <a:t>Input</a:t>
            </a:r>
            <a:r>
              <a:rPr lang="en-US" sz="1700" u="sng" dirty="0"/>
              <a:t>:</a:t>
            </a:r>
            <a:r>
              <a:rPr lang="en-US" sz="1700" dirty="0"/>
              <a:t> „The patient has no pulse“ </a:t>
            </a:r>
          </a:p>
          <a:p>
            <a:r>
              <a:rPr lang="en-US" sz="1700" b="1" u="sng" dirty="0"/>
              <a:t>Top related statement</a:t>
            </a:r>
            <a:r>
              <a:rPr lang="en-US" sz="1700" u="sng" dirty="0"/>
              <a:t>:</a:t>
            </a:r>
            <a:r>
              <a:rPr lang="en-US" sz="1700" dirty="0"/>
              <a:t> „Cardiac failure is a failure of the function of the cardiovascular system to transport oxygen. It can cause circulatory insufficiency, which is a failure of the function of the circulation of the cardiopulmonary circulation system structure.“</a:t>
            </a:r>
          </a:p>
          <a:p>
            <a:r>
              <a:rPr lang="en-US" sz="1700" b="1" u="sng" dirty="0"/>
              <a:t>Failure Cause:</a:t>
            </a:r>
            <a:r>
              <a:rPr lang="en-US" sz="1700" dirty="0"/>
              <a:t> “Cardiac failure”</a:t>
            </a:r>
          </a:p>
          <a:p>
            <a:r>
              <a:rPr lang="en-US" sz="1700" b="1" u="sng" dirty="0"/>
              <a:t>Failure Mode:</a:t>
            </a:r>
            <a:r>
              <a:rPr lang="en-US" sz="1700" b="1" dirty="0"/>
              <a:t> “</a:t>
            </a:r>
            <a:r>
              <a:rPr lang="en-US" sz="1700" dirty="0"/>
              <a:t>circulatory insufficiency</a:t>
            </a:r>
            <a:r>
              <a:rPr lang="en-US" sz="1700" b="1" dirty="0"/>
              <a:t>”</a:t>
            </a:r>
          </a:p>
          <a:p>
            <a:endParaRPr lang="en-US" sz="1700" dirty="0"/>
          </a:p>
        </p:txBody>
      </p:sp>
    </p:spTree>
    <p:extLst>
      <p:ext uri="{BB962C8B-B14F-4D97-AF65-F5344CB8AC3E}">
        <p14:creationId xmlns:p14="http://schemas.microsoft.com/office/powerpoint/2010/main" val="1922302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E933E-FFB3-B94F-83B7-4B1F64244F63}"/>
              </a:ext>
            </a:extLst>
          </p:cNvPr>
          <p:cNvSpPr>
            <a:spLocks noGrp="1"/>
          </p:cNvSpPr>
          <p:nvPr>
            <p:ph type="title"/>
          </p:nvPr>
        </p:nvSpPr>
        <p:spPr>
          <a:xfrm>
            <a:off x="865681" y="0"/>
            <a:ext cx="7673801" cy="1087656"/>
          </a:xfrm>
        </p:spPr>
        <p:txBody>
          <a:bodyPr vert="horz" lIns="91440" tIns="45720" rIns="91440" bIns="45720" rtlCol="0" anchor="b">
            <a:normAutofit/>
          </a:bodyPr>
          <a:lstStyle/>
          <a:p>
            <a:r>
              <a:rPr lang="en-US" sz="4800" kern="1200" dirty="0">
                <a:solidFill>
                  <a:schemeClr val="accent1"/>
                </a:solidFill>
                <a:latin typeface="+mj-lt"/>
                <a:ea typeface="+mj-ea"/>
                <a:cs typeface="+mj-cs"/>
              </a:rPr>
              <a:t>Conversation Example</a:t>
            </a:r>
          </a:p>
        </p:txBody>
      </p:sp>
      <p:pic>
        <p:nvPicPr>
          <p:cNvPr id="4" name="Inhaltsplatzhalter 3" descr="Ein Bild, das Text enthält.&#10;&#10;Automatisch generierte Beschreibung">
            <a:extLst>
              <a:ext uri="{FF2B5EF4-FFF2-40B4-BE49-F238E27FC236}">
                <a16:creationId xmlns:a16="http://schemas.microsoft.com/office/drawing/2014/main" id="{C515112B-BAB2-9445-8D63-A137CFF36C16}"/>
              </a:ext>
            </a:extLst>
          </p:cNvPr>
          <p:cNvPicPr>
            <a:picLocks noGrp="1" noChangeAspect="1"/>
          </p:cNvPicPr>
          <p:nvPr>
            <p:ph idx="1"/>
          </p:nvPr>
        </p:nvPicPr>
        <p:blipFill>
          <a:blip r:embed="rId2"/>
          <a:stretch>
            <a:fillRect/>
          </a:stretch>
        </p:blipFill>
        <p:spPr>
          <a:xfrm>
            <a:off x="0" y="0"/>
            <a:ext cx="15072540" cy="6858000"/>
          </a:xfrm>
          <a:prstGeom prst="rect">
            <a:avLst/>
          </a:prstGeom>
        </p:spPr>
      </p:pic>
      <p:pic>
        <p:nvPicPr>
          <p:cNvPr id="5" name="Picture 4" descr="A picture containing text, screenshot, font&#10;&#10;Description automatically generated">
            <a:extLst>
              <a:ext uri="{FF2B5EF4-FFF2-40B4-BE49-F238E27FC236}">
                <a16:creationId xmlns:a16="http://schemas.microsoft.com/office/drawing/2014/main" id="{CDACB126-E2DF-60F1-F8C9-2AA831359ABC}"/>
              </a:ext>
            </a:extLst>
          </p:cNvPr>
          <p:cNvPicPr>
            <a:picLocks noChangeAspect="1"/>
          </p:cNvPicPr>
          <p:nvPr/>
        </p:nvPicPr>
        <p:blipFill>
          <a:blip r:embed="rId3"/>
          <a:stretch>
            <a:fillRect/>
          </a:stretch>
        </p:blipFill>
        <p:spPr>
          <a:xfrm>
            <a:off x="2890688" y="1768841"/>
            <a:ext cx="7625876" cy="4616970"/>
          </a:xfrm>
          <a:prstGeom prst="rect">
            <a:avLst/>
          </a:prstGeom>
        </p:spPr>
      </p:pic>
      <p:sp>
        <p:nvSpPr>
          <p:cNvPr id="6" name="Rectangle 5">
            <a:extLst>
              <a:ext uri="{FF2B5EF4-FFF2-40B4-BE49-F238E27FC236}">
                <a16:creationId xmlns:a16="http://schemas.microsoft.com/office/drawing/2014/main" id="{1E5BF48B-7A9F-6460-81A8-EF2468C3F2E0}"/>
              </a:ext>
            </a:extLst>
          </p:cNvPr>
          <p:cNvSpPr/>
          <p:nvPr/>
        </p:nvSpPr>
        <p:spPr>
          <a:xfrm>
            <a:off x="10268261" y="1648918"/>
            <a:ext cx="4328039" cy="448205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7" name="Rectangle 6">
            <a:extLst>
              <a:ext uri="{FF2B5EF4-FFF2-40B4-BE49-F238E27FC236}">
                <a16:creationId xmlns:a16="http://schemas.microsoft.com/office/drawing/2014/main" id="{56A17653-03DE-4471-5BAB-03FFA8BFD4D2}"/>
              </a:ext>
            </a:extLst>
          </p:cNvPr>
          <p:cNvSpPr/>
          <p:nvPr/>
        </p:nvSpPr>
        <p:spPr>
          <a:xfrm>
            <a:off x="6970425" y="1326632"/>
            <a:ext cx="5021705" cy="47218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2354584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076A-CC4C-2401-167A-ED3406175B4F}"/>
              </a:ext>
            </a:extLst>
          </p:cNvPr>
          <p:cNvSpPr>
            <a:spLocks noGrp="1"/>
          </p:cNvSpPr>
          <p:nvPr>
            <p:ph type="title"/>
          </p:nvPr>
        </p:nvSpPr>
        <p:spPr/>
        <p:txBody>
          <a:bodyPr/>
          <a:lstStyle/>
          <a:p>
            <a:r>
              <a:rPr lang="en-DE" dirty="0"/>
              <a:t>Extend GPT-4 or Train our Own Model?</a:t>
            </a:r>
          </a:p>
        </p:txBody>
      </p:sp>
      <p:sp>
        <p:nvSpPr>
          <p:cNvPr id="3" name="Content Placeholder 2">
            <a:extLst>
              <a:ext uri="{FF2B5EF4-FFF2-40B4-BE49-F238E27FC236}">
                <a16:creationId xmlns:a16="http://schemas.microsoft.com/office/drawing/2014/main" id="{85A30C31-A7DC-67FE-20BC-9A57DDAC15A2}"/>
              </a:ext>
            </a:extLst>
          </p:cNvPr>
          <p:cNvSpPr>
            <a:spLocks noGrp="1"/>
          </p:cNvSpPr>
          <p:nvPr>
            <p:ph idx="1"/>
          </p:nvPr>
        </p:nvSpPr>
        <p:spPr/>
        <p:txBody>
          <a:bodyPr>
            <a:normAutofit lnSpcReduction="10000"/>
          </a:bodyPr>
          <a:lstStyle/>
          <a:p>
            <a:r>
              <a:rPr lang="en-DE" dirty="0"/>
              <a:t>Plugins (not yet for ordinary mortals)</a:t>
            </a:r>
          </a:p>
          <a:p>
            <a:pPr lvl="1"/>
            <a:r>
              <a:rPr lang="en-GB" dirty="0"/>
              <a:t>Access up-to-date information (possibly on the web)</a:t>
            </a:r>
          </a:p>
          <a:p>
            <a:pPr lvl="1"/>
            <a:r>
              <a:rPr lang="en-GB" dirty="0"/>
              <a:t>Run computations</a:t>
            </a:r>
          </a:p>
          <a:p>
            <a:pPr lvl="1"/>
            <a:r>
              <a:rPr lang="en-GB" dirty="0"/>
              <a:t>Use third-party services</a:t>
            </a:r>
            <a:endParaRPr lang="en-DE" dirty="0"/>
          </a:p>
          <a:p>
            <a:r>
              <a:rPr lang="en-DE" dirty="0"/>
              <a:t>Distillation</a:t>
            </a:r>
          </a:p>
          <a:p>
            <a:pPr lvl="1"/>
            <a:r>
              <a:rPr lang="en-GB" dirty="0"/>
              <a:t>Train a large model using generic labelled data.</a:t>
            </a:r>
          </a:p>
          <a:p>
            <a:pPr lvl="1"/>
            <a:r>
              <a:rPr lang="en-GB" dirty="0"/>
              <a:t>Train a small model to mimic the large model using task-specific unlabelled data (and task-specific labelled data, if available).</a:t>
            </a:r>
            <a:endParaRPr lang="en-DE" dirty="0"/>
          </a:p>
          <a:p>
            <a:r>
              <a:rPr lang="en-DE" dirty="0"/>
              <a:t>Fine-tuning</a:t>
            </a:r>
          </a:p>
          <a:p>
            <a:pPr lvl="1"/>
            <a:r>
              <a:rPr lang="en-DE" dirty="0"/>
              <a:t>Insert small trainable networks into underlying transformers</a:t>
            </a:r>
          </a:p>
          <a:p>
            <a:pPr lvl="1"/>
            <a:r>
              <a:rPr lang="en-DE" dirty="0"/>
              <a:t>Retrain final (prediction) layers while keeping the others (attention) fixed</a:t>
            </a:r>
          </a:p>
        </p:txBody>
      </p:sp>
      <p:sp>
        <p:nvSpPr>
          <p:cNvPr id="6" name="TextBox 5">
            <a:extLst>
              <a:ext uri="{FF2B5EF4-FFF2-40B4-BE49-F238E27FC236}">
                <a16:creationId xmlns:a16="http://schemas.microsoft.com/office/drawing/2014/main" id="{B17FB1A0-EF04-4902-696B-B74648EBFD9F}"/>
              </a:ext>
            </a:extLst>
          </p:cNvPr>
          <p:cNvSpPr txBox="1"/>
          <p:nvPr/>
        </p:nvSpPr>
        <p:spPr>
          <a:xfrm>
            <a:off x="2528637" y="6488668"/>
            <a:ext cx="7770394" cy="369332"/>
          </a:xfrm>
          <a:prstGeom prst="rect">
            <a:avLst/>
          </a:prstGeom>
          <a:noFill/>
        </p:spPr>
        <p:txBody>
          <a:bodyPr wrap="square">
            <a:spAutoFit/>
          </a:bodyPr>
          <a:lstStyle/>
          <a:p>
            <a:r>
              <a:rPr lang="en-DE" dirty="0"/>
              <a:t>https://developers.reinfer.io/blog/2022/04/11/efficient-transformers-part2</a:t>
            </a:r>
          </a:p>
        </p:txBody>
      </p:sp>
    </p:spTree>
    <p:extLst>
      <p:ext uri="{BB962C8B-B14F-4D97-AF65-F5344CB8AC3E}">
        <p14:creationId xmlns:p14="http://schemas.microsoft.com/office/powerpoint/2010/main" val="2176939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5701" y="283760"/>
            <a:ext cx="9440873" cy="618415"/>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113046" algn="l"/>
                <a:tab pos="3397625" algn="l"/>
                <a:tab pos="3758818" algn="l"/>
                <a:tab pos="6467989" algn="l"/>
              </a:tabLst>
            </a:pPr>
            <a:r>
              <a:rPr dirty="0"/>
              <a:t>P</a:t>
            </a:r>
            <a:r>
              <a:rPr spc="-56" dirty="0"/>
              <a:t>r</a:t>
            </a:r>
            <a:r>
              <a:rPr dirty="0"/>
              <a:t>e-</a:t>
            </a:r>
            <a:r>
              <a:rPr spc="-274" dirty="0"/>
              <a:t>T</a:t>
            </a:r>
            <a:r>
              <a:rPr dirty="0"/>
              <a:t>raining	</a:t>
            </a:r>
            <a:r>
              <a:rPr lang="en-DE" dirty="0"/>
              <a:t>&amp;       </a:t>
            </a:r>
            <a:r>
              <a:rPr lang="de-DE" dirty="0"/>
              <a:t>Fine Tuning</a:t>
            </a:r>
            <a:endParaRPr dirty="0"/>
          </a:p>
        </p:txBody>
      </p:sp>
      <p:sp>
        <p:nvSpPr>
          <p:cNvPr id="4" name="object 4"/>
          <p:cNvSpPr/>
          <p:nvPr/>
        </p:nvSpPr>
        <p:spPr>
          <a:xfrm>
            <a:off x="2120556" y="2453864"/>
            <a:ext cx="4129980" cy="2563267"/>
          </a:xfrm>
          <a:custGeom>
            <a:avLst/>
            <a:gdLst/>
            <a:ahLst/>
            <a:cxnLst/>
            <a:rect l="l" t="t" r="r" b="b"/>
            <a:pathLst>
              <a:path w="5873750" h="3645534">
                <a:moveTo>
                  <a:pt x="877044" y="0"/>
                </a:moveTo>
                <a:lnTo>
                  <a:pt x="4996375" y="0"/>
                </a:lnTo>
                <a:lnTo>
                  <a:pt x="5070549" y="42"/>
                </a:lnTo>
                <a:lnTo>
                  <a:pt x="5138854" y="343"/>
                </a:lnTo>
                <a:lnTo>
                  <a:pt x="5201600" y="1160"/>
                </a:lnTo>
                <a:lnTo>
                  <a:pt x="5259096" y="2750"/>
                </a:lnTo>
                <a:lnTo>
                  <a:pt x="5311651" y="5372"/>
                </a:lnTo>
                <a:lnTo>
                  <a:pt x="5359573" y="9283"/>
                </a:lnTo>
                <a:lnTo>
                  <a:pt x="5403171" y="14741"/>
                </a:lnTo>
                <a:lnTo>
                  <a:pt x="5442754" y="22005"/>
                </a:lnTo>
                <a:lnTo>
                  <a:pt x="5511111" y="42979"/>
                </a:lnTo>
                <a:lnTo>
                  <a:pt x="5559370" y="63270"/>
                </a:lnTo>
                <a:lnTo>
                  <a:pt x="5605038" y="87962"/>
                </a:lnTo>
                <a:lnTo>
                  <a:pt x="5647855" y="116795"/>
                </a:lnTo>
                <a:lnTo>
                  <a:pt x="5687564" y="149512"/>
                </a:lnTo>
                <a:lnTo>
                  <a:pt x="5723906" y="185854"/>
                </a:lnTo>
                <a:lnTo>
                  <a:pt x="5756623" y="225563"/>
                </a:lnTo>
                <a:lnTo>
                  <a:pt x="5785457" y="268381"/>
                </a:lnTo>
                <a:lnTo>
                  <a:pt x="5810149" y="314048"/>
                </a:lnTo>
                <a:lnTo>
                  <a:pt x="5830440" y="362308"/>
                </a:lnTo>
                <a:lnTo>
                  <a:pt x="5851414" y="430665"/>
                </a:lnTo>
                <a:lnTo>
                  <a:pt x="5858677" y="470248"/>
                </a:lnTo>
                <a:lnTo>
                  <a:pt x="5864136" y="513846"/>
                </a:lnTo>
                <a:lnTo>
                  <a:pt x="5868047" y="561768"/>
                </a:lnTo>
                <a:lnTo>
                  <a:pt x="5870669" y="614322"/>
                </a:lnTo>
                <a:lnTo>
                  <a:pt x="5872259" y="671818"/>
                </a:lnTo>
                <a:lnTo>
                  <a:pt x="5873075" y="734565"/>
                </a:lnTo>
                <a:lnTo>
                  <a:pt x="5873376" y="802870"/>
                </a:lnTo>
                <a:lnTo>
                  <a:pt x="5873419" y="877044"/>
                </a:lnTo>
                <a:lnTo>
                  <a:pt x="5873419" y="2768319"/>
                </a:lnTo>
                <a:lnTo>
                  <a:pt x="5873376" y="2842492"/>
                </a:lnTo>
                <a:lnTo>
                  <a:pt x="5873075" y="2910798"/>
                </a:lnTo>
                <a:lnTo>
                  <a:pt x="5872259" y="2973544"/>
                </a:lnTo>
                <a:lnTo>
                  <a:pt x="5870669" y="3031040"/>
                </a:lnTo>
                <a:lnTo>
                  <a:pt x="5868047" y="3083595"/>
                </a:lnTo>
                <a:lnTo>
                  <a:pt x="5864136" y="3131516"/>
                </a:lnTo>
                <a:lnTo>
                  <a:pt x="5858677" y="3175115"/>
                </a:lnTo>
                <a:lnTo>
                  <a:pt x="5851414" y="3214698"/>
                </a:lnTo>
                <a:lnTo>
                  <a:pt x="5830440" y="3283055"/>
                </a:lnTo>
                <a:lnTo>
                  <a:pt x="5810149" y="3331314"/>
                </a:lnTo>
                <a:lnTo>
                  <a:pt x="5785457" y="3376982"/>
                </a:lnTo>
                <a:lnTo>
                  <a:pt x="5756623" y="3419799"/>
                </a:lnTo>
                <a:lnTo>
                  <a:pt x="5723906" y="3459508"/>
                </a:lnTo>
                <a:lnTo>
                  <a:pt x="5687564" y="3495850"/>
                </a:lnTo>
                <a:lnTo>
                  <a:pt x="5647855" y="3528567"/>
                </a:lnTo>
                <a:lnTo>
                  <a:pt x="5605038" y="3557401"/>
                </a:lnTo>
                <a:lnTo>
                  <a:pt x="5559370" y="3582092"/>
                </a:lnTo>
                <a:lnTo>
                  <a:pt x="5511111" y="3602384"/>
                </a:lnTo>
                <a:lnTo>
                  <a:pt x="5442754" y="3623358"/>
                </a:lnTo>
                <a:lnTo>
                  <a:pt x="5403171" y="3630621"/>
                </a:lnTo>
                <a:lnTo>
                  <a:pt x="5359573" y="3636080"/>
                </a:lnTo>
                <a:lnTo>
                  <a:pt x="5311651" y="3639991"/>
                </a:lnTo>
                <a:lnTo>
                  <a:pt x="5259096" y="3642612"/>
                </a:lnTo>
                <a:lnTo>
                  <a:pt x="5201600" y="3644203"/>
                </a:lnTo>
                <a:lnTo>
                  <a:pt x="5138854" y="3645019"/>
                </a:lnTo>
                <a:lnTo>
                  <a:pt x="5070549" y="3645320"/>
                </a:lnTo>
                <a:lnTo>
                  <a:pt x="4996375"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6" name="object 6"/>
          <p:cNvSpPr txBox="1"/>
          <p:nvPr/>
        </p:nvSpPr>
        <p:spPr>
          <a:xfrm>
            <a:off x="2503208" y="3152104"/>
            <a:ext cx="1693071" cy="732708"/>
          </a:xfrm>
          <a:prstGeom prst="rect">
            <a:avLst/>
          </a:prstGeom>
        </p:spPr>
        <p:txBody>
          <a:bodyPr vert="horz" wrap="square" lIns="0" tIns="44648" rIns="0" bIns="0" rtlCol="0">
            <a:spAutoFit/>
          </a:bodyPr>
          <a:lstStyle/>
          <a:p>
            <a:pPr marL="8929">
              <a:spcBef>
                <a:spcPts val="352"/>
              </a:spcBef>
            </a:pPr>
            <a:r>
              <a:rPr lang="de-DE" sz="2109" i="1" spc="-165" dirty="0" err="1">
                <a:latin typeface="Arial"/>
                <a:cs typeface="Arial"/>
              </a:rPr>
              <a:t>Pretrained</a:t>
            </a:r>
            <a:endParaRPr sz="2109" dirty="0">
              <a:latin typeface="Arial"/>
              <a:cs typeface="Arial"/>
            </a:endParaRPr>
          </a:p>
          <a:p>
            <a:pPr marL="8929">
              <a:spcBef>
                <a:spcPts val="281"/>
              </a:spcBef>
            </a:pPr>
            <a:r>
              <a:rPr sz="2109" i="1" spc="63" dirty="0">
                <a:latin typeface="Arial"/>
                <a:cs typeface="Arial"/>
              </a:rPr>
              <a:t>Model</a:t>
            </a:r>
            <a:endParaRPr sz="2109" dirty="0">
              <a:latin typeface="Arial"/>
              <a:cs typeface="Arial"/>
            </a:endParaRPr>
          </a:p>
        </p:txBody>
      </p:sp>
      <p:sp>
        <p:nvSpPr>
          <p:cNvPr id="7" name="object 7"/>
          <p:cNvSpPr txBox="1"/>
          <p:nvPr/>
        </p:nvSpPr>
        <p:spPr>
          <a:xfrm>
            <a:off x="2873588" y="1556793"/>
            <a:ext cx="2623989" cy="775243"/>
          </a:xfrm>
          <a:prstGeom prst="rect">
            <a:avLst/>
          </a:prstGeom>
        </p:spPr>
        <p:txBody>
          <a:bodyPr vert="horz" wrap="square" lIns="0" tIns="6697" rIns="0" bIns="0" rtlCol="0">
            <a:spAutoFit/>
          </a:bodyPr>
          <a:lstStyle/>
          <a:p>
            <a:pPr marL="8929" marR="3572" indent="350478">
              <a:lnSpc>
                <a:spcPct val="100899"/>
              </a:lnSpc>
              <a:spcBef>
                <a:spcPts val="53"/>
              </a:spcBef>
            </a:pPr>
            <a:r>
              <a:rPr sz="1687" b="1" dirty="0">
                <a:latin typeface="Helvetica Neue"/>
                <a:cs typeface="Helvetica Neue"/>
              </a:rPr>
              <a:t>1) Download </a:t>
            </a:r>
            <a:r>
              <a:rPr lang="de-DE" sz="1687" b="1" spc="-11" dirty="0">
                <a:latin typeface="Helvetica Neue"/>
                <a:cs typeface="Helvetica Neue"/>
              </a:rPr>
              <a:t>LM</a:t>
            </a:r>
            <a:r>
              <a:rPr sz="1687" b="1" spc="-11" dirty="0">
                <a:latin typeface="Helvetica Neue"/>
                <a:cs typeface="Helvetica Neue"/>
              </a:rPr>
              <a:t>  </a:t>
            </a:r>
            <a:br>
              <a:rPr lang="de-DE" sz="1687" b="1" spc="-11" dirty="0">
                <a:latin typeface="Helvetica Neue"/>
                <a:cs typeface="Helvetica Neue"/>
              </a:rPr>
            </a:br>
            <a:r>
              <a:rPr sz="1687" spc="-4" dirty="0">
                <a:latin typeface="Helvetica Neue"/>
                <a:cs typeface="Helvetica Neue"/>
              </a:rPr>
              <a:t>pre-trained </a:t>
            </a:r>
            <a:r>
              <a:rPr sz="1687" dirty="0">
                <a:latin typeface="Helvetica Neue"/>
                <a:cs typeface="Helvetica Neue"/>
              </a:rPr>
              <a:t>on </a:t>
            </a:r>
            <a:r>
              <a:rPr sz="1687" spc="-11" dirty="0">
                <a:latin typeface="Helvetica Neue"/>
                <a:cs typeface="Helvetica Neue"/>
              </a:rPr>
              <a:t>large</a:t>
            </a:r>
            <a:r>
              <a:rPr sz="1687" spc="-56" dirty="0">
                <a:latin typeface="Helvetica Neue"/>
                <a:cs typeface="Helvetica Neue"/>
              </a:rPr>
              <a:t> </a:t>
            </a:r>
            <a:r>
              <a:rPr sz="1687" dirty="0">
                <a:latin typeface="Helvetica Neue"/>
                <a:cs typeface="Helvetica Neue"/>
              </a:rPr>
              <a:t>corpus  (in self-supervised</a:t>
            </a:r>
            <a:r>
              <a:rPr sz="1687" spc="-49" dirty="0">
                <a:latin typeface="Helvetica Neue"/>
                <a:cs typeface="Helvetica Neue"/>
              </a:rPr>
              <a:t> </a:t>
            </a:r>
            <a:r>
              <a:rPr sz="1687" dirty="0">
                <a:latin typeface="Helvetica Neue"/>
                <a:cs typeface="Helvetica Neue"/>
              </a:rPr>
              <a:t>fashion)</a:t>
            </a:r>
          </a:p>
        </p:txBody>
      </p:sp>
      <p:sp>
        <p:nvSpPr>
          <p:cNvPr id="8" name="object 8"/>
          <p:cNvSpPr/>
          <p:nvPr/>
        </p:nvSpPr>
        <p:spPr>
          <a:xfrm>
            <a:off x="5142388" y="2795526"/>
            <a:ext cx="213420" cy="1514475"/>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9" name="object 9"/>
          <p:cNvSpPr/>
          <p:nvPr/>
        </p:nvSpPr>
        <p:spPr>
          <a:xfrm>
            <a:off x="4340026" y="3552618"/>
            <a:ext cx="449610" cy="0"/>
          </a:xfrm>
          <a:custGeom>
            <a:avLst/>
            <a:gdLst/>
            <a:ahLst/>
            <a:cxnLst/>
            <a:rect l="l" t="t" r="r" b="b"/>
            <a:pathLst>
              <a:path w="639445">
                <a:moveTo>
                  <a:pt x="0" y="0"/>
                </a:moveTo>
                <a:lnTo>
                  <a:pt x="626434" y="0"/>
                </a:lnTo>
                <a:lnTo>
                  <a:pt x="639134" y="0"/>
                </a:lnTo>
              </a:path>
            </a:pathLst>
          </a:custGeom>
          <a:ln w="25400">
            <a:solidFill>
              <a:srgbClr val="000000"/>
            </a:solidFill>
          </a:ln>
        </p:spPr>
        <p:txBody>
          <a:bodyPr wrap="square" lIns="0" tIns="0" rIns="0" bIns="0" rtlCol="0"/>
          <a:lstStyle/>
          <a:p>
            <a:endParaRPr/>
          </a:p>
        </p:txBody>
      </p:sp>
      <p:sp>
        <p:nvSpPr>
          <p:cNvPr id="10" name="object 10"/>
          <p:cNvSpPr/>
          <p:nvPr/>
        </p:nvSpPr>
        <p:spPr>
          <a:xfrm>
            <a:off x="4780489" y="3509756"/>
            <a:ext cx="85725" cy="85725"/>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4517313" y="4400041"/>
            <a:ext cx="1454646" cy="333593"/>
          </a:xfrm>
          <a:prstGeom prst="rect">
            <a:avLst/>
          </a:prstGeom>
        </p:spPr>
        <p:txBody>
          <a:bodyPr vert="horz" wrap="square" lIns="0" tIns="8930" rIns="0" bIns="0" rtlCol="0">
            <a:spAutoFit/>
          </a:bodyPr>
          <a:lstStyle/>
          <a:p>
            <a:pPr marL="8929">
              <a:spcBef>
                <a:spcPts val="70"/>
              </a:spcBef>
            </a:pPr>
            <a:r>
              <a:rPr sz="2109" i="1" spc="70" dirty="0">
                <a:latin typeface="Arial"/>
                <a:cs typeface="Arial"/>
              </a:rPr>
              <a:t>Embedding</a:t>
            </a:r>
            <a:endParaRPr sz="2109">
              <a:latin typeface="Arial"/>
              <a:cs typeface="Arial"/>
            </a:endParaRPr>
          </a:p>
        </p:txBody>
      </p:sp>
      <p:sp>
        <p:nvSpPr>
          <p:cNvPr id="12" name="object 12"/>
          <p:cNvSpPr txBox="1"/>
          <p:nvPr/>
        </p:nvSpPr>
        <p:spPr>
          <a:xfrm>
            <a:off x="6273723" y="1558574"/>
            <a:ext cx="4081760" cy="774933"/>
          </a:xfrm>
          <a:prstGeom prst="rect">
            <a:avLst/>
          </a:prstGeom>
        </p:spPr>
        <p:txBody>
          <a:bodyPr vert="horz" wrap="square" lIns="0" tIns="8930" rIns="0" bIns="0" rtlCol="0">
            <a:spAutoFit/>
          </a:bodyPr>
          <a:lstStyle/>
          <a:p>
            <a:pPr algn="ctr">
              <a:spcBef>
                <a:spcPts val="70"/>
              </a:spcBef>
            </a:pPr>
            <a:r>
              <a:rPr sz="1687" b="1" dirty="0">
                <a:latin typeface="Helvetica Neue"/>
                <a:cs typeface="Helvetica Neue"/>
              </a:rPr>
              <a:t>2) </a:t>
            </a:r>
            <a:r>
              <a:rPr sz="1687" b="1" spc="-4" dirty="0">
                <a:latin typeface="Helvetica Neue"/>
                <a:cs typeface="Helvetica Neue"/>
              </a:rPr>
              <a:t>Feature-based </a:t>
            </a:r>
            <a:r>
              <a:rPr sz="1687" b="1" dirty="0">
                <a:latin typeface="Helvetica Neue"/>
                <a:cs typeface="Helvetica Neue"/>
              </a:rPr>
              <a:t>training</a:t>
            </a:r>
            <a:r>
              <a:rPr sz="1687" b="1" spc="-21" dirty="0">
                <a:latin typeface="Helvetica Neue"/>
                <a:cs typeface="Helvetica Neue"/>
              </a:rPr>
              <a:t> </a:t>
            </a:r>
            <a:r>
              <a:rPr sz="1687" b="1" dirty="0">
                <a:latin typeface="Helvetica Neue"/>
                <a:cs typeface="Helvetica Neue"/>
              </a:rPr>
              <a:t>("fine-tuning")</a:t>
            </a:r>
            <a:endParaRPr sz="1687">
              <a:latin typeface="Helvetica Neue"/>
              <a:cs typeface="Helvetica Neue"/>
            </a:endParaRPr>
          </a:p>
          <a:p>
            <a:pPr marL="1052326" marR="1046969" algn="ctr">
              <a:lnSpc>
                <a:spcPct val="100699"/>
              </a:lnSpc>
              <a:spcBef>
                <a:spcPts val="7"/>
              </a:spcBef>
            </a:pPr>
            <a:r>
              <a:rPr sz="1687" dirty="0">
                <a:latin typeface="Helvetica Neue"/>
                <a:cs typeface="Helvetica Neue"/>
              </a:rPr>
              <a:t>on </a:t>
            </a:r>
            <a:r>
              <a:rPr sz="1687" spc="-11" dirty="0">
                <a:latin typeface="Helvetica Neue"/>
                <a:cs typeface="Helvetica Neue"/>
              </a:rPr>
              <a:t>target </a:t>
            </a:r>
            <a:r>
              <a:rPr sz="1687" dirty="0">
                <a:latin typeface="Helvetica Neue"/>
                <a:cs typeface="Helvetica Neue"/>
              </a:rPr>
              <a:t>task  (supervised</a:t>
            </a:r>
            <a:r>
              <a:rPr sz="1687" spc="-42" dirty="0">
                <a:latin typeface="Helvetica Neue"/>
                <a:cs typeface="Helvetica Neue"/>
              </a:rPr>
              <a:t> </a:t>
            </a:r>
            <a:r>
              <a:rPr sz="1687" dirty="0">
                <a:latin typeface="Helvetica Neue"/>
                <a:cs typeface="Helvetica Neue"/>
              </a:rPr>
              <a:t>learning)</a:t>
            </a:r>
            <a:endParaRPr sz="1687">
              <a:latin typeface="Helvetica Neue"/>
              <a:cs typeface="Helvetica Neue"/>
            </a:endParaRPr>
          </a:p>
        </p:txBody>
      </p:sp>
      <p:sp>
        <p:nvSpPr>
          <p:cNvPr id="13" name="object 13"/>
          <p:cNvSpPr/>
          <p:nvPr/>
        </p:nvSpPr>
        <p:spPr>
          <a:xfrm>
            <a:off x="6993778" y="2453864"/>
            <a:ext cx="2641848" cy="2563267"/>
          </a:xfrm>
          <a:custGeom>
            <a:avLst/>
            <a:gdLst/>
            <a:ahLst/>
            <a:cxnLst/>
            <a:rect l="l" t="t" r="r" b="b"/>
            <a:pathLst>
              <a:path w="3757295" h="3645534">
                <a:moveTo>
                  <a:pt x="877044" y="0"/>
                </a:moveTo>
                <a:lnTo>
                  <a:pt x="2879818" y="0"/>
                </a:lnTo>
                <a:lnTo>
                  <a:pt x="2953992" y="42"/>
                </a:lnTo>
                <a:lnTo>
                  <a:pt x="3022297" y="343"/>
                </a:lnTo>
                <a:lnTo>
                  <a:pt x="3085044" y="1160"/>
                </a:lnTo>
                <a:lnTo>
                  <a:pt x="3142540" y="2750"/>
                </a:lnTo>
                <a:lnTo>
                  <a:pt x="3195094" y="5372"/>
                </a:lnTo>
                <a:lnTo>
                  <a:pt x="3243016" y="9283"/>
                </a:lnTo>
                <a:lnTo>
                  <a:pt x="3286614" y="14741"/>
                </a:lnTo>
                <a:lnTo>
                  <a:pt x="3326198" y="22005"/>
                </a:lnTo>
                <a:lnTo>
                  <a:pt x="3394555" y="42979"/>
                </a:lnTo>
                <a:lnTo>
                  <a:pt x="3442814" y="63270"/>
                </a:lnTo>
                <a:lnTo>
                  <a:pt x="3488481" y="87962"/>
                </a:lnTo>
                <a:lnTo>
                  <a:pt x="3531299" y="116795"/>
                </a:lnTo>
                <a:lnTo>
                  <a:pt x="3571008" y="149512"/>
                </a:lnTo>
                <a:lnTo>
                  <a:pt x="3607350" y="185854"/>
                </a:lnTo>
                <a:lnTo>
                  <a:pt x="3640067" y="225563"/>
                </a:lnTo>
                <a:lnTo>
                  <a:pt x="3668900" y="268381"/>
                </a:lnTo>
                <a:lnTo>
                  <a:pt x="3693592" y="314048"/>
                </a:lnTo>
                <a:lnTo>
                  <a:pt x="3713883" y="362308"/>
                </a:lnTo>
                <a:lnTo>
                  <a:pt x="3734857" y="430665"/>
                </a:lnTo>
                <a:lnTo>
                  <a:pt x="3742121" y="470248"/>
                </a:lnTo>
                <a:lnTo>
                  <a:pt x="3747579" y="513846"/>
                </a:lnTo>
                <a:lnTo>
                  <a:pt x="3751490" y="561768"/>
                </a:lnTo>
                <a:lnTo>
                  <a:pt x="3754112" y="614322"/>
                </a:lnTo>
                <a:lnTo>
                  <a:pt x="3755702" y="671818"/>
                </a:lnTo>
                <a:lnTo>
                  <a:pt x="3756519" y="734565"/>
                </a:lnTo>
                <a:lnTo>
                  <a:pt x="3756820" y="802870"/>
                </a:lnTo>
                <a:lnTo>
                  <a:pt x="3756863" y="877044"/>
                </a:lnTo>
                <a:lnTo>
                  <a:pt x="3756863" y="2768319"/>
                </a:lnTo>
                <a:lnTo>
                  <a:pt x="3756820" y="2842492"/>
                </a:lnTo>
                <a:lnTo>
                  <a:pt x="3756519" y="2910798"/>
                </a:lnTo>
                <a:lnTo>
                  <a:pt x="3755702" y="2973544"/>
                </a:lnTo>
                <a:lnTo>
                  <a:pt x="3754112" y="3031040"/>
                </a:lnTo>
                <a:lnTo>
                  <a:pt x="3751490" y="3083595"/>
                </a:lnTo>
                <a:lnTo>
                  <a:pt x="3747579" y="3131516"/>
                </a:lnTo>
                <a:lnTo>
                  <a:pt x="3742121" y="3175115"/>
                </a:lnTo>
                <a:lnTo>
                  <a:pt x="3734857" y="3214698"/>
                </a:lnTo>
                <a:lnTo>
                  <a:pt x="3713883" y="3283055"/>
                </a:lnTo>
                <a:lnTo>
                  <a:pt x="3693592" y="3331314"/>
                </a:lnTo>
                <a:lnTo>
                  <a:pt x="3668900" y="3376982"/>
                </a:lnTo>
                <a:lnTo>
                  <a:pt x="3640067" y="3419799"/>
                </a:lnTo>
                <a:lnTo>
                  <a:pt x="3607350" y="3459508"/>
                </a:lnTo>
                <a:lnTo>
                  <a:pt x="3571008" y="3495850"/>
                </a:lnTo>
                <a:lnTo>
                  <a:pt x="3531299" y="3528567"/>
                </a:lnTo>
                <a:lnTo>
                  <a:pt x="3488481" y="3557401"/>
                </a:lnTo>
                <a:lnTo>
                  <a:pt x="3442814" y="3582092"/>
                </a:lnTo>
                <a:lnTo>
                  <a:pt x="3394555" y="3602384"/>
                </a:lnTo>
                <a:lnTo>
                  <a:pt x="3326198" y="3623358"/>
                </a:lnTo>
                <a:lnTo>
                  <a:pt x="3286614" y="3630621"/>
                </a:lnTo>
                <a:lnTo>
                  <a:pt x="3243016" y="3636080"/>
                </a:lnTo>
                <a:lnTo>
                  <a:pt x="3195094" y="3639991"/>
                </a:lnTo>
                <a:lnTo>
                  <a:pt x="3142540" y="3642612"/>
                </a:lnTo>
                <a:lnTo>
                  <a:pt x="3085044" y="3644203"/>
                </a:lnTo>
                <a:lnTo>
                  <a:pt x="3022297" y="3645019"/>
                </a:lnTo>
                <a:lnTo>
                  <a:pt x="2953992" y="3645320"/>
                </a:lnTo>
                <a:lnTo>
                  <a:pt x="2879818"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14" name="object 14"/>
          <p:cNvSpPr/>
          <p:nvPr/>
        </p:nvSpPr>
        <p:spPr>
          <a:xfrm>
            <a:off x="5697965" y="3316061"/>
            <a:ext cx="1568946" cy="0"/>
          </a:xfrm>
          <a:custGeom>
            <a:avLst/>
            <a:gdLst/>
            <a:ahLst/>
            <a:cxnLst/>
            <a:rect l="l" t="t" r="r" b="b"/>
            <a:pathLst>
              <a:path w="2231390">
                <a:moveTo>
                  <a:pt x="0" y="0"/>
                </a:moveTo>
                <a:lnTo>
                  <a:pt x="2218607" y="0"/>
                </a:lnTo>
                <a:lnTo>
                  <a:pt x="2231307" y="0"/>
                </a:lnTo>
              </a:path>
            </a:pathLst>
          </a:custGeom>
          <a:ln w="25400">
            <a:solidFill>
              <a:srgbClr val="000000"/>
            </a:solidFill>
          </a:ln>
        </p:spPr>
        <p:txBody>
          <a:bodyPr wrap="square" lIns="0" tIns="0" rIns="0" bIns="0" rtlCol="0"/>
          <a:lstStyle/>
          <a:p>
            <a:endParaRPr/>
          </a:p>
        </p:txBody>
      </p:sp>
      <p:sp>
        <p:nvSpPr>
          <p:cNvPr id="15" name="object 15"/>
          <p:cNvSpPr/>
          <p:nvPr/>
        </p:nvSpPr>
        <p:spPr>
          <a:xfrm>
            <a:off x="7257924" y="3273200"/>
            <a:ext cx="85725" cy="85725"/>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7408100" y="2575542"/>
            <a:ext cx="213420" cy="1514475"/>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17" name="object 17"/>
          <p:cNvSpPr/>
          <p:nvPr/>
        </p:nvSpPr>
        <p:spPr>
          <a:xfrm>
            <a:off x="8029358" y="3013097"/>
            <a:ext cx="213420" cy="639365"/>
          </a:xfrm>
          <a:custGeom>
            <a:avLst/>
            <a:gdLst/>
            <a:ahLst/>
            <a:cxnLst/>
            <a:rect l="l" t="t" r="r" b="b"/>
            <a:pathLst>
              <a:path w="303529" h="909320">
                <a:moveTo>
                  <a:pt x="0" y="908909"/>
                </a:moveTo>
                <a:lnTo>
                  <a:pt x="303410" y="908909"/>
                </a:lnTo>
                <a:lnTo>
                  <a:pt x="303410" y="0"/>
                </a:lnTo>
                <a:lnTo>
                  <a:pt x="0" y="0"/>
                </a:lnTo>
                <a:lnTo>
                  <a:pt x="0" y="908909"/>
                </a:lnTo>
                <a:close/>
              </a:path>
            </a:pathLst>
          </a:custGeom>
          <a:solidFill>
            <a:srgbClr val="000000"/>
          </a:solidFill>
        </p:spPr>
        <p:txBody>
          <a:bodyPr wrap="square" lIns="0" tIns="0" rIns="0" bIns="0" rtlCol="0"/>
          <a:lstStyle/>
          <a:p>
            <a:endParaRPr/>
          </a:p>
        </p:txBody>
      </p:sp>
      <p:sp>
        <p:nvSpPr>
          <p:cNvPr id="18" name="object 18"/>
          <p:cNvSpPr/>
          <p:nvPr/>
        </p:nvSpPr>
        <p:spPr>
          <a:xfrm>
            <a:off x="7685890" y="3332635"/>
            <a:ext cx="202257" cy="0"/>
          </a:xfrm>
          <a:custGeom>
            <a:avLst/>
            <a:gdLst/>
            <a:ahLst/>
            <a:cxnLst/>
            <a:rect l="l" t="t" r="r" b="b"/>
            <a:pathLst>
              <a:path w="287654">
                <a:moveTo>
                  <a:pt x="0" y="0"/>
                </a:moveTo>
                <a:lnTo>
                  <a:pt x="274905" y="0"/>
                </a:lnTo>
                <a:lnTo>
                  <a:pt x="287605" y="0"/>
                </a:lnTo>
              </a:path>
            </a:pathLst>
          </a:custGeom>
          <a:ln w="25400">
            <a:solidFill>
              <a:srgbClr val="000000"/>
            </a:solidFill>
          </a:ln>
        </p:spPr>
        <p:txBody>
          <a:bodyPr wrap="square" lIns="0" tIns="0" rIns="0" bIns="0" rtlCol="0"/>
          <a:lstStyle/>
          <a:p>
            <a:endParaRPr/>
          </a:p>
        </p:txBody>
      </p:sp>
      <p:sp>
        <p:nvSpPr>
          <p:cNvPr id="19" name="object 19"/>
          <p:cNvSpPr/>
          <p:nvPr/>
        </p:nvSpPr>
        <p:spPr>
          <a:xfrm>
            <a:off x="7879182" y="3289773"/>
            <a:ext cx="85725" cy="85725"/>
          </a:xfrm>
          <a:custGeom>
            <a:avLst/>
            <a:gdLst/>
            <a:ahLst/>
            <a:cxnLst/>
            <a:rect l="l" t="t" r="r" b="b"/>
            <a:pathLst>
              <a:path w="121920" h="121920">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20" name="object 20"/>
          <p:cNvSpPr txBox="1"/>
          <p:nvPr/>
        </p:nvSpPr>
        <p:spPr>
          <a:xfrm>
            <a:off x="7180376" y="4348992"/>
            <a:ext cx="2217688" cy="312049"/>
          </a:xfrm>
          <a:prstGeom prst="rect">
            <a:avLst/>
          </a:prstGeom>
        </p:spPr>
        <p:txBody>
          <a:bodyPr vert="horz" wrap="square" lIns="0" tIns="8930" rIns="0" bIns="0" rtlCol="0">
            <a:spAutoFit/>
          </a:bodyPr>
          <a:lstStyle/>
          <a:p>
            <a:pPr marL="8929">
              <a:spcBef>
                <a:spcPts val="70"/>
              </a:spcBef>
            </a:pPr>
            <a:r>
              <a:rPr sz="1969" i="1" spc="42" dirty="0">
                <a:latin typeface="Arial"/>
                <a:cs typeface="Arial"/>
              </a:rPr>
              <a:t>One </a:t>
            </a:r>
            <a:r>
              <a:rPr sz="1969" i="1" spc="70" dirty="0">
                <a:latin typeface="Arial"/>
                <a:cs typeface="Arial"/>
              </a:rPr>
              <a:t>or </a:t>
            </a:r>
            <a:r>
              <a:rPr sz="1969" i="1" spc="63" dirty="0">
                <a:latin typeface="Arial"/>
                <a:cs typeface="Arial"/>
              </a:rPr>
              <a:t>more</a:t>
            </a:r>
            <a:r>
              <a:rPr sz="1969" i="1" spc="-246" dirty="0">
                <a:latin typeface="Arial"/>
                <a:cs typeface="Arial"/>
              </a:rPr>
              <a:t> </a:t>
            </a:r>
            <a:r>
              <a:rPr sz="1969" i="1" dirty="0">
                <a:latin typeface="Arial"/>
                <a:cs typeface="Arial"/>
              </a:rPr>
              <a:t>layers</a:t>
            </a:r>
            <a:endParaRPr sz="1969">
              <a:latin typeface="Arial"/>
              <a:cs typeface="Arial"/>
            </a:endParaRPr>
          </a:p>
        </p:txBody>
      </p:sp>
      <p:sp>
        <p:nvSpPr>
          <p:cNvPr id="21" name="object 21"/>
          <p:cNvSpPr txBox="1">
            <a:spLocks noGrp="1"/>
          </p:cNvSpPr>
          <p:nvPr>
            <p:ph type="sldNum" sz="quarter" idx="7"/>
          </p:nvPr>
        </p:nvSpPr>
        <p:spPr>
          <a:xfrm>
            <a:off x="15583576" y="9382296"/>
            <a:ext cx="538480" cy="307777"/>
          </a:xfrm>
          <a:prstGeom prst="rect">
            <a:avLst/>
          </a:prstGeom>
        </p:spPr>
        <p:txBody>
          <a:bodyPr vert="horz" wrap="square" lIns="0" tIns="0" rIns="0" bIns="0" rtlCol="0">
            <a:spAutoFit/>
          </a:bodyPr>
          <a:lstStyle>
            <a:defPPr>
              <a:defRPr lang="en-DE"/>
            </a:defPPr>
            <a:lvl1pPr marL="0" algn="l" defTabSz="914400" rtl="0" eaLnBrk="1" latinLnBrk="0" hangingPunct="1">
              <a:defRPr sz="20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0">
              <a:spcBef>
                <a:spcPts val="30"/>
              </a:spcBef>
            </a:pPr>
            <a:fld id="{81D60167-4931-47E6-BA6A-407CBD079E47}" type="slidenum">
              <a:rPr lang="en-DE" smtClean="0"/>
              <a:pPr marL="63500">
                <a:spcBef>
                  <a:spcPts val="30"/>
                </a:spcBef>
              </a:pPr>
              <a:t>65</a:t>
            </a:fld>
            <a:endParaRPr dirty="0"/>
          </a:p>
        </p:txBody>
      </p:sp>
      <p:sp>
        <p:nvSpPr>
          <p:cNvPr id="22" name="object 22"/>
          <p:cNvSpPr txBox="1">
            <a:spLocks noGrp="1"/>
          </p:cNvSpPr>
          <p:nvPr>
            <p:ph type="dt" sz="half" idx="6"/>
          </p:nvPr>
        </p:nvSpPr>
        <p:spPr>
          <a:xfrm>
            <a:off x="5497576" y="9395651"/>
            <a:ext cx="1663064" cy="230832"/>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a:t>Sebastian</a:t>
            </a:r>
            <a:r>
              <a:rPr lang="en-GB" spc="-80"/>
              <a:t> </a:t>
            </a:r>
            <a:r>
              <a:rPr lang="en-GB"/>
              <a:t>Raschka</a:t>
            </a:r>
            <a:endParaRPr dirty="0"/>
          </a:p>
        </p:txBody>
      </p:sp>
      <p:sp>
        <p:nvSpPr>
          <p:cNvPr id="23" name="object 23"/>
          <p:cNvSpPr txBox="1">
            <a:spLocks noGrp="1"/>
          </p:cNvSpPr>
          <p:nvPr>
            <p:ph type="ftr" sz="quarter" idx="5"/>
          </p:nvPr>
        </p:nvSpPr>
        <p:spPr>
          <a:xfrm>
            <a:off x="7717282" y="9395651"/>
            <a:ext cx="2838450" cy="230832"/>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spc="-70"/>
              <a:t>STAT </a:t>
            </a:r>
            <a:r>
              <a:rPr lang="en-GB"/>
              <a:t>453: </a:t>
            </a:r>
            <a:r>
              <a:rPr lang="en-GB" spc="-10"/>
              <a:t>Intro </a:t>
            </a:r>
            <a:r>
              <a:rPr lang="en-GB"/>
              <a:t>to Deep</a:t>
            </a:r>
            <a:r>
              <a:rPr lang="en-GB" spc="25"/>
              <a:t> </a:t>
            </a:r>
            <a:r>
              <a:rPr lang="en-GB"/>
              <a:t>Learning</a:t>
            </a:r>
            <a:endParaRPr dirty="0"/>
          </a:p>
        </p:txBody>
      </p:sp>
      <p:sp>
        <p:nvSpPr>
          <p:cNvPr id="24" name="TextBox 23">
            <a:extLst>
              <a:ext uri="{FF2B5EF4-FFF2-40B4-BE49-F238E27FC236}">
                <a16:creationId xmlns:a16="http://schemas.microsoft.com/office/drawing/2014/main" id="{ADFEBF46-D2C7-264A-AE8E-BF6392F181BA}"/>
              </a:ext>
            </a:extLst>
          </p:cNvPr>
          <p:cNvSpPr txBox="1"/>
          <p:nvPr/>
        </p:nvSpPr>
        <p:spPr>
          <a:xfrm>
            <a:off x="2835888" y="5636894"/>
            <a:ext cx="8060498" cy="523220"/>
          </a:xfrm>
          <a:prstGeom prst="rect">
            <a:avLst/>
          </a:prstGeom>
          <a:noFill/>
        </p:spPr>
        <p:txBody>
          <a:bodyPr wrap="square">
            <a:spAutoFit/>
          </a:bodyPr>
          <a:lstStyle/>
          <a:p>
            <a:r>
              <a:rPr lang="en-DE" sz="2800" dirty="0"/>
              <a:t>Embedding &amp; Training for Downstream Tasks</a:t>
            </a:r>
          </a:p>
        </p:txBody>
      </p:sp>
      <p:sp>
        <p:nvSpPr>
          <p:cNvPr id="3" name="Cloud Callout 2">
            <a:extLst>
              <a:ext uri="{FF2B5EF4-FFF2-40B4-BE49-F238E27FC236}">
                <a16:creationId xmlns:a16="http://schemas.microsoft.com/office/drawing/2014/main" id="{C136AA4F-518B-714D-6956-E42D89B08FE9}"/>
              </a:ext>
            </a:extLst>
          </p:cNvPr>
          <p:cNvSpPr/>
          <p:nvPr/>
        </p:nvSpPr>
        <p:spPr>
          <a:xfrm>
            <a:off x="8960127" y="3152104"/>
            <a:ext cx="1682029" cy="1192465"/>
          </a:xfrm>
          <a:prstGeom prst="cloudCallout">
            <a:avLst>
              <a:gd name="adj1" fmla="val -70366"/>
              <a:gd name="adj2" fmla="val -394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Trainiert</a:t>
            </a:r>
          </a:p>
        </p:txBody>
      </p:sp>
      <p:sp>
        <p:nvSpPr>
          <p:cNvPr id="5" name="Cloud Callout 4">
            <a:extLst>
              <a:ext uri="{FF2B5EF4-FFF2-40B4-BE49-F238E27FC236}">
                <a16:creationId xmlns:a16="http://schemas.microsoft.com/office/drawing/2014/main" id="{BE00780C-EA89-C7FB-B9F3-73580FB0789A}"/>
              </a:ext>
            </a:extLst>
          </p:cNvPr>
          <p:cNvSpPr/>
          <p:nvPr/>
        </p:nvSpPr>
        <p:spPr>
          <a:xfrm>
            <a:off x="751562" y="4390961"/>
            <a:ext cx="1903956" cy="1020284"/>
          </a:xfrm>
          <a:prstGeom prst="cloudCallout">
            <a:avLst>
              <a:gd name="adj1" fmla="val 56025"/>
              <a:gd name="adj2" fmla="val -73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Fix</a:t>
            </a:r>
          </a:p>
        </p:txBody>
      </p:sp>
      <p:sp>
        <p:nvSpPr>
          <p:cNvPr id="25" name="Cloud Callout 24">
            <a:extLst>
              <a:ext uri="{FF2B5EF4-FFF2-40B4-BE49-F238E27FC236}">
                <a16:creationId xmlns:a16="http://schemas.microsoft.com/office/drawing/2014/main" id="{F0EC384C-97AD-8CE1-D82B-62F8335441E7}"/>
              </a:ext>
            </a:extLst>
          </p:cNvPr>
          <p:cNvSpPr/>
          <p:nvPr/>
        </p:nvSpPr>
        <p:spPr>
          <a:xfrm>
            <a:off x="5553115" y="3375498"/>
            <a:ext cx="1682029" cy="1192465"/>
          </a:xfrm>
          <a:prstGeom prst="cloudCallout">
            <a:avLst>
              <a:gd name="adj1" fmla="val 54743"/>
              <a:gd name="adj2" fmla="val -69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Transfer</a:t>
            </a:r>
          </a:p>
        </p:txBody>
      </p:sp>
    </p:spTree>
    <p:extLst>
      <p:ext uri="{BB962C8B-B14F-4D97-AF65-F5344CB8AC3E}">
        <p14:creationId xmlns:p14="http://schemas.microsoft.com/office/powerpoint/2010/main" val="33800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C64E-EF82-A592-D2CF-71C6ABA2AE52}"/>
              </a:ext>
            </a:extLst>
          </p:cNvPr>
          <p:cNvSpPr>
            <a:spLocks noGrp="1"/>
          </p:cNvSpPr>
          <p:nvPr>
            <p:ph type="title"/>
          </p:nvPr>
        </p:nvSpPr>
        <p:spPr>
          <a:xfrm>
            <a:off x="838199" y="0"/>
            <a:ext cx="10515600" cy="1325563"/>
          </a:xfrm>
        </p:spPr>
        <p:txBody>
          <a:bodyPr/>
          <a:lstStyle/>
          <a:p>
            <a:r>
              <a:rPr lang="en-DE" dirty="0"/>
              <a:t>LLaMA vs Alpaca</a:t>
            </a:r>
          </a:p>
        </p:txBody>
      </p:sp>
      <p:pic>
        <p:nvPicPr>
          <p:cNvPr id="5" name="Content Placeholder 4" descr="A picture containing text, diagram, font, screenshot&#10;&#10;Description automatically generated">
            <a:extLst>
              <a:ext uri="{FF2B5EF4-FFF2-40B4-BE49-F238E27FC236}">
                <a16:creationId xmlns:a16="http://schemas.microsoft.com/office/drawing/2014/main" id="{2341360A-D680-3FE4-2104-B5074E4BCB37}"/>
              </a:ext>
            </a:extLst>
          </p:cNvPr>
          <p:cNvPicPr>
            <a:picLocks noGrp="1" noChangeAspect="1"/>
          </p:cNvPicPr>
          <p:nvPr>
            <p:ph idx="1"/>
          </p:nvPr>
        </p:nvPicPr>
        <p:blipFill>
          <a:blip r:embed="rId3"/>
          <a:stretch>
            <a:fillRect/>
          </a:stretch>
        </p:blipFill>
        <p:spPr>
          <a:xfrm>
            <a:off x="1165566" y="1253331"/>
            <a:ext cx="9860867" cy="4351338"/>
          </a:xfrm>
        </p:spPr>
      </p:pic>
      <p:sp>
        <p:nvSpPr>
          <p:cNvPr id="8" name="Cloud Callout 7">
            <a:extLst>
              <a:ext uri="{FF2B5EF4-FFF2-40B4-BE49-F238E27FC236}">
                <a16:creationId xmlns:a16="http://schemas.microsoft.com/office/drawing/2014/main" id="{F358C7AC-E9C4-4421-7653-6658C4EBCF35}"/>
              </a:ext>
            </a:extLst>
          </p:cNvPr>
          <p:cNvSpPr/>
          <p:nvPr/>
        </p:nvSpPr>
        <p:spPr>
          <a:xfrm>
            <a:off x="9096894" y="3527674"/>
            <a:ext cx="2960176" cy="1394848"/>
          </a:xfrm>
          <a:prstGeom prst="cloudCallout">
            <a:avLst>
              <a:gd name="adj1" fmla="val -113415"/>
              <a:gd name="adj2" fmla="val -14963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Commercial Use Prohibited</a:t>
            </a:r>
          </a:p>
        </p:txBody>
      </p:sp>
      <p:sp>
        <p:nvSpPr>
          <p:cNvPr id="14" name="TextBox 13">
            <a:extLst>
              <a:ext uri="{FF2B5EF4-FFF2-40B4-BE49-F238E27FC236}">
                <a16:creationId xmlns:a16="http://schemas.microsoft.com/office/drawing/2014/main" id="{6216A9A5-FDF2-FF59-AA65-CE63288316EC}"/>
              </a:ext>
            </a:extLst>
          </p:cNvPr>
          <p:cNvSpPr txBox="1"/>
          <p:nvPr/>
        </p:nvSpPr>
        <p:spPr>
          <a:xfrm>
            <a:off x="1627322" y="1253331"/>
            <a:ext cx="1452834" cy="369332"/>
          </a:xfrm>
          <a:prstGeom prst="rect">
            <a:avLst/>
          </a:prstGeom>
          <a:noFill/>
        </p:spPr>
        <p:txBody>
          <a:bodyPr wrap="none" rtlCol="0">
            <a:spAutoFit/>
          </a:bodyPr>
          <a:lstStyle/>
          <a:p>
            <a:r>
              <a:rPr lang="en-DE" dirty="0"/>
              <a:t>RLHF Training</a:t>
            </a:r>
          </a:p>
        </p:txBody>
      </p:sp>
      <p:sp>
        <p:nvSpPr>
          <p:cNvPr id="15" name="TextBox 14">
            <a:extLst>
              <a:ext uri="{FF2B5EF4-FFF2-40B4-BE49-F238E27FC236}">
                <a16:creationId xmlns:a16="http://schemas.microsoft.com/office/drawing/2014/main" id="{31B2BAF9-7E04-4CC5-559A-C500BD824189}"/>
              </a:ext>
            </a:extLst>
          </p:cNvPr>
          <p:cNvSpPr txBox="1"/>
          <p:nvPr/>
        </p:nvSpPr>
        <p:spPr>
          <a:xfrm>
            <a:off x="9234484" y="1253331"/>
            <a:ext cx="1303755" cy="369332"/>
          </a:xfrm>
          <a:prstGeom prst="rect">
            <a:avLst/>
          </a:prstGeom>
          <a:noFill/>
        </p:spPr>
        <p:txBody>
          <a:bodyPr wrap="none" rtlCol="0">
            <a:spAutoFit/>
          </a:bodyPr>
          <a:lstStyle/>
          <a:p>
            <a:r>
              <a:rPr lang="en-DE" dirty="0"/>
              <a:t>SFT Training</a:t>
            </a:r>
          </a:p>
        </p:txBody>
      </p:sp>
      <p:pic>
        <p:nvPicPr>
          <p:cNvPr id="9" name="Picture 8">
            <a:extLst>
              <a:ext uri="{FF2B5EF4-FFF2-40B4-BE49-F238E27FC236}">
                <a16:creationId xmlns:a16="http://schemas.microsoft.com/office/drawing/2014/main" id="{73B52909-A3EA-FEDB-6E8D-02518B205EED}"/>
              </a:ext>
            </a:extLst>
          </p:cNvPr>
          <p:cNvPicPr>
            <a:picLocks noChangeAspect="1"/>
          </p:cNvPicPr>
          <p:nvPr/>
        </p:nvPicPr>
        <p:blipFill>
          <a:blip r:embed="rId4"/>
          <a:stretch>
            <a:fillRect/>
          </a:stretch>
        </p:blipFill>
        <p:spPr>
          <a:xfrm>
            <a:off x="5034284" y="1374148"/>
            <a:ext cx="1542519" cy="982978"/>
          </a:xfrm>
          <a:prstGeom prst="rect">
            <a:avLst/>
          </a:prstGeom>
        </p:spPr>
      </p:pic>
      <p:pic>
        <p:nvPicPr>
          <p:cNvPr id="11" name="Picture 10">
            <a:extLst>
              <a:ext uri="{FF2B5EF4-FFF2-40B4-BE49-F238E27FC236}">
                <a16:creationId xmlns:a16="http://schemas.microsoft.com/office/drawing/2014/main" id="{2DBC1253-144E-AB34-C707-2BAD8386DBD6}"/>
              </a:ext>
            </a:extLst>
          </p:cNvPr>
          <p:cNvPicPr>
            <a:picLocks noChangeAspect="1"/>
          </p:cNvPicPr>
          <p:nvPr/>
        </p:nvPicPr>
        <p:blipFill>
          <a:blip r:embed="rId5"/>
          <a:stretch>
            <a:fillRect/>
          </a:stretch>
        </p:blipFill>
        <p:spPr>
          <a:xfrm>
            <a:off x="7736122" y="2056295"/>
            <a:ext cx="395357" cy="370986"/>
          </a:xfrm>
          <a:prstGeom prst="rect">
            <a:avLst/>
          </a:prstGeom>
        </p:spPr>
      </p:pic>
      <p:grpSp>
        <p:nvGrpSpPr>
          <p:cNvPr id="16" name="Group 15">
            <a:extLst>
              <a:ext uri="{FF2B5EF4-FFF2-40B4-BE49-F238E27FC236}">
                <a16:creationId xmlns:a16="http://schemas.microsoft.com/office/drawing/2014/main" id="{99A28F5E-CF17-4CAE-2FEC-4171C37037E9}"/>
              </a:ext>
            </a:extLst>
          </p:cNvPr>
          <p:cNvGrpSpPr/>
          <p:nvPr/>
        </p:nvGrpSpPr>
        <p:grpSpPr>
          <a:xfrm>
            <a:off x="8591810" y="1716066"/>
            <a:ext cx="2761989" cy="1415441"/>
            <a:chOff x="8591810" y="1716066"/>
            <a:chExt cx="2761989" cy="1415441"/>
          </a:xfrm>
        </p:grpSpPr>
        <p:sp>
          <p:nvSpPr>
            <p:cNvPr id="12" name="Rectangle 11">
              <a:extLst>
                <a:ext uri="{FF2B5EF4-FFF2-40B4-BE49-F238E27FC236}">
                  <a16:creationId xmlns:a16="http://schemas.microsoft.com/office/drawing/2014/main" id="{37F44D4C-12D1-7DAC-769F-583AF366F529}"/>
                </a:ext>
              </a:extLst>
            </p:cNvPr>
            <p:cNvSpPr/>
            <p:nvPr/>
          </p:nvSpPr>
          <p:spPr>
            <a:xfrm>
              <a:off x="8956110" y="1716066"/>
              <a:ext cx="1979112" cy="141544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6" name="Picture 5">
              <a:extLst>
                <a:ext uri="{FF2B5EF4-FFF2-40B4-BE49-F238E27FC236}">
                  <a16:creationId xmlns:a16="http://schemas.microsoft.com/office/drawing/2014/main" id="{49BA7065-CB10-6C6F-61F4-18A0BB190FD1}"/>
                </a:ext>
              </a:extLst>
            </p:cNvPr>
            <p:cNvPicPr>
              <a:picLocks noChangeAspect="1"/>
            </p:cNvPicPr>
            <p:nvPr/>
          </p:nvPicPr>
          <p:blipFill>
            <a:blip r:embed="rId6"/>
            <a:stretch>
              <a:fillRect/>
            </a:stretch>
          </p:blipFill>
          <p:spPr>
            <a:xfrm>
              <a:off x="8591810" y="1963971"/>
              <a:ext cx="2761989" cy="966065"/>
            </a:xfrm>
            <a:prstGeom prst="rect">
              <a:avLst/>
            </a:prstGeom>
          </p:spPr>
        </p:pic>
      </p:grpSp>
      <p:sp>
        <p:nvSpPr>
          <p:cNvPr id="17" name="TextBox 16">
            <a:extLst>
              <a:ext uri="{FF2B5EF4-FFF2-40B4-BE49-F238E27FC236}">
                <a16:creationId xmlns:a16="http://schemas.microsoft.com/office/drawing/2014/main" id="{E1DB1DB4-50B8-CF98-01EC-326A381C06EB}"/>
              </a:ext>
            </a:extLst>
          </p:cNvPr>
          <p:cNvSpPr txBox="1"/>
          <p:nvPr/>
        </p:nvSpPr>
        <p:spPr>
          <a:xfrm>
            <a:off x="1002082" y="1865637"/>
            <a:ext cx="660758" cy="369332"/>
          </a:xfrm>
          <a:prstGeom prst="rect">
            <a:avLst/>
          </a:prstGeom>
          <a:noFill/>
        </p:spPr>
        <p:txBody>
          <a:bodyPr wrap="none" rtlCol="0">
            <a:spAutoFit/>
          </a:bodyPr>
          <a:lstStyle/>
          <a:p>
            <a:r>
              <a:rPr lang="en-DE" dirty="0"/>
              <a:t>170B</a:t>
            </a:r>
          </a:p>
        </p:txBody>
      </p:sp>
      <p:sp>
        <p:nvSpPr>
          <p:cNvPr id="18" name="TextBox 17">
            <a:extLst>
              <a:ext uri="{FF2B5EF4-FFF2-40B4-BE49-F238E27FC236}">
                <a16:creationId xmlns:a16="http://schemas.microsoft.com/office/drawing/2014/main" id="{492628DC-4E7E-C687-7B69-6561786DBD83}"/>
              </a:ext>
            </a:extLst>
          </p:cNvPr>
          <p:cNvSpPr txBox="1"/>
          <p:nvPr/>
        </p:nvSpPr>
        <p:spPr>
          <a:xfrm>
            <a:off x="4509369" y="1865637"/>
            <a:ext cx="426720" cy="369332"/>
          </a:xfrm>
          <a:prstGeom prst="rect">
            <a:avLst/>
          </a:prstGeom>
          <a:noFill/>
        </p:spPr>
        <p:txBody>
          <a:bodyPr wrap="none" rtlCol="0">
            <a:spAutoFit/>
          </a:bodyPr>
          <a:lstStyle/>
          <a:p>
            <a:r>
              <a:rPr lang="en-DE" dirty="0"/>
              <a:t>7B</a:t>
            </a:r>
          </a:p>
        </p:txBody>
      </p:sp>
      <p:sp>
        <p:nvSpPr>
          <p:cNvPr id="19" name="TextBox 18">
            <a:extLst>
              <a:ext uri="{FF2B5EF4-FFF2-40B4-BE49-F238E27FC236}">
                <a16:creationId xmlns:a16="http://schemas.microsoft.com/office/drawing/2014/main" id="{FD62D3F5-BBF5-8F6B-3FDB-1F40EAEFFF95}"/>
              </a:ext>
            </a:extLst>
          </p:cNvPr>
          <p:cNvSpPr txBox="1"/>
          <p:nvPr/>
        </p:nvSpPr>
        <p:spPr>
          <a:xfrm>
            <a:off x="8630432" y="1590064"/>
            <a:ext cx="426720" cy="369332"/>
          </a:xfrm>
          <a:prstGeom prst="rect">
            <a:avLst/>
          </a:prstGeom>
          <a:noFill/>
        </p:spPr>
        <p:txBody>
          <a:bodyPr wrap="none" rtlCol="0">
            <a:spAutoFit/>
          </a:bodyPr>
          <a:lstStyle/>
          <a:p>
            <a:r>
              <a:rPr lang="en-DE" dirty="0"/>
              <a:t>7B</a:t>
            </a:r>
          </a:p>
        </p:txBody>
      </p:sp>
      <p:sp>
        <p:nvSpPr>
          <p:cNvPr id="20" name="Cloud Callout 19">
            <a:extLst>
              <a:ext uri="{FF2B5EF4-FFF2-40B4-BE49-F238E27FC236}">
                <a16:creationId xmlns:a16="http://schemas.microsoft.com/office/drawing/2014/main" id="{2BCB9651-01AF-8B5B-1E4B-6DF72C23539D}"/>
              </a:ext>
            </a:extLst>
          </p:cNvPr>
          <p:cNvSpPr/>
          <p:nvPr/>
        </p:nvSpPr>
        <p:spPr>
          <a:xfrm>
            <a:off x="-241116" y="3017532"/>
            <a:ext cx="1903956" cy="1020284"/>
          </a:xfrm>
          <a:prstGeom prst="cloudCallout">
            <a:avLst>
              <a:gd name="adj1" fmla="val 57999"/>
              <a:gd name="adj2" fmla="val -405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Few-Shot</a:t>
            </a:r>
          </a:p>
        </p:txBody>
      </p:sp>
      <p:sp>
        <p:nvSpPr>
          <p:cNvPr id="21" name="Cloud Callout 20">
            <a:extLst>
              <a:ext uri="{FF2B5EF4-FFF2-40B4-BE49-F238E27FC236}">
                <a16:creationId xmlns:a16="http://schemas.microsoft.com/office/drawing/2014/main" id="{290C93FC-AB90-C8A3-72FB-D0B964E227D2}"/>
              </a:ext>
            </a:extLst>
          </p:cNvPr>
          <p:cNvSpPr/>
          <p:nvPr/>
        </p:nvSpPr>
        <p:spPr>
          <a:xfrm>
            <a:off x="6865572" y="3247068"/>
            <a:ext cx="1903956" cy="1020284"/>
          </a:xfrm>
          <a:prstGeom prst="cloudCallout">
            <a:avLst>
              <a:gd name="adj1" fmla="val 105"/>
              <a:gd name="adj2" fmla="val -79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Relativ simpel</a:t>
            </a:r>
          </a:p>
        </p:txBody>
      </p:sp>
      <p:sp>
        <p:nvSpPr>
          <p:cNvPr id="3" name="Cloud Callout 2">
            <a:extLst>
              <a:ext uri="{FF2B5EF4-FFF2-40B4-BE49-F238E27FC236}">
                <a16:creationId xmlns:a16="http://schemas.microsoft.com/office/drawing/2014/main" id="{46AE5882-FD42-1D9B-4289-357ECD63822B}"/>
              </a:ext>
            </a:extLst>
          </p:cNvPr>
          <p:cNvSpPr/>
          <p:nvPr/>
        </p:nvSpPr>
        <p:spPr>
          <a:xfrm>
            <a:off x="9187530" y="3853243"/>
            <a:ext cx="2960175" cy="1278904"/>
          </a:xfrm>
          <a:prstGeom prst="cloudCallout">
            <a:avLst>
              <a:gd name="adj1" fmla="val -108878"/>
              <a:gd name="adj2" fmla="val -1697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rgbClr val="FFFF00"/>
                </a:solidFill>
              </a:rPr>
              <a:t>GPT-J gut genug?</a:t>
            </a:r>
          </a:p>
        </p:txBody>
      </p:sp>
    </p:spTree>
    <p:extLst>
      <p:ext uri="{BB962C8B-B14F-4D97-AF65-F5344CB8AC3E}">
        <p14:creationId xmlns:p14="http://schemas.microsoft.com/office/powerpoint/2010/main" val="53051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1"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3696-0FD9-0C94-CE9B-A3375678E92D}"/>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D280E056-E4EB-251C-532C-A62450CE3C13}"/>
              </a:ext>
            </a:extLst>
          </p:cNvPr>
          <p:cNvSpPr>
            <a:spLocks noGrp="1"/>
          </p:cNvSpPr>
          <p:nvPr>
            <p:ph idx="1"/>
          </p:nvPr>
        </p:nvSpPr>
        <p:spPr/>
        <p:txBody>
          <a:bodyPr/>
          <a:lstStyle/>
          <a:p>
            <a:endParaRPr lang="en-DE"/>
          </a:p>
        </p:txBody>
      </p:sp>
      <p:pic>
        <p:nvPicPr>
          <p:cNvPr id="4" name="Picture 2" descr="An illustration of a human brain with stimulated neurons.">
            <a:extLst>
              <a:ext uri="{FF2B5EF4-FFF2-40B4-BE49-F238E27FC236}">
                <a16:creationId xmlns:a16="http://schemas.microsoft.com/office/drawing/2014/main" id="{EDB5A112-EA1F-DA06-4179-79D06F4F3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1440" y="-589439"/>
            <a:ext cx="20869898" cy="955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155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8D02-7D60-0FC0-3094-A5078C7E1D3F}"/>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20CBBADB-ED0F-E058-0BC1-489B76AA59CB}"/>
              </a:ext>
            </a:extLst>
          </p:cNvPr>
          <p:cNvSpPr>
            <a:spLocks noGrp="1"/>
          </p:cNvSpPr>
          <p:nvPr>
            <p:ph idx="1"/>
          </p:nvPr>
        </p:nvSpPr>
        <p:spPr/>
        <p:txBody>
          <a:bodyPr/>
          <a:lstStyle/>
          <a:p>
            <a:endParaRPr lang="en-DE"/>
          </a:p>
        </p:txBody>
      </p:sp>
      <p:pic>
        <p:nvPicPr>
          <p:cNvPr id="2050" name="Picture 2" descr="snake oil salesman history - Google Search | Old crow medicine show, Western  art, Painting">
            <a:extLst>
              <a:ext uri="{FF2B5EF4-FFF2-40B4-BE49-F238E27FC236}">
                <a16:creationId xmlns:a16="http://schemas.microsoft.com/office/drawing/2014/main" id="{AE933638-C068-2A77-AF94-B4EE4AF19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8745"/>
            <a:ext cx="12192000" cy="9421090"/>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a:extLst>
              <a:ext uri="{FF2B5EF4-FFF2-40B4-BE49-F238E27FC236}">
                <a16:creationId xmlns:a16="http://schemas.microsoft.com/office/drawing/2014/main" id="{7CE17BBA-57A0-152F-D165-8F477E2E5223}"/>
              </a:ext>
            </a:extLst>
          </p:cNvPr>
          <p:cNvSpPr/>
          <p:nvPr/>
        </p:nvSpPr>
        <p:spPr>
          <a:xfrm>
            <a:off x="1473798" y="-233363"/>
            <a:ext cx="3829723" cy="1828800"/>
          </a:xfrm>
          <a:prstGeom prst="wedgeEllipseCallout">
            <a:avLst>
              <a:gd name="adj1" fmla="val 52482"/>
              <a:gd name="adj2" fmla="val 619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AI with Neural Networks</a:t>
            </a:r>
          </a:p>
          <a:p>
            <a:pPr algn="ctr"/>
            <a:r>
              <a:rPr lang="en-GB" dirty="0"/>
              <a:t>T</a:t>
            </a:r>
            <a:r>
              <a:rPr lang="en-DE" dirty="0"/>
              <a:t>he best snake oil…</a:t>
            </a:r>
          </a:p>
        </p:txBody>
      </p:sp>
    </p:spTree>
    <p:extLst>
      <p:ext uri="{BB962C8B-B14F-4D97-AF65-F5344CB8AC3E}">
        <p14:creationId xmlns:p14="http://schemas.microsoft.com/office/powerpoint/2010/main" val="368417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me | Titanic &amp; Iceberg Exhibit - Halifax">
            <a:extLst>
              <a:ext uri="{FF2B5EF4-FFF2-40B4-BE49-F238E27FC236}">
                <a16:creationId xmlns:a16="http://schemas.microsoft.com/office/drawing/2014/main" id="{EC278474-9D24-818B-235B-7E9BF49AA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1" t="26103" r="1" b="14446"/>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EBE408-FC45-17E1-6AC2-0D7C939E8233}"/>
              </a:ext>
            </a:extLst>
          </p:cNvPr>
          <p:cNvSpPr>
            <a:spLocks noGrp="1"/>
          </p:cNvSpPr>
          <p:nvPr>
            <p:ph type="title"/>
          </p:nvPr>
        </p:nvSpPr>
        <p:spPr>
          <a:xfrm>
            <a:off x="371094" y="1161288"/>
            <a:ext cx="3438144" cy="1124712"/>
          </a:xfrm>
        </p:spPr>
        <p:txBody>
          <a:bodyPr anchor="b">
            <a:normAutofit/>
          </a:bodyPr>
          <a:lstStyle/>
          <a:p>
            <a:r>
              <a:rPr lang="en-DE" sz="2800" dirty="0"/>
              <a:t>Thank you</a:t>
            </a: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65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79C6-3879-2A4A-BFF9-49D1F8954A36}"/>
              </a:ext>
            </a:extLst>
          </p:cNvPr>
          <p:cNvSpPr>
            <a:spLocks noGrp="1"/>
          </p:cNvSpPr>
          <p:nvPr>
            <p:ph type="title"/>
          </p:nvPr>
        </p:nvSpPr>
        <p:spPr/>
        <p:txBody>
          <a:bodyPr/>
          <a:lstStyle/>
          <a:p>
            <a:r>
              <a:rPr lang="en-DE" dirty="0"/>
              <a:t>Recap: Convolution</a:t>
            </a:r>
          </a:p>
        </p:txBody>
      </p:sp>
      <p:pic>
        <p:nvPicPr>
          <p:cNvPr id="6" name="Content Placeholder 5" descr="A screen shot of a cat&#10;&#10;Description automatically generated">
            <a:extLst>
              <a:ext uri="{FF2B5EF4-FFF2-40B4-BE49-F238E27FC236}">
                <a16:creationId xmlns:a16="http://schemas.microsoft.com/office/drawing/2014/main" id="{7EB1123D-6476-E440-8B60-21B39034BA23}"/>
              </a:ext>
            </a:extLst>
          </p:cNvPr>
          <p:cNvPicPr>
            <a:picLocks noGrp="1" noChangeAspect="1"/>
          </p:cNvPicPr>
          <p:nvPr>
            <p:ph idx="1"/>
          </p:nvPr>
        </p:nvPicPr>
        <p:blipFill>
          <a:blip r:embed="rId2"/>
          <a:stretch>
            <a:fillRect/>
          </a:stretch>
        </p:blipFill>
        <p:spPr>
          <a:xfrm>
            <a:off x="1981200" y="2105705"/>
            <a:ext cx="8229600" cy="3151414"/>
          </a:xfrm>
        </p:spPr>
      </p:pic>
      <p:sp>
        <p:nvSpPr>
          <p:cNvPr id="4" name="Slide Number Placeholder 3">
            <a:extLst>
              <a:ext uri="{FF2B5EF4-FFF2-40B4-BE49-F238E27FC236}">
                <a16:creationId xmlns:a16="http://schemas.microsoft.com/office/drawing/2014/main" id="{6B330457-DA28-454D-8AEA-E6EA1C7F8AB0}"/>
              </a:ext>
            </a:extLst>
          </p:cNvPr>
          <p:cNvSpPr>
            <a:spLocks noGrp="1"/>
          </p:cNvSpPr>
          <p:nvPr>
            <p:ph type="sldNum" sz="quarter" idx="12"/>
          </p:nvPr>
        </p:nvSpPr>
        <p:spPr/>
        <p:txBody>
          <a:bodyPr/>
          <a:lstStyle/>
          <a:p>
            <a:pPr>
              <a:defRPr/>
            </a:pPr>
            <a:fld id="{E912F2AC-72A6-5242-BB66-261AC8F7AC4C}" type="slidenum">
              <a:rPr lang="de-DE" smtClean="0"/>
              <a:pPr>
                <a:defRPr/>
              </a:pPr>
              <a:t>7</a:t>
            </a:fld>
            <a:endParaRPr lang="de-DE"/>
          </a:p>
        </p:txBody>
      </p:sp>
    </p:spTree>
    <p:extLst>
      <p:ext uri="{BB962C8B-B14F-4D97-AF65-F5344CB8AC3E}">
        <p14:creationId xmlns:p14="http://schemas.microsoft.com/office/powerpoint/2010/main" val="4237929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B0CDA-3007-3040-9CBA-BBA95AD7B3DC}"/>
              </a:ext>
            </a:extLst>
          </p:cNvPr>
          <p:cNvPicPr>
            <a:picLocks noChangeAspect="1"/>
          </p:cNvPicPr>
          <p:nvPr/>
        </p:nvPicPr>
        <p:blipFill>
          <a:blip r:embed="rId2"/>
          <a:stretch>
            <a:fillRect/>
          </a:stretch>
        </p:blipFill>
        <p:spPr>
          <a:xfrm>
            <a:off x="960895" y="355460"/>
            <a:ext cx="9204527" cy="6147079"/>
          </a:xfrm>
          <a:prstGeom prst="rect">
            <a:avLst/>
          </a:prstGeom>
        </p:spPr>
      </p:pic>
      <p:sp>
        <p:nvSpPr>
          <p:cNvPr id="4" name="文本框 3">
            <a:extLst>
              <a:ext uri="{FF2B5EF4-FFF2-40B4-BE49-F238E27FC236}">
                <a16:creationId xmlns:a16="http://schemas.microsoft.com/office/drawing/2014/main" id="{AE0141E0-F157-A249-91C9-556C300C1289}"/>
              </a:ext>
            </a:extLst>
          </p:cNvPr>
          <p:cNvSpPr txBox="1"/>
          <p:nvPr/>
        </p:nvSpPr>
        <p:spPr>
          <a:xfrm>
            <a:off x="2604377" y="238780"/>
            <a:ext cx="8874701" cy="769441"/>
          </a:xfrm>
          <a:prstGeom prst="rect">
            <a:avLst/>
          </a:prstGeom>
          <a:noFill/>
        </p:spPr>
        <p:txBody>
          <a:bodyPr wrap="square" rtlCol="0">
            <a:spAutoFit/>
          </a:bodyPr>
          <a:lstStyle/>
          <a:p>
            <a:pPr algn="r"/>
            <a:r>
              <a:rPr kumimoji="1" lang="en-US" altLang="zh-CN" sz="4400" dirty="0">
                <a:latin typeface="+mj-lt"/>
              </a:rPr>
              <a:t>Contrastive</a:t>
            </a:r>
            <a:r>
              <a:rPr kumimoji="1" lang="zh-CN" altLang="en-US" sz="4400" dirty="0">
                <a:latin typeface="+mj-lt"/>
              </a:rPr>
              <a:t> </a:t>
            </a:r>
            <a:r>
              <a:rPr kumimoji="1" lang="en-US" altLang="zh-CN" sz="4400" dirty="0">
                <a:latin typeface="+mj-lt"/>
              </a:rPr>
              <a:t>Pre-training</a:t>
            </a:r>
            <a:endParaRPr kumimoji="1" lang="en" altLang="zh-CN" sz="4400" dirty="0">
              <a:latin typeface="+mj-lt"/>
            </a:endParaRPr>
          </a:p>
        </p:txBody>
      </p:sp>
    </p:spTree>
    <p:extLst>
      <p:ext uri="{BB962C8B-B14F-4D97-AF65-F5344CB8AC3E}">
        <p14:creationId xmlns:p14="http://schemas.microsoft.com/office/powerpoint/2010/main" val="3445978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1775520" y="260649"/>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1356549" y="983317"/>
            <a:ext cx="8366156" cy="5509420"/>
          </a:xfrm>
          <a:prstGeom prst="rect">
            <a:avLst/>
          </a:prstGeom>
        </p:spPr>
      </p:pic>
      <p:sp>
        <p:nvSpPr>
          <p:cNvPr id="12" name="矩形 11">
            <a:extLst>
              <a:ext uri="{FF2B5EF4-FFF2-40B4-BE49-F238E27FC236}">
                <a16:creationId xmlns:a16="http://schemas.microsoft.com/office/drawing/2014/main" id="{49BE8E06-2C4F-E547-90E1-95B64876CF37}"/>
              </a:ext>
            </a:extLst>
          </p:cNvPr>
          <p:cNvSpPr/>
          <p:nvPr/>
        </p:nvSpPr>
        <p:spPr>
          <a:xfrm>
            <a:off x="6996578" y="910318"/>
            <a:ext cx="3395045" cy="1200329"/>
          </a:xfrm>
          <a:prstGeom prst="rect">
            <a:avLst/>
          </a:prstGeom>
        </p:spPr>
        <p:txBody>
          <a:bodyPr wrap="square">
            <a:spAutoFit/>
          </a:bodyPr>
          <a:lstStyle/>
          <a:p>
            <a:pPr algn="ctr"/>
            <a:r>
              <a:rPr lang="en-US" altLang="zh-CN" b="1" dirty="0"/>
              <a:t>The</a:t>
            </a:r>
            <a:r>
              <a:rPr lang="zh-CN" altLang="en-US" b="1" dirty="0"/>
              <a:t> </a:t>
            </a:r>
            <a:r>
              <a:rPr lang="en-US" altLang="zh-CN" b="1" dirty="0"/>
              <a:t>classes</a:t>
            </a:r>
            <a:r>
              <a:rPr lang="zh-CN" altLang="en-US" b="1" dirty="0"/>
              <a:t> </a:t>
            </a:r>
            <a:r>
              <a:rPr lang="en-US" altLang="zh-CN" b="1" dirty="0"/>
              <a:t>are</a:t>
            </a:r>
            <a:r>
              <a:rPr lang="zh-CN" altLang="en-US" b="1" dirty="0"/>
              <a:t> </a:t>
            </a:r>
            <a:r>
              <a:rPr lang="en-US" altLang="zh-CN" b="1" dirty="0"/>
              <a:t>not</a:t>
            </a:r>
            <a:r>
              <a:rPr lang="zh-CN" altLang="en-US" b="1" dirty="0"/>
              <a:t> </a:t>
            </a:r>
            <a:r>
              <a:rPr lang="en-US" altLang="zh-CN" b="1" dirty="0"/>
              <a:t>pre-defined</a:t>
            </a:r>
            <a:r>
              <a:rPr lang="zh-CN" altLang="en-US" b="1" dirty="0"/>
              <a:t> </a:t>
            </a:r>
            <a:r>
              <a:rPr lang="en-US" altLang="zh-CN" b="1" dirty="0"/>
              <a:t>but</a:t>
            </a:r>
            <a:r>
              <a:rPr lang="zh-CN" altLang="en-US" b="1" dirty="0"/>
              <a:t> </a:t>
            </a:r>
            <a:r>
              <a:rPr lang="en-US" altLang="zh-CN" b="1" dirty="0"/>
              <a:t>chosen</a:t>
            </a:r>
            <a:r>
              <a:rPr lang="zh-CN" altLang="en-US" b="1" dirty="0"/>
              <a:t> </a:t>
            </a:r>
            <a:r>
              <a:rPr lang="en-US" altLang="zh-CN" b="1" dirty="0"/>
              <a:t>on</a:t>
            </a:r>
            <a:r>
              <a:rPr lang="zh-CN" altLang="en-US" b="1" dirty="0"/>
              <a:t> </a:t>
            </a:r>
            <a:r>
              <a:rPr lang="en-US" altLang="zh-CN" b="1" dirty="0"/>
              <a:t>demand </a:t>
            </a:r>
          </a:p>
          <a:p>
            <a:pPr algn="ctr"/>
            <a:r>
              <a:rPr lang="en-US" altLang="zh-CN" b="1" dirty="0"/>
              <a:t>(No fine-tuning)</a:t>
            </a:r>
          </a:p>
          <a:p>
            <a:pPr algn="ctr"/>
            <a:endParaRPr lang="en-US" altLang="zh-CN" b="1" dirty="0"/>
          </a:p>
        </p:txBody>
      </p:sp>
    </p:spTree>
    <p:extLst>
      <p:ext uri="{BB962C8B-B14F-4D97-AF65-F5344CB8AC3E}">
        <p14:creationId xmlns:p14="http://schemas.microsoft.com/office/powerpoint/2010/main" val="467516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E0141E0-F157-A249-91C9-556C300C1289}"/>
              </a:ext>
            </a:extLst>
          </p:cNvPr>
          <p:cNvSpPr txBox="1"/>
          <p:nvPr/>
        </p:nvSpPr>
        <p:spPr>
          <a:xfrm>
            <a:off x="1847528" y="260649"/>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grpSp>
        <p:nvGrpSpPr>
          <p:cNvPr id="2" name="Group 1">
            <a:extLst>
              <a:ext uri="{FF2B5EF4-FFF2-40B4-BE49-F238E27FC236}">
                <a16:creationId xmlns:a16="http://schemas.microsoft.com/office/drawing/2014/main" id="{D739E5EF-32CF-D8CB-0FC6-81390AF75C80}"/>
              </a:ext>
            </a:extLst>
          </p:cNvPr>
          <p:cNvGrpSpPr/>
          <p:nvPr/>
        </p:nvGrpSpPr>
        <p:grpSpPr>
          <a:xfrm>
            <a:off x="2142893" y="976392"/>
            <a:ext cx="8178977" cy="5538908"/>
            <a:chOff x="3103789" y="1733550"/>
            <a:chExt cx="5804808" cy="3913846"/>
          </a:xfrm>
        </p:grpSpPr>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3103790" y="1824718"/>
              <a:ext cx="5804807" cy="3822678"/>
            </a:xfrm>
            <a:prstGeom prst="rect">
              <a:avLst/>
            </a:prstGeom>
          </p:spPr>
        </p:pic>
        <p:sp>
          <p:nvSpPr>
            <p:cNvPr id="6" name="圆角矩形 5">
              <a:extLst>
                <a:ext uri="{FF2B5EF4-FFF2-40B4-BE49-F238E27FC236}">
                  <a16:creationId xmlns:a16="http://schemas.microsoft.com/office/drawing/2014/main" id="{1371EE52-12B1-C34E-A532-DFB548A6BBAC}"/>
                </a:ext>
              </a:extLst>
            </p:cNvPr>
            <p:cNvSpPr/>
            <p:nvPr/>
          </p:nvSpPr>
          <p:spPr>
            <a:xfrm>
              <a:off x="3103789" y="1733550"/>
              <a:ext cx="845912" cy="18415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矩形 6">
            <a:extLst>
              <a:ext uri="{FF2B5EF4-FFF2-40B4-BE49-F238E27FC236}">
                <a16:creationId xmlns:a16="http://schemas.microsoft.com/office/drawing/2014/main" id="{2CFEA7FD-8C5C-F84E-B9C5-34B5E9ADFB0A}"/>
              </a:ext>
            </a:extLst>
          </p:cNvPr>
          <p:cNvSpPr/>
          <p:nvPr/>
        </p:nvSpPr>
        <p:spPr>
          <a:xfrm>
            <a:off x="485265" y="1956279"/>
            <a:ext cx="1362263" cy="646331"/>
          </a:xfrm>
          <a:prstGeom prst="rect">
            <a:avLst/>
          </a:prstGeom>
        </p:spPr>
        <p:txBody>
          <a:bodyPr wrap="square">
            <a:spAutoFit/>
          </a:bodyPr>
          <a:lstStyle/>
          <a:p>
            <a:pPr algn="ctr"/>
            <a:r>
              <a:rPr lang="en-US" altLang="zh-CN" b="1" dirty="0">
                <a:solidFill>
                  <a:srgbClr val="C00000"/>
                </a:solidFill>
              </a:rPr>
              <a:t>Classes</a:t>
            </a:r>
            <a:r>
              <a:rPr lang="zh-CN" altLang="en-US" b="1" dirty="0">
                <a:solidFill>
                  <a:srgbClr val="C00000"/>
                </a:solidFill>
              </a:rPr>
              <a:t> </a:t>
            </a:r>
            <a:r>
              <a:rPr lang="en-US" altLang="zh-CN" b="1" dirty="0">
                <a:solidFill>
                  <a:srgbClr val="C00000"/>
                </a:solidFill>
              </a:rPr>
              <a:t>on</a:t>
            </a:r>
            <a:r>
              <a:rPr lang="zh-CN" altLang="en-US" b="1" dirty="0">
                <a:solidFill>
                  <a:srgbClr val="C00000"/>
                </a:solidFill>
              </a:rPr>
              <a:t> </a:t>
            </a:r>
            <a:r>
              <a:rPr lang="en-US" altLang="zh-CN" b="1" dirty="0">
                <a:solidFill>
                  <a:srgbClr val="C00000"/>
                </a:solidFill>
              </a:rPr>
              <a:t>demand</a:t>
            </a:r>
          </a:p>
        </p:txBody>
      </p:sp>
    </p:spTree>
    <p:extLst>
      <p:ext uri="{BB962C8B-B14F-4D97-AF65-F5344CB8AC3E}">
        <p14:creationId xmlns:p14="http://schemas.microsoft.com/office/powerpoint/2010/main" val="2740359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4A5C9A-D1B9-3FDB-62E9-482D99B7EE9B}"/>
              </a:ext>
            </a:extLst>
          </p:cNvPr>
          <p:cNvGrpSpPr/>
          <p:nvPr/>
        </p:nvGrpSpPr>
        <p:grpSpPr>
          <a:xfrm>
            <a:off x="1735810" y="1528905"/>
            <a:ext cx="8195675" cy="5034626"/>
            <a:chOff x="3103790" y="1823374"/>
            <a:chExt cx="5804807" cy="3824022"/>
          </a:xfrm>
        </p:grpSpPr>
        <p:pic>
          <p:nvPicPr>
            <p:cNvPr id="5" name="图片 4">
              <a:extLst>
                <a:ext uri="{FF2B5EF4-FFF2-40B4-BE49-F238E27FC236}">
                  <a16:creationId xmlns:a16="http://schemas.microsoft.com/office/drawing/2014/main" id="{D0B0035B-56BC-294C-982F-F6B12064BC3D}"/>
                </a:ext>
              </a:extLst>
            </p:cNvPr>
            <p:cNvPicPr>
              <a:picLocks noChangeAspect="1"/>
            </p:cNvPicPr>
            <p:nvPr/>
          </p:nvPicPr>
          <p:blipFill>
            <a:blip r:embed="rId2"/>
            <a:stretch>
              <a:fillRect/>
            </a:stretch>
          </p:blipFill>
          <p:spPr>
            <a:xfrm>
              <a:off x="3103790" y="1824718"/>
              <a:ext cx="5804807" cy="3822678"/>
            </a:xfrm>
            <a:prstGeom prst="rect">
              <a:avLst/>
            </a:prstGeom>
          </p:spPr>
        </p:pic>
        <p:sp>
          <p:nvSpPr>
            <p:cNvPr id="8" name="圆角矩形 7">
              <a:extLst>
                <a:ext uri="{FF2B5EF4-FFF2-40B4-BE49-F238E27FC236}">
                  <a16:creationId xmlns:a16="http://schemas.microsoft.com/office/drawing/2014/main" id="{E94AD64C-1D90-6F46-B3D8-13C68D35EC63}"/>
                </a:ext>
              </a:extLst>
            </p:cNvPr>
            <p:cNvSpPr/>
            <p:nvPr/>
          </p:nvSpPr>
          <p:spPr>
            <a:xfrm>
              <a:off x="4161440" y="1823374"/>
              <a:ext cx="1362263" cy="1702946"/>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plane</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car</a:t>
              </a: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dog</a:t>
              </a:r>
            </a:p>
            <a:p>
              <a:pPr algn="ctr"/>
              <a:endParaRPr kumimoji="1" lang="en-US" altLang="zh-CN" sz="1050" dirty="0">
                <a:solidFill>
                  <a:srgbClr val="976EA2"/>
                </a:solidFill>
                <a:latin typeface="Helvetica" pitchFamily="2" charset="0"/>
              </a:endParaRPr>
            </a:p>
            <a:p>
              <a:pPr algn="ctr"/>
              <a:r>
                <a:rPr kumimoji="1" lang="en-US" altLang="zh-CN" sz="1050" dirty="0">
                  <a:solidFill>
                    <a:srgbClr val="976EA2"/>
                  </a:solidFill>
                  <a:latin typeface="Helvetica" pitchFamily="2" charset="0"/>
                </a:rPr>
                <a:t>…</a:t>
              </a:r>
              <a:endParaRPr kumimoji="1" lang="zh-CN" altLang="en-US" sz="1050" dirty="0">
                <a:solidFill>
                  <a:srgbClr val="976EA2"/>
                </a:solidFill>
                <a:latin typeface="Helvetica" pitchFamily="2" charset="0"/>
              </a:endParaRPr>
            </a:p>
            <a:p>
              <a:pPr algn="ctr"/>
              <a:endParaRPr kumimoji="1" lang="en-US" altLang="zh-CN" sz="1050" dirty="0">
                <a:solidFill>
                  <a:sysClr val="windowText" lastClr="000000"/>
                </a:solidFill>
                <a:latin typeface="Helvetica" pitchFamily="2" charset="0"/>
              </a:endParaRPr>
            </a:p>
            <a:p>
              <a:pPr algn="ctr"/>
              <a:r>
                <a:rPr kumimoji="1" lang="en-US" altLang="zh-CN" sz="1050" dirty="0">
                  <a:solidFill>
                    <a:sysClr val="windowText" lastClr="000000"/>
                  </a:solidFill>
                  <a:latin typeface="Helvetica" pitchFamily="2" charset="0"/>
                </a:rPr>
                <a:t>A</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photo</a:t>
              </a:r>
              <a:r>
                <a:rPr kumimoji="1" lang="zh-CN" altLang="en-US" sz="1050" dirty="0">
                  <a:solidFill>
                    <a:sysClr val="windowText" lastClr="000000"/>
                  </a:solidFill>
                  <a:latin typeface="Helvetica" pitchFamily="2" charset="0"/>
                </a:rPr>
                <a:t> </a:t>
              </a:r>
              <a:r>
                <a:rPr kumimoji="1" lang="en-US" altLang="zh-CN" sz="1050" dirty="0">
                  <a:solidFill>
                    <a:sysClr val="windowText" lastClr="000000"/>
                  </a:solidFill>
                  <a:latin typeface="Helvetica" pitchFamily="2" charset="0"/>
                </a:rPr>
                <a:t>of</a:t>
              </a:r>
              <a:r>
                <a:rPr kumimoji="1" lang="zh-CN" altLang="en-US" sz="1050" dirty="0">
                  <a:solidFill>
                    <a:sysClr val="windowText" lastClr="000000"/>
                  </a:solidFill>
                  <a:latin typeface="Helvetica" pitchFamily="2" charset="0"/>
                </a:rPr>
                <a:t> </a:t>
              </a:r>
              <a:r>
                <a:rPr kumimoji="1" lang="en-US" altLang="zh-CN" sz="1050" dirty="0">
                  <a:solidFill>
                    <a:srgbClr val="976EA2"/>
                  </a:solidFill>
                  <a:latin typeface="Helvetica" pitchFamily="2" charset="0"/>
                </a:rPr>
                <a:t>bird</a:t>
              </a:r>
              <a:endParaRPr kumimoji="1" lang="zh-CN" altLang="en-US" sz="1050" dirty="0">
                <a:solidFill>
                  <a:srgbClr val="976EA2"/>
                </a:solidFill>
                <a:latin typeface="Helvetica" pitchFamily="2" charset="0"/>
              </a:endParaRPr>
            </a:p>
          </p:txBody>
        </p:sp>
      </p:grpSp>
      <p:sp>
        <p:nvSpPr>
          <p:cNvPr id="4" name="文本框 3">
            <a:extLst>
              <a:ext uri="{FF2B5EF4-FFF2-40B4-BE49-F238E27FC236}">
                <a16:creationId xmlns:a16="http://schemas.microsoft.com/office/drawing/2014/main" id="{AE0141E0-F157-A249-91C9-556C300C1289}"/>
              </a:ext>
            </a:extLst>
          </p:cNvPr>
          <p:cNvSpPr txBox="1"/>
          <p:nvPr/>
        </p:nvSpPr>
        <p:spPr>
          <a:xfrm>
            <a:off x="1847528" y="224251"/>
            <a:ext cx="7528214" cy="507831"/>
          </a:xfrm>
          <a:prstGeom prst="rect">
            <a:avLst/>
          </a:prstGeom>
          <a:noFill/>
        </p:spPr>
        <p:txBody>
          <a:bodyPr wrap="square" rtlCol="0">
            <a:spAutoFit/>
          </a:bodyPr>
          <a:lstStyle/>
          <a:p>
            <a:r>
              <a:rPr kumimoji="1" lang="en" altLang="zh-CN" sz="2700" b="1" dirty="0">
                <a:latin typeface="Helvetica" pitchFamily="2" charset="0"/>
              </a:rPr>
              <a:t>Method:</a:t>
            </a:r>
            <a:r>
              <a:rPr kumimoji="1" lang="zh-CN" altLang="en-US" sz="2700" b="1" dirty="0">
                <a:latin typeface="Helvetica" pitchFamily="2" charset="0"/>
              </a:rPr>
              <a:t> </a:t>
            </a:r>
            <a:r>
              <a:rPr kumimoji="1" lang="en-US" altLang="zh-CN" sz="2700" dirty="0">
                <a:latin typeface="Helvetica" pitchFamily="2" charset="0"/>
              </a:rPr>
              <a:t>Zero-Shot</a:t>
            </a:r>
            <a:r>
              <a:rPr kumimoji="1" lang="zh-CN" altLang="en-US" sz="2700" dirty="0">
                <a:latin typeface="Helvetica" pitchFamily="2" charset="0"/>
              </a:rPr>
              <a:t> </a:t>
            </a:r>
            <a:r>
              <a:rPr kumimoji="1" lang="en-US" altLang="zh-CN" sz="2700" dirty="0">
                <a:latin typeface="Helvetica" pitchFamily="2" charset="0"/>
              </a:rPr>
              <a:t>Testing</a:t>
            </a:r>
            <a:endParaRPr kumimoji="1" lang="en" altLang="zh-CN" sz="2700" dirty="0">
              <a:latin typeface="Helvetica" pitchFamily="2" charset="0"/>
            </a:endParaRPr>
          </a:p>
        </p:txBody>
      </p:sp>
      <p:sp>
        <p:nvSpPr>
          <p:cNvPr id="7" name="矩形 6">
            <a:extLst>
              <a:ext uri="{FF2B5EF4-FFF2-40B4-BE49-F238E27FC236}">
                <a16:creationId xmlns:a16="http://schemas.microsoft.com/office/drawing/2014/main" id="{2CFEA7FD-8C5C-F84E-B9C5-34B5E9ADFB0A}"/>
              </a:ext>
            </a:extLst>
          </p:cNvPr>
          <p:cNvSpPr/>
          <p:nvPr/>
        </p:nvSpPr>
        <p:spPr>
          <a:xfrm>
            <a:off x="3590908" y="723501"/>
            <a:ext cx="1199696" cy="646331"/>
          </a:xfrm>
          <a:prstGeom prst="rect">
            <a:avLst/>
          </a:prstGeom>
        </p:spPr>
        <p:txBody>
          <a:bodyPr wrap="square">
            <a:spAutoFit/>
          </a:bodyPr>
          <a:lstStyle/>
          <a:p>
            <a:pPr algn="ctr"/>
            <a:r>
              <a:rPr lang="en-US" altLang="zh-CN" b="1" dirty="0">
                <a:solidFill>
                  <a:srgbClr val="C00000"/>
                </a:solidFill>
              </a:rPr>
              <a:t>Text Prompts</a:t>
            </a:r>
            <a:endParaRPr lang="zh-CN" altLang="en-US" b="1" dirty="0">
              <a:solidFill>
                <a:srgbClr val="C00000"/>
              </a:solidFill>
            </a:endParaRPr>
          </a:p>
        </p:txBody>
      </p:sp>
      <p:sp>
        <p:nvSpPr>
          <p:cNvPr id="3" name="矩形 6">
            <a:extLst>
              <a:ext uri="{FF2B5EF4-FFF2-40B4-BE49-F238E27FC236}">
                <a16:creationId xmlns:a16="http://schemas.microsoft.com/office/drawing/2014/main" id="{AD3422EB-4FA4-475F-6E15-1CAA0DEFD073}"/>
              </a:ext>
            </a:extLst>
          </p:cNvPr>
          <p:cNvSpPr/>
          <p:nvPr/>
        </p:nvSpPr>
        <p:spPr>
          <a:xfrm>
            <a:off x="6651605" y="3036656"/>
            <a:ext cx="3477629" cy="369332"/>
          </a:xfrm>
          <a:prstGeom prst="rect">
            <a:avLst/>
          </a:prstGeom>
        </p:spPr>
        <p:txBody>
          <a:bodyPr wrap="square">
            <a:spAutoFit/>
          </a:bodyPr>
          <a:lstStyle/>
          <a:p>
            <a:pPr algn="ctr"/>
            <a:r>
              <a:rPr lang="en-US" altLang="zh-CN" b="1" dirty="0">
                <a:solidFill>
                  <a:srgbClr val="C00000"/>
                </a:solidFill>
              </a:rPr>
              <a:t>Encode</a:t>
            </a:r>
            <a:r>
              <a:rPr lang="zh-CN" altLang="en-US" b="1" dirty="0">
                <a:solidFill>
                  <a:srgbClr val="C00000"/>
                </a:solidFill>
              </a:rPr>
              <a:t> </a:t>
            </a:r>
            <a:r>
              <a:rPr lang="en-US" altLang="zh-CN" b="1" dirty="0">
                <a:solidFill>
                  <a:srgbClr val="C00000"/>
                </a:solidFill>
              </a:rPr>
              <a:t>and cache prompts</a:t>
            </a:r>
            <a:endParaRPr lang="zh-CN" altLang="en-US" b="1" dirty="0">
              <a:solidFill>
                <a:srgbClr val="C00000"/>
              </a:solidFill>
            </a:endParaRPr>
          </a:p>
        </p:txBody>
      </p:sp>
      <p:sp>
        <p:nvSpPr>
          <p:cNvPr id="6" name="矩形 5">
            <a:extLst>
              <a:ext uri="{FF2B5EF4-FFF2-40B4-BE49-F238E27FC236}">
                <a16:creationId xmlns:a16="http://schemas.microsoft.com/office/drawing/2014/main" id="{1C106105-DC2E-C301-5E48-B396DD8BFC32}"/>
              </a:ext>
            </a:extLst>
          </p:cNvPr>
          <p:cNvSpPr/>
          <p:nvPr/>
        </p:nvSpPr>
        <p:spPr>
          <a:xfrm>
            <a:off x="4454506" y="6189847"/>
            <a:ext cx="2041753" cy="369332"/>
          </a:xfrm>
          <a:prstGeom prst="rect">
            <a:avLst/>
          </a:prstGeom>
        </p:spPr>
        <p:txBody>
          <a:bodyPr wrap="square">
            <a:spAutoFit/>
          </a:bodyPr>
          <a:lstStyle/>
          <a:p>
            <a:pPr algn="ctr"/>
            <a:r>
              <a:rPr lang="en-US" altLang="zh-CN" b="1" dirty="0">
                <a:solidFill>
                  <a:srgbClr val="C00000"/>
                </a:solidFill>
              </a:rPr>
              <a:t>Encode</a:t>
            </a:r>
            <a:r>
              <a:rPr lang="zh-CN" altLang="en-US" b="1" dirty="0">
                <a:solidFill>
                  <a:srgbClr val="C00000"/>
                </a:solidFill>
              </a:rPr>
              <a:t> </a:t>
            </a:r>
            <a:r>
              <a:rPr lang="en-US" altLang="zh-CN" b="1" dirty="0">
                <a:solidFill>
                  <a:srgbClr val="C00000"/>
                </a:solidFill>
              </a:rPr>
              <a:t>test</a:t>
            </a:r>
            <a:r>
              <a:rPr lang="zh-CN" altLang="en-US" b="1" dirty="0">
                <a:solidFill>
                  <a:srgbClr val="C00000"/>
                </a:solidFill>
              </a:rPr>
              <a:t> </a:t>
            </a:r>
            <a:r>
              <a:rPr lang="en-US" altLang="zh-CN" b="1" dirty="0">
                <a:solidFill>
                  <a:srgbClr val="C00000"/>
                </a:solidFill>
              </a:rPr>
              <a:t>image</a:t>
            </a:r>
            <a:endParaRPr lang="zh-CN" altLang="en-US" b="1" dirty="0">
              <a:solidFill>
                <a:srgbClr val="C00000"/>
              </a:solidFill>
            </a:endParaRPr>
          </a:p>
        </p:txBody>
      </p:sp>
      <p:sp>
        <p:nvSpPr>
          <p:cNvPr id="9" name="矩形 6">
            <a:extLst>
              <a:ext uri="{FF2B5EF4-FFF2-40B4-BE49-F238E27FC236}">
                <a16:creationId xmlns:a16="http://schemas.microsoft.com/office/drawing/2014/main" id="{8537918F-BF43-3234-FB36-7455340582D2}"/>
              </a:ext>
            </a:extLst>
          </p:cNvPr>
          <p:cNvSpPr/>
          <p:nvPr/>
        </p:nvSpPr>
        <p:spPr>
          <a:xfrm>
            <a:off x="9607344" y="5327326"/>
            <a:ext cx="2041753" cy="923330"/>
          </a:xfrm>
          <a:prstGeom prst="rect">
            <a:avLst/>
          </a:prstGeom>
        </p:spPr>
        <p:txBody>
          <a:bodyPr wrap="square">
            <a:spAutoFit/>
          </a:bodyPr>
          <a:lstStyle/>
          <a:p>
            <a:pPr algn="ctr"/>
            <a:r>
              <a:rPr lang="en-US" altLang="zh-CN" b="1" dirty="0">
                <a:solidFill>
                  <a:srgbClr val="C00000"/>
                </a:solidFill>
              </a:rPr>
              <a:t>Compute</a:t>
            </a:r>
            <a:r>
              <a:rPr lang="zh-CN" altLang="en-US" b="1" dirty="0">
                <a:solidFill>
                  <a:srgbClr val="C00000"/>
                </a:solidFill>
              </a:rPr>
              <a:t> </a:t>
            </a:r>
            <a:r>
              <a:rPr lang="en-US" altLang="zh-CN" b="1" dirty="0">
                <a:solidFill>
                  <a:srgbClr val="C00000"/>
                </a:solidFill>
              </a:rPr>
              <a:t>similarities</a:t>
            </a:r>
            <a:r>
              <a:rPr lang="zh-CN" altLang="en-US" b="1" dirty="0">
                <a:solidFill>
                  <a:srgbClr val="C00000"/>
                </a:solidFill>
              </a:rPr>
              <a:t> </a:t>
            </a:r>
            <a:r>
              <a:rPr lang="en-US" altLang="zh-CN" b="1" dirty="0">
                <a:solidFill>
                  <a:srgbClr val="C00000"/>
                </a:solidFill>
              </a:rPr>
              <a:t>and</a:t>
            </a:r>
            <a:r>
              <a:rPr lang="zh-CN" altLang="en-US" b="1" dirty="0">
                <a:solidFill>
                  <a:srgbClr val="C00000"/>
                </a:solidFill>
              </a:rPr>
              <a:t> </a:t>
            </a:r>
            <a:r>
              <a:rPr lang="en-US" altLang="zh-CN" b="1" dirty="0">
                <a:solidFill>
                  <a:srgbClr val="C00000"/>
                </a:solidFill>
              </a:rPr>
              <a:t>pick</a:t>
            </a:r>
            <a:r>
              <a:rPr lang="zh-CN" altLang="en-US" b="1" dirty="0">
                <a:solidFill>
                  <a:srgbClr val="C00000"/>
                </a:solidFill>
              </a:rPr>
              <a:t> </a:t>
            </a:r>
            <a:r>
              <a:rPr lang="en-US" altLang="zh-CN" b="1" dirty="0">
                <a:solidFill>
                  <a:srgbClr val="C00000"/>
                </a:solidFill>
              </a:rPr>
              <a:t>the</a:t>
            </a:r>
            <a:r>
              <a:rPr lang="zh-CN" altLang="en-US" b="1" dirty="0">
                <a:solidFill>
                  <a:srgbClr val="C00000"/>
                </a:solidFill>
              </a:rPr>
              <a:t> </a:t>
            </a:r>
            <a:r>
              <a:rPr lang="en-US" altLang="zh-CN" b="1" dirty="0">
                <a:solidFill>
                  <a:srgbClr val="C00000"/>
                </a:solidFill>
              </a:rPr>
              <a:t>best</a:t>
            </a:r>
            <a:r>
              <a:rPr lang="zh-CN" altLang="en-US" b="1" dirty="0">
                <a:solidFill>
                  <a:srgbClr val="C00000"/>
                </a:solidFill>
              </a:rPr>
              <a:t> </a:t>
            </a:r>
            <a:r>
              <a:rPr lang="en-US" altLang="zh-CN" b="1" dirty="0">
                <a:solidFill>
                  <a:srgbClr val="C00000"/>
                </a:solidFill>
              </a:rPr>
              <a:t>class</a:t>
            </a:r>
            <a:endParaRPr lang="zh-CN" altLang="en-US" b="1" dirty="0">
              <a:solidFill>
                <a:srgbClr val="C00000"/>
              </a:solidFill>
            </a:endParaRPr>
          </a:p>
        </p:txBody>
      </p:sp>
    </p:spTree>
    <p:extLst>
      <p:ext uri="{BB962C8B-B14F-4D97-AF65-F5344CB8AC3E}">
        <p14:creationId xmlns:p14="http://schemas.microsoft.com/office/powerpoint/2010/main" val="14622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862" y="3395717"/>
            <a:ext cx="2450893" cy="1792444"/>
          </a:xfrm>
          <a:prstGeom prst="rect">
            <a:avLst/>
          </a:prstGeom>
        </p:spPr>
      </p:pic>
      <p:sp>
        <p:nvSpPr>
          <p:cNvPr id="9" name="Rectangle 8"/>
          <p:cNvSpPr/>
          <p:nvPr/>
        </p:nvSpPr>
        <p:spPr>
          <a:xfrm>
            <a:off x="2286000" y="6627168"/>
            <a:ext cx="7830720" cy="230832"/>
          </a:xfrm>
          <a:prstGeom prst="rect">
            <a:avLst/>
          </a:prstGeom>
        </p:spPr>
        <p:txBody>
          <a:bodyPr wrap="square">
            <a:spAutoFit/>
          </a:bodyPr>
          <a:lstStyle/>
          <a:p>
            <a:pPr algn="ctr"/>
            <a:r>
              <a:rPr lang="en-US" sz="900" i="1" dirty="0">
                <a:solidFill>
                  <a:schemeClr val="bg1"/>
                </a:solidFill>
              </a:rPr>
              <a:t>http://</a:t>
            </a:r>
            <a:r>
              <a:rPr lang="en-US" sz="900" i="1" dirty="0" err="1">
                <a:solidFill>
                  <a:schemeClr val="bg1"/>
                </a:solidFill>
              </a:rPr>
              <a:t>deeplearning.stanford.edu</a:t>
            </a:r>
            <a:r>
              <a:rPr lang="en-US" sz="900" i="1" dirty="0">
                <a:solidFill>
                  <a:schemeClr val="bg1"/>
                </a:solidFill>
              </a:rPr>
              <a:t>/wiki/</a:t>
            </a:r>
            <a:r>
              <a:rPr lang="en-US" sz="900" i="1" dirty="0" err="1">
                <a:solidFill>
                  <a:schemeClr val="bg1"/>
                </a:solidFill>
              </a:rPr>
              <a:t>index.php</a:t>
            </a:r>
            <a:r>
              <a:rPr lang="en-US" sz="900" i="1" dirty="0">
                <a:solidFill>
                  <a:schemeClr val="bg1"/>
                </a:solidFill>
              </a:rPr>
              <a:t>/</a:t>
            </a:r>
            <a:r>
              <a:rPr lang="en-US" sz="900" i="1" dirty="0" err="1">
                <a:solidFill>
                  <a:schemeClr val="bg1"/>
                </a:solidFill>
              </a:rPr>
              <a:t>Feature_extraction_using_convolution</a:t>
            </a:r>
            <a:endParaRPr lang="en-US" sz="900" i="1" dirty="0">
              <a:solidFill>
                <a:schemeClr val="bg1"/>
              </a:solidFill>
            </a:endParaRPr>
          </a:p>
        </p:txBody>
      </p:sp>
      <p:sp>
        <p:nvSpPr>
          <p:cNvPr id="11" name="Title 1"/>
          <p:cNvSpPr txBox="1">
            <a:spLocks/>
          </p:cNvSpPr>
          <p:nvPr/>
        </p:nvSpPr>
        <p:spPr>
          <a:xfrm>
            <a:off x="527462" y="220078"/>
            <a:ext cx="10077203" cy="11890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t>Recap: Convolutional Neural Networks (CNNs)</a:t>
            </a:r>
          </a:p>
        </p:txBody>
      </p:sp>
      <p:pic>
        <p:nvPicPr>
          <p:cNvPr id="13" name="Εικόνα 12"/>
          <p:cNvPicPr>
            <a:picLocks noChangeAspect="1"/>
          </p:cNvPicPr>
          <p:nvPr/>
        </p:nvPicPr>
        <p:blipFill>
          <a:blip r:embed="rId4"/>
          <a:stretch>
            <a:fillRect/>
          </a:stretch>
        </p:blipFill>
        <p:spPr>
          <a:xfrm>
            <a:off x="2772002" y="3531496"/>
            <a:ext cx="1447800" cy="1371600"/>
          </a:xfrm>
          <a:prstGeom prst="rect">
            <a:avLst/>
          </a:prstGeom>
        </p:spPr>
      </p:pic>
      <p:pic>
        <p:nvPicPr>
          <p:cNvPr id="14" name="Εικόνα 13"/>
          <p:cNvPicPr>
            <a:picLocks noChangeAspect="1"/>
          </p:cNvPicPr>
          <p:nvPr/>
        </p:nvPicPr>
        <p:blipFill>
          <a:blip r:embed="rId5"/>
          <a:stretch>
            <a:fillRect/>
          </a:stretch>
        </p:blipFill>
        <p:spPr>
          <a:xfrm>
            <a:off x="4709922" y="3817246"/>
            <a:ext cx="889000" cy="800100"/>
          </a:xfrm>
          <a:prstGeom prst="rect">
            <a:avLst/>
          </a:prstGeom>
        </p:spPr>
      </p:pic>
      <p:sp>
        <p:nvSpPr>
          <p:cNvPr id="15" name="TextBox 14"/>
          <p:cNvSpPr txBox="1"/>
          <p:nvPr/>
        </p:nvSpPr>
        <p:spPr>
          <a:xfrm>
            <a:off x="2772540" y="4864996"/>
            <a:ext cx="1339919" cy="369332"/>
          </a:xfrm>
          <a:prstGeom prst="rect">
            <a:avLst/>
          </a:prstGeom>
          <a:noFill/>
        </p:spPr>
        <p:txBody>
          <a:bodyPr wrap="none" rtlCol="0">
            <a:spAutoFit/>
          </a:bodyPr>
          <a:lstStyle/>
          <a:p>
            <a:r>
              <a:rPr lang="en-US"/>
              <a:t>Input matrix</a:t>
            </a:r>
            <a:endParaRPr lang="el-GR" dirty="0"/>
          </a:p>
        </p:txBody>
      </p:sp>
      <p:sp>
        <p:nvSpPr>
          <p:cNvPr id="16" name="TextBox 15"/>
          <p:cNvSpPr txBox="1"/>
          <p:nvPr/>
        </p:nvSpPr>
        <p:spPr>
          <a:xfrm>
            <a:off x="4386199" y="4541831"/>
            <a:ext cx="1536446" cy="646331"/>
          </a:xfrm>
          <a:prstGeom prst="rect">
            <a:avLst/>
          </a:prstGeom>
          <a:noFill/>
        </p:spPr>
        <p:txBody>
          <a:bodyPr wrap="none" rtlCol="0">
            <a:spAutoFit/>
          </a:bodyPr>
          <a:lstStyle/>
          <a:p>
            <a:pPr algn="ctr"/>
            <a:r>
              <a:rPr lang="en-US" dirty="0"/>
              <a:t>Convolutional </a:t>
            </a:r>
          </a:p>
          <a:p>
            <a:pPr algn="ctr"/>
            <a:r>
              <a:rPr lang="en-US" dirty="0"/>
              <a:t>3x3 filter</a:t>
            </a:r>
            <a:endParaRPr lang="el-GR" dirty="0"/>
          </a:p>
        </p:txBody>
      </p:sp>
      <p:sp>
        <p:nvSpPr>
          <p:cNvPr id="17" name="Δεξιό βέλος 16"/>
          <p:cNvSpPr/>
          <p:nvPr/>
        </p:nvSpPr>
        <p:spPr>
          <a:xfrm>
            <a:off x="6184900" y="3918446"/>
            <a:ext cx="742880"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l-GR"/>
          </a:p>
        </p:txBody>
      </p:sp>
      <p:sp>
        <p:nvSpPr>
          <p:cNvPr id="18" name="Slide Number Placeholder 3">
            <a:extLst>
              <a:ext uri="{FF2B5EF4-FFF2-40B4-BE49-F238E27FC236}">
                <a16:creationId xmlns:a16="http://schemas.microsoft.com/office/drawing/2014/main" id="{8247FC25-8562-1547-88C7-7B88EB49966B}"/>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8</a:t>
            </a:fld>
            <a:endParaRPr lang="de-DE"/>
          </a:p>
        </p:txBody>
      </p:sp>
    </p:spTree>
    <p:extLst>
      <p:ext uri="{BB962C8B-B14F-4D97-AF65-F5344CB8AC3E}">
        <p14:creationId xmlns:p14="http://schemas.microsoft.com/office/powerpoint/2010/main" val="2075421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19536" y="-88487"/>
            <a:ext cx="8424936" cy="11890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Recap: </a:t>
            </a:r>
            <a:r>
              <a:rPr lang="en-US" sz="3200" dirty="0" err="1"/>
              <a:t>ConvNets</a:t>
            </a:r>
            <a:r>
              <a:rPr lang="en-US" sz="3200" dirty="0"/>
              <a:t> (CNNs)</a:t>
            </a:r>
          </a:p>
        </p:txBody>
      </p:sp>
      <p:pic>
        <p:nvPicPr>
          <p:cNvPr id="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276" y="2716503"/>
            <a:ext cx="5442607" cy="3035300"/>
          </a:xfrm>
          <a:prstGeom prst="rect">
            <a:avLst/>
          </a:prstGeom>
        </p:spPr>
      </p:pic>
      <p:sp>
        <p:nvSpPr>
          <p:cNvPr id="2" name="Ορθογώνιο 1"/>
          <p:cNvSpPr/>
          <p:nvPr/>
        </p:nvSpPr>
        <p:spPr>
          <a:xfrm>
            <a:off x="3934389" y="6121136"/>
            <a:ext cx="4572000" cy="230832"/>
          </a:xfrm>
          <a:prstGeom prst="rect">
            <a:avLst/>
          </a:prstGeom>
        </p:spPr>
        <p:txBody>
          <a:bodyPr>
            <a:spAutoFit/>
          </a:bodyPr>
          <a:lstStyle/>
          <a:p>
            <a:pPr algn="ctr"/>
            <a:r>
              <a:rPr lang="en-US" sz="900" i="1" dirty="0">
                <a:latin typeface="Arial" charset="0"/>
                <a:ea typeface="Arial" charset="0"/>
                <a:cs typeface="Arial" charset="0"/>
              </a:rPr>
              <a:t>https://</a:t>
            </a:r>
            <a:r>
              <a:rPr lang="en-US" sz="900" i="1" dirty="0" err="1">
                <a:latin typeface="Arial" charset="0"/>
                <a:ea typeface="Arial" charset="0"/>
                <a:cs typeface="Arial" charset="0"/>
              </a:rPr>
              <a:t>shafeentejani.github.io</a:t>
            </a:r>
            <a:r>
              <a:rPr lang="en-US" sz="900" i="1" dirty="0">
                <a:latin typeface="Arial" charset="0"/>
                <a:ea typeface="Arial" charset="0"/>
                <a:cs typeface="Arial" charset="0"/>
              </a:rPr>
              <a:t>/assets/images/</a:t>
            </a:r>
            <a:r>
              <a:rPr lang="en-US" sz="900" i="1" dirty="0" err="1">
                <a:latin typeface="Arial" charset="0"/>
                <a:ea typeface="Arial" charset="0"/>
                <a:cs typeface="Arial" charset="0"/>
              </a:rPr>
              <a:t>pooling.gif</a:t>
            </a:r>
            <a:endParaRPr lang="en-US" sz="900" i="1" dirty="0">
              <a:latin typeface="Arial" charset="0"/>
              <a:ea typeface="Arial" charset="0"/>
              <a:cs typeface="Arial" charset="0"/>
            </a:endParaRPr>
          </a:p>
        </p:txBody>
      </p:sp>
      <p:sp>
        <p:nvSpPr>
          <p:cNvPr id="4" name="TextBox 3"/>
          <p:cNvSpPr txBox="1"/>
          <p:nvPr/>
        </p:nvSpPr>
        <p:spPr>
          <a:xfrm>
            <a:off x="5736897" y="3566057"/>
            <a:ext cx="1049903" cy="738664"/>
          </a:xfrm>
          <a:prstGeom prst="rect">
            <a:avLst/>
          </a:prstGeom>
          <a:noFill/>
        </p:spPr>
        <p:txBody>
          <a:bodyPr wrap="none" rtlCol="0">
            <a:spAutoFit/>
          </a:bodyPr>
          <a:lstStyle/>
          <a:p>
            <a:r>
              <a:rPr lang="en-US" sz="1400" dirty="0"/>
              <a:t>max pool</a:t>
            </a:r>
          </a:p>
          <a:p>
            <a:r>
              <a:rPr lang="en-US" sz="1400" dirty="0"/>
              <a:t>2x2 filters </a:t>
            </a:r>
          </a:p>
          <a:p>
            <a:r>
              <a:rPr lang="en-US" sz="1400" dirty="0"/>
              <a:t>and stride 2</a:t>
            </a:r>
            <a:endParaRPr lang="el-GR" sz="1400" dirty="0"/>
          </a:p>
        </p:txBody>
      </p:sp>
      <p:cxnSp>
        <p:nvCxnSpPr>
          <p:cNvPr id="16" name="Ευθύγραμμο βέλος σύνδεσης 15"/>
          <p:cNvCxnSpPr/>
          <p:nvPr/>
        </p:nvCxnSpPr>
        <p:spPr>
          <a:xfrm>
            <a:off x="5772386" y="4348906"/>
            <a:ext cx="1199367" cy="127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5A753723-484C-FC4B-A7BD-24FED1174F6C}"/>
              </a:ext>
            </a:extLst>
          </p:cNvPr>
          <p:cNvSpPr txBox="1"/>
          <p:nvPr/>
        </p:nvSpPr>
        <p:spPr>
          <a:xfrm>
            <a:off x="6672064" y="5154275"/>
            <a:ext cx="2217274" cy="369332"/>
          </a:xfrm>
          <a:prstGeom prst="rect">
            <a:avLst/>
          </a:prstGeom>
          <a:noFill/>
        </p:spPr>
        <p:txBody>
          <a:bodyPr wrap="none" rtlCol="0">
            <a:spAutoFit/>
          </a:bodyPr>
          <a:lstStyle/>
          <a:p>
            <a:r>
              <a:rPr lang="en-DE" dirty="0"/>
              <a:t>Dimension reduction</a:t>
            </a:r>
          </a:p>
        </p:txBody>
      </p:sp>
      <p:sp>
        <p:nvSpPr>
          <p:cNvPr id="10" name="Slide Number Placeholder 3">
            <a:extLst>
              <a:ext uri="{FF2B5EF4-FFF2-40B4-BE49-F238E27FC236}">
                <a16:creationId xmlns:a16="http://schemas.microsoft.com/office/drawing/2014/main" id="{AD5D636E-44F7-7843-B7CA-87E16F08049B}"/>
              </a:ext>
            </a:extLst>
          </p:cNvPr>
          <p:cNvSpPr>
            <a:spLocks noGrp="1"/>
          </p:cNvSpPr>
          <p:nvPr>
            <p:ph type="sldNum" sz="quarter" idx="12"/>
          </p:nvPr>
        </p:nvSpPr>
        <p:spPr>
          <a:xfrm>
            <a:off x="9480551" y="6400800"/>
            <a:ext cx="1008063" cy="196850"/>
          </a:xfrm>
        </p:spPr>
        <p:txBody>
          <a:bodyPr/>
          <a:lstStyle/>
          <a:p>
            <a:pPr>
              <a:defRPr/>
            </a:pPr>
            <a:fld id="{A4C577E2-95DD-1F4B-A688-E8FB02007787}" type="slidenum">
              <a:rPr lang="de-DE" smtClean="0"/>
              <a:pPr>
                <a:defRPr/>
              </a:pPr>
              <a:t>9</a:t>
            </a:fld>
            <a:endParaRPr lang="de-DE"/>
          </a:p>
        </p:txBody>
      </p:sp>
    </p:spTree>
    <p:extLst>
      <p:ext uri="{BB962C8B-B14F-4D97-AF65-F5344CB8AC3E}">
        <p14:creationId xmlns:p14="http://schemas.microsoft.com/office/powerpoint/2010/main" val="2241972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IDF_i = \log\frac{N}{n_i}$&#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30"/>
  <p:tag name="PICTUREFILESIZE" val="73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3804</Words>
  <Application>Microsoft Macintosh PowerPoint</Application>
  <PresentationFormat>Widescreen</PresentationFormat>
  <Paragraphs>1199</Paragraphs>
  <Slides>73</Slides>
  <Notes>26</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94" baseType="lpstr">
      <vt:lpstr>微軟正黑體</vt:lpstr>
      <vt:lpstr>AdvPTimes</vt:lpstr>
      <vt:lpstr>Arial</vt:lpstr>
      <vt:lpstr>Calibri</vt:lpstr>
      <vt:lpstr>Calibri Light</vt:lpstr>
      <vt:lpstr>Cambria Math</vt:lpstr>
      <vt:lpstr>cmsy10</vt:lpstr>
      <vt:lpstr>Courier</vt:lpstr>
      <vt:lpstr>Helvetica</vt:lpstr>
      <vt:lpstr>Helvetica Neue</vt:lpstr>
      <vt:lpstr>Lucida Grande</vt:lpstr>
      <vt:lpstr>Luengo</vt:lpstr>
      <vt:lpstr>Manrope</vt:lpstr>
      <vt:lpstr>Myriad Pro</vt:lpstr>
      <vt:lpstr>nyt-imperial</vt:lpstr>
      <vt:lpstr>Times</vt:lpstr>
      <vt:lpstr>Times New Roman</vt:lpstr>
      <vt:lpstr>Verdana</vt:lpstr>
      <vt:lpstr>Office Theme</vt:lpstr>
      <vt:lpstr>Worksheet</vt:lpstr>
      <vt:lpstr>Arbeitsblatt</vt:lpstr>
      <vt:lpstr>From Word Embeddings  to Language Models </vt:lpstr>
      <vt:lpstr>Recap: Document and query representation</vt:lpstr>
      <vt:lpstr>Recap: TF.IDF / LSH</vt:lpstr>
      <vt:lpstr>Recap: Language Models</vt:lpstr>
      <vt:lpstr>Recap: Word Embedding: word2vec</vt:lpstr>
      <vt:lpstr>Word Embeddings and</vt:lpstr>
      <vt:lpstr>Recap: Convolution</vt:lpstr>
      <vt:lpstr>PowerPoint Presentation</vt:lpstr>
      <vt:lpstr>PowerPoint Presentation</vt:lpstr>
      <vt:lpstr>PowerPoint Presentation</vt:lpstr>
      <vt:lpstr>Computer Vision Example: Alexnet</vt:lpstr>
      <vt:lpstr>Image classification</vt:lpstr>
      <vt:lpstr>What is happening?</vt:lpstr>
      <vt:lpstr>1d-CNNs for text</vt:lpstr>
      <vt:lpstr>PowerPoint Presentation</vt:lpstr>
      <vt:lpstr>PowerPoint Presentation</vt:lpstr>
      <vt:lpstr>Protein example: T1044 (RNA Polymerase)</vt:lpstr>
      <vt:lpstr>Putting our protein knowledge into the model</vt:lpstr>
      <vt:lpstr>PowerPoint Presentation</vt:lpstr>
      <vt:lpstr>Recursive Networks – Or: Copying the Pattern</vt:lpstr>
      <vt:lpstr>Computing the Hidden State</vt:lpstr>
      <vt:lpstr>RNNs for Sequence Classification</vt:lpstr>
      <vt:lpstr>PowerPoint Presentation</vt:lpstr>
      <vt:lpstr>Bidirectional RNNs for sequence classification</vt:lpstr>
      <vt:lpstr>Encoder-Decoder (seq2seq) model</vt:lpstr>
      <vt:lpstr>A More General View of seq2seq</vt:lpstr>
      <vt:lpstr>Attention 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Positional Encoding </vt:lpstr>
      <vt:lpstr>Seq2seq with Attention</vt:lpstr>
      <vt:lpstr>PowerPoint Presentation</vt:lpstr>
      <vt:lpstr>PowerPoint Presentation</vt:lpstr>
      <vt:lpstr>Bidirectional Encoder Representations from Transformers (BERT)</vt:lpstr>
      <vt:lpstr>PowerPoint Presentation</vt:lpstr>
      <vt:lpstr>PowerPoint Presentation</vt:lpstr>
      <vt:lpstr>Inductive Bias for Deep Learning Models</vt:lpstr>
      <vt:lpstr>PowerPoint Presentation</vt:lpstr>
      <vt:lpstr>PowerPoint Presentation</vt:lpstr>
      <vt:lpstr>PowerPoint Presentation</vt:lpstr>
      <vt:lpstr>PowerPoint Presentation</vt:lpstr>
      <vt:lpstr>PowerPoint Presentation</vt:lpstr>
      <vt:lpstr>PowerPoint Presentation</vt:lpstr>
      <vt:lpstr>Emergente  Fähigkeiten  Hoffnung für AGI?  Haben wir General Problem Solver?</vt:lpstr>
      <vt:lpstr>Emergenz: Lineare statt logarithmische Skala</vt:lpstr>
      <vt:lpstr>PowerPoint Presentation</vt:lpstr>
      <vt:lpstr>Examples</vt:lpstr>
      <vt:lpstr>Creating statements from FMEA models</vt:lpstr>
      <vt:lpstr>Test Setup – Associative Conversation</vt:lpstr>
      <vt:lpstr>Example</vt:lpstr>
      <vt:lpstr>Example</vt:lpstr>
      <vt:lpstr>Conversation Example</vt:lpstr>
      <vt:lpstr>Extend GPT-4 or Train our Own Model?</vt:lpstr>
      <vt:lpstr>Pre-Training &amp;       Fine Tuning</vt:lpstr>
      <vt:lpstr>LLaMA vs Alpaca</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Word Embedding to AlphaFold</dc:title>
  <dc:creator>Ralf Möller</dc:creator>
  <cp:lastModifiedBy>Ralf Möller</cp:lastModifiedBy>
  <cp:revision>83</cp:revision>
  <dcterms:created xsi:type="dcterms:W3CDTF">2023-06-18T11:17:19Z</dcterms:created>
  <dcterms:modified xsi:type="dcterms:W3CDTF">2023-06-19T11:49:10Z</dcterms:modified>
</cp:coreProperties>
</file>