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75" r:id="rId8"/>
    <p:sldId id="276" r:id="rId9"/>
    <p:sldId id="306" r:id="rId10"/>
    <p:sldId id="277" r:id="rId11"/>
    <p:sldId id="288" r:id="rId12"/>
    <p:sldId id="308" r:id="rId13"/>
    <p:sldId id="285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1" r:id="rId22"/>
    <p:sldId id="296" r:id="rId23"/>
    <p:sldId id="297" r:id="rId24"/>
    <p:sldId id="298" r:id="rId25"/>
    <p:sldId id="299" r:id="rId26"/>
    <p:sldId id="269" r:id="rId27"/>
    <p:sldId id="311" r:id="rId28"/>
    <p:sldId id="313" r:id="rId29"/>
    <p:sldId id="310" r:id="rId30"/>
  </p:sldIdLst>
  <p:sldSz cx="10693400" cy="756126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/>
    <p:restoredTop sz="94694"/>
  </p:normalViewPr>
  <p:slideViewPr>
    <p:cSldViewPr snapToGrid="0">
      <p:cViewPr varScale="1">
        <p:scale>
          <a:sx n="110" d="100"/>
          <a:sy n="11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S" userId="932eb99de0735858" providerId="Windows Live" clId="Web-{F6EC788B-92AD-44D1-9B8D-F197F3910CC1}"/>
    <pc:docChg chg="delSld modSld">
      <pc:chgData name="Maurice S" userId="932eb99de0735858" providerId="Windows Live" clId="Web-{F6EC788B-92AD-44D1-9B8D-F197F3910CC1}" dt="2019-09-01T13:08:36.037" v="280"/>
      <pc:docMkLst>
        <pc:docMk/>
      </pc:docMkLst>
      <pc:sldChg chg="modSp">
        <pc:chgData name="Maurice S" userId="932eb99de0735858" providerId="Windows Live" clId="Web-{F6EC788B-92AD-44D1-9B8D-F197F3910CC1}" dt="2019-09-01T11:42:58.860" v="4"/>
        <pc:sldMkLst>
          <pc:docMk/>
          <pc:sldMk cId="1176425407" sldId="287"/>
        </pc:sldMkLst>
        <pc:spChg chg="mod">
          <ac:chgData name="Maurice S" userId="932eb99de0735858" providerId="Windows Live" clId="Web-{F6EC788B-92AD-44D1-9B8D-F197F3910CC1}" dt="2019-09-01T11:42:58.860" v="4"/>
          <ac:spMkLst>
            <pc:docMk/>
            <pc:sldMk cId="1176425407" sldId="287"/>
            <ac:spMk id="11" creationId="{C407833B-D337-4446-AC29-B9ECEAA8A7F9}"/>
          </ac:spMkLst>
        </pc:spChg>
      </pc:sldChg>
      <pc:sldChg chg="modSp">
        <pc:chgData name="Maurice S" userId="932eb99de0735858" providerId="Windows Live" clId="Web-{F6EC788B-92AD-44D1-9B8D-F197F3910CC1}" dt="2019-09-01T11:43:25.704" v="8"/>
        <pc:sldMkLst>
          <pc:docMk/>
          <pc:sldMk cId="1385946378" sldId="288"/>
        </pc:sldMkLst>
        <pc:spChg chg="mod">
          <ac:chgData name="Maurice S" userId="932eb99de0735858" providerId="Windows Live" clId="Web-{F6EC788B-92AD-44D1-9B8D-F197F3910CC1}" dt="2019-09-01T11:43:22.095" v="6"/>
          <ac:spMkLst>
            <pc:docMk/>
            <pc:sldMk cId="1385946378" sldId="288"/>
            <ac:spMk id="11" creationId="{C407833B-D337-4446-AC29-B9ECEAA8A7F9}"/>
          </ac:spMkLst>
        </pc:spChg>
        <pc:spChg chg="mod">
          <ac:chgData name="Maurice S" userId="932eb99de0735858" providerId="Windows Live" clId="Web-{F6EC788B-92AD-44D1-9B8D-F197F3910CC1}" dt="2019-09-01T11:43:25.704" v="8"/>
          <ac:spMkLst>
            <pc:docMk/>
            <pc:sldMk cId="1385946378" sldId="288"/>
            <ac:spMk id="18" creationId="{4DB5C1D7-CDBF-4111-8304-AA6FB01946F4}"/>
          </ac:spMkLst>
        </pc:spChg>
      </pc:sldChg>
      <pc:sldChg chg="modSp">
        <pc:chgData name="Maurice S" userId="932eb99de0735858" providerId="Windows Live" clId="Web-{F6EC788B-92AD-44D1-9B8D-F197F3910CC1}" dt="2019-09-01T12:30:35.505" v="256" actId="20577"/>
        <pc:sldMkLst>
          <pc:docMk/>
          <pc:sldMk cId="800080037" sldId="296"/>
        </pc:sldMkLst>
        <pc:spChg chg="mod">
          <ac:chgData name="Maurice S" userId="932eb99de0735858" providerId="Windows Live" clId="Web-{F6EC788B-92AD-44D1-9B8D-F197F3910CC1}" dt="2019-09-01T12:30:35.505" v="256" actId="20577"/>
          <ac:spMkLst>
            <pc:docMk/>
            <pc:sldMk cId="800080037" sldId="296"/>
            <ac:spMk id="6" creationId="{37956950-328E-443F-A15F-A490FCDB4B1A}"/>
          </ac:spMkLst>
        </pc:spChg>
        <pc:spChg chg="mod">
          <ac:chgData name="Maurice S" userId="932eb99de0735858" providerId="Windows Live" clId="Web-{F6EC788B-92AD-44D1-9B8D-F197F3910CC1}" dt="2019-09-01T11:44:05.205" v="14" actId="1076"/>
          <ac:spMkLst>
            <pc:docMk/>
            <pc:sldMk cId="800080037" sldId="296"/>
            <ac:spMk id="858" creationId="{00000000-0000-0000-0000-000000000000}"/>
          </ac:spMkLst>
        </pc:spChg>
      </pc:sldChg>
      <pc:sldChg chg="addSp delSp modSp">
        <pc:chgData name="Maurice S" userId="932eb99de0735858" providerId="Windows Live" clId="Web-{F6EC788B-92AD-44D1-9B8D-F197F3910CC1}" dt="2019-09-01T13:08:36.037" v="280"/>
        <pc:sldMkLst>
          <pc:docMk/>
          <pc:sldMk cId="474023764" sldId="297"/>
        </pc:sldMkLst>
        <pc:spChg chg="add del mod">
          <ac:chgData name="Maurice S" userId="932eb99de0735858" providerId="Windows Live" clId="Web-{F6EC788B-92AD-44D1-9B8D-F197F3910CC1}" dt="2019-09-01T13:08:36.037" v="280"/>
          <ac:spMkLst>
            <pc:docMk/>
            <pc:sldMk cId="474023764" sldId="297"/>
            <ac:spMk id="2" creationId="{8CFF579E-5F2A-4CEF-B4F9-4E3226BED302}"/>
          </ac:spMkLst>
        </pc:spChg>
        <pc:spChg chg="add mod">
          <ac:chgData name="Maurice S" userId="932eb99de0735858" providerId="Windows Live" clId="Web-{F6EC788B-92AD-44D1-9B8D-F197F3910CC1}" dt="2019-09-01T13:08:32.850" v="279" actId="20577"/>
          <ac:spMkLst>
            <pc:docMk/>
            <pc:sldMk cId="474023764" sldId="297"/>
            <ac:spMk id="3" creationId="{FBAC1535-FDBA-447E-9101-BBB276BB0286}"/>
          </ac:spMkLst>
        </pc:spChg>
        <pc:spChg chg="del">
          <ac:chgData name="Maurice S" userId="932eb99de0735858" providerId="Windows Live" clId="Web-{F6EC788B-92AD-44D1-9B8D-F197F3910CC1}" dt="2019-09-01T13:07:35.005" v="258"/>
          <ac:spMkLst>
            <pc:docMk/>
            <pc:sldMk cId="474023764" sldId="297"/>
            <ac:spMk id="6" creationId="{37956950-328E-443F-A15F-A490FCDB4B1A}"/>
          </ac:spMkLst>
        </pc:spChg>
      </pc:sldChg>
      <pc:sldChg chg="del">
        <pc:chgData name="Maurice S" userId="932eb99de0735858" providerId="Windows Live" clId="Web-{F6EC788B-92AD-44D1-9B8D-F197F3910CC1}" dt="2019-09-01T12:30:41.974" v="257"/>
        <pc:sldMkLst>
          <pc:docMk/>
          <pc:sldMk cId="2997360511" sldId="298"/>
        </pc:sldMkLst>
      </pc:sldChg>
    </pc:docChg>
  </pc:docChgLst>
  <pc:docChgLst>
    <pc:chgData name="Maurice S" userId="932eb99de0735858" providerId="Windows Live" clId="Web-{CC079BFC-070D-4E00-B20F-4FDC817EA559}"/>
    <pc:docChg chg="addSld delSld modSld">
      <pc:chgData name="Maurice S" userId="932eb99de0735858" providerId="Windows Live" clId="Web-{CC079BFC-070D-4E00-B20F-4FDC817EA559}" dt="2019-09-01T19:34:20.051" v="422"/>
      <pc:docMkLst>
        <pc:docMk/>
      </pc:docMkLst>
      <pc:sldChg chg="del">
        <pc:chgData name="Maurice S" userId="932eb99de0735858" providerId="Windows Live" clId="Web-{CC079BFC-070D-4E00-B20F-4FDC817EA559}" dt="2019-09-01T19:32:02.642" v="407"/>
        <pc:sldMkLst>
          <pc:docMk/>
          <pc:sldMk cId="0" sldId="259"/>
        </pc:sldMkLst>
      </pc:sldChg>
      <pc:sldChg chg="del">
        <pc:chgData name="Maurice S" userId="932eb99de0735858" providerId="Windows Live" clId="Web-{CC079BFC-070D-4E00-B20F-4FDC817EA559}" dt="2019-09-01T19:16:46.388" v="356"/>
        <pc:sldMkLst>
          <pc:docMk/>
          <pc:sldMk cId="0" sldId="261"/>
        </pc:sldMkLst>
      </pc:sldChg>
      <pc:sldChg chg="del">
        <pc:chgData name="Maurice S" userId="932eb99de0735858" providerId="Windows Live" clId="Web-{CC079BFC-070D-4E00-B20F-4FDC817EA559}" dt="2019-09-01T19:16:50.997" v="357"/>
        <pc:sldMkLst>
          <pc:docMk/>
          <pc:sldMk cId="0" sldId="262"/>
        </pc:sldMkLst>
      </pc:sldChg>
      <pc:sldChg chg="del">
        <pc:chgData name="Maurice S" userId="932eb99de0735858" providerId="Windows Live" clId="Web-{CC079BFC-070D-4E00-B20F-4FDC817EA559}" dt="2019-09-01T19:16:53.794" v="359"/>
        <pc:sldMkLst>
          <pc:docMk/>
          <pc:sldMk cId="0" sldId="264"/>
        </pc:sldMkLst>
      </pc:sldChg>
      <pc:sldChg chg="del">
        <pc:chgData name="Maurice S" userId="932eb99de0735858" providerId="Windows Live" clId="Web-{CC079BFC-070D-4E00-B20F-4FDC817EA559}" dt="2019-09-01T19:16:59.779" v="360"/>
        <pc:sldMkLst>
          <pc:docMk/>
          <pc:sldMk cId="0" sldId="265"/>
        </pc:sldMkLst>
      </pc:sldChg>
      <pc:sldChg chg="del">
        <pc:chgData name="Maurice S" userId="932eb99de0735858" providerId="Windows Live" clId="Web-{CC079BFC-070D-4E00-B20F-4FDC817EA559}" dt="2019-09-01T19:33:12.597" v="419"/>
        <pc:sldMkLst>
          <pc:docMk/>
          <pc:sldMk cId="0" sldId="266"/>
        </pc:sldMkLst>
      </pc:sldChg>
      <pc:sldChg chg="del">
        <pc:chgData name="Maurice S" userId="932eb99de0735858" providerId="Windows Live" clId="Web-{CC079BFC-070D-4E00-B20F-4FDC817EA559}" dt="2019-09-01T19:31:49.158" v="405"/>
        <pc:sldMkLst>
          <pc:docMk/>
          <pc:sldMk cId="0" sldId="267"/>
        </pc:sldMkLst>
      </pc:sldChg>
      <pc:sldChg chg="modSp">
        <pc:chgData name="Maurice S" userId="932eb99de0735858" providerId="Windows Live" clId="Web-{CC079BFC-070D-4E00-B20F-4FDC817EA559}" dt="2019-09-01T19:33:32.488" v="420" actId="20577"/>
        <pc:sldMkLst>
          <pc:docMk/>
          <pc:sldMk cId="0" sldId="269"/>
        </pc:sldMkLst>
        <pc:spChg chg="mod">
          <ac:chgData name="Maurice S" userId="932eb99de0735858" providerId="Windows Live" clId="Web-{CC079BFC-070D-4E00-B20F-4FDC817EA559}" dt="2019-09-01T19:33:32.488" v="420" actId="20577"/>
          <ac:spMkLst>
            <pc:docMk/>
            <pc:sldMk cId="0" sldId="269"/>
            <ac:spMk id="967" creationId="{00000000-0000-0000-0000-000000000000}"/>
          </ac:spMkLst>
        </pc:spChg>
      </pc:sldChg>
      <pc:sldChg chg="del">
        <pc:chgData name="Maurice S" userId="932eb99de0735858" providerId="Windows Live" clId="Web-{CC079BFC-070D-4E00-B20F-4FDC817EA559}" dt="2019-09-01T19:16:52.341" v="358"/>
        <pc:sldMkLst>
          <pc:docMk/>
          <pc:sldMk cId="3014144435" sldId="271"/>
        </pc:sldMkLst>
      </pc:sldChg>
      <pc:sldChg chg="del">
        <pc:chgData name="Maurice S" userId="932eb99de0735858" providerId="Windows Live" clId="Web-{CC079BFC-070D-4E00-B20F-4FDC817EA559}" dt="2019-09-01T19:31:49.845" v="406"/>
        <pc:sldMkLst>
          <pc:docMk/>
          <pc:sldMk cId="390530163" sldId="272"/>
        </pc:sldMkLst>
      </pc:sldChg>
      <pc:sldChg chg="modSp">
        <pc:chgData name="Maurice S" userId="932eb99de0735858" providerId="Windows Live" clId="Web-{CC079BFC-070D-4E00-B20F-4FDC817EA559}" dt="2019-09-01T19:34:20.051" v="422"/>
        <pc:sldMkLst>
          <pc:docMk/>
          <pc:sldMk cId="2088689127" sldId="276"/>
        </pc:sldMkLst>
        <pc:picChg chg="mod modCrop">
          <ac:chgData name="Maurice S" userId="932eb99de0735858" providerId="Windows Live" clId="Web-{CC079BFC-070D-4E00-B20F-4FDC817EA559}" dt="2019-09-01T19:34:20.051" v="422"/>
          <ac:picMkLst>
            <pc:docMk/>
            <pc:sldMk cId="2088689127" sldId="276"/>
            <ac:picMk id="3" creationId="{DA65B2CF-ED15-48B0-BD2C-0BD7C8CCA78E}"/>
          </ac:picMkLst>
        </pc:picChg>
      </pc:sldChg>
      <pc:sldChg chg="modSp">
        <pc:chgData name="Maurice S" userId="932eb99de0735858" providerId="Windows Live" clId="Web-{CC079BFC-070D-4E00-B20F-4FDC817EA559}" dt="2019-09-01T19:32:26.221" v="408" actId="1076"/>
        <pc:sldMkLst>
          <pc:docMk/>
          <pc:sldMk cId="1176425407" sldId="287"/>
        </pc:sldMkLst>
        <pc:picChg chg="mod">
          <ac:chgData name="Maurice S" userId="932eb99de0735858" providerId="Windows Live" clId="Web-{CC079BFC-070D-4E00-B20F-4FDC817EA559}" dt="2019-09-01T19:32:26.221" v="408" actId="1076"/>
          <ac:picMkLst>
            <pc:docMk/>
            <pc:sldMk cId="1176425407" sldId="287"/>
            <ac:picMk id="7" creationId="{5C61B7F4-DE4A-46D4-8387-1FA545161FE1}"/>
          </ac:picMkLst>
        </pc:picChg>
      </pc:sldChg>
      <pc:sldChg chg="modSp">
        <pc:chgData name="Maurice S" userId="932eb99de0735858" providerId="Windows Live" clId="Web-{CC079BFC-070D-4E00-B20F-4FDC817EA559}" dt="2019-09-01T19:32:35.393" v="409" actId="1076"/>
        <pc:sldMkLst>
          <pc:docMk/>
          <pc:sldMk cId="1385946378" sldId="288"/>
        </pc:sldMkLst>
        <pc:picChg chg="mod">
          <ac:chgData name="Maurice S" userId="932eb99de0735858" providerId="Windows Live" clId="Web-{CC079BFC-070D-4E00-B20F-4FDC817EA559}" dt="2019-09-01T19:32:35.393" v="409" actId="1076"/>
          <ac:picMkLst>
            <pc:docMk/>
            <pc:sldMk cId="1385946378" sldId="288"/>
            <ac:picMk id="7" creationId="{5C61B7F4-DE4A-46D4-8387-1FA545161FE1}"/>
          </ac:picMkLst>
        </pc:picChg>
      </pc:sldChg>
      <pc:sldChg chg="modSp mod modShow">
        <pc:chgData name="Maurice S" userId="932eb99de0735858" providerId="Windows Live" clId="Web-{CC079BFC-070D-4E00-B20F-4FDC817EA559}" dt="2019-09-01T19:33:04.768" v="418" actId="20577"/>
        <pc:sldMkLst>
          <pc:docMk/>
          <pc:sldMk cId="800080037" sldId="296"/>
        </pc:sldMkLst>
        <pc:spChg chg="mod">
          <ac:chgData name="Maurice S" userId="932eb99de0735858" providerId="Windows Live" clId="Web-{CC079BFC-070D-4E00-B20F-4FDC817EA559}" dt="2019-09-01T19:33:04.768" v="418" actId="20577"/>
          <ac:spMkLst>
            <pc:docMk/>
            <pc:sldMk cId="800080037" sldId="296"/>
            <ac:spMk id="6" creationId="{37956950-328E-443F-A15F-A490FCDB4B1A}"/>
          </ac:spMkLst>
        </pc:spChg>
      </pc:sldChg>
      <pc:sldChg chg="modSp mod modShow">
        <pc:chgData name="Maurice S" userId="932eb99de0735858" providerId="Windows Live" clId="Web-{CC079BFC-070D-4E00-B20F-4FDC817EA559}" dt="2019-09-01T19:19:37.328" v="378"/>
        <pc:sldMkLst>
          <pc:docMk/>
          <pc:sldMk cId="474023764" sldId="297"/>
        </pc:sldMkLst>
        <pc:spChg chg="mod">
          <ac:chgData name="Maurice S" userId="932eb99de0735858" providerId="Windows Live" clId="Web-{CC079BFC-070D-4E00-B20F-4FDC817EA559}" dt="2019-09-01T19:11:27.820" v="232" actId="20577"/>
          <ac:spMkLst>
            <pc:docMk/>
            <pc:sldMk cId="474023764" sldId="297"/>
            <ac:spMk id="3" creationId="{FBAC1535-FDBA-447E-9101-BBB276BB0286}"/>
          </ac:spMkLst>
        </pc:spChg>
      </pc:sldChg>
      <pc:sldChg chg="addSp delSp modSp add mod replId modShow">
        <pc:chgData name="Maurice S" userId="932eb99de0735858" providerId="Windows Live" clId="Web-{CC079BFC-070D-4E00-B20F-4FDC817EA559}" dt="2019-09-01T19:20:02.719" v="382"/>
        <pc:sldMkLst>
          <pc:docMk/>
          <pc:sldMk cId="1895840864" sldId="298"/>
        </pc:sldMkLst>
        <pc:spChg chg="mod">
          <ac:chgData name="Maurice S" userId="932eb99de0735858" providerId="Windows Live" clId="Web-{CC079BFC-070D-4E00-B20F-4FDC817EA559}" dt="2019-09-01T19:11:53.086" v="234" actId="20577"/>
          <ac:spMkLst>
            <pc:docMk/>
            <pc:sldMk cId="1895840864" sldId="298"/>
            <ac:spMk id="3" creationId="{FBAC1535-FDBA-447E-9101-BBB276BB0286}"/>
          </ac:spMkLst>
        </pc:spChg>
        <pc:spChg chg="add del">
          <ac:chgData name="Maurice S" userId="932eb99de0735858" providerId="Windows Live" clId="Web-{CC079BFC-070D-4E00-B20F-4FDC817EA559}" dt="2019-09-01T19:13:00.994" v="259"/>
          <ac:spMkLst>
            <pc:docMk/>
            <pc:sldMk cId="1895840864" sldId="298"/>
            <ac:spMk id="6" creationId="{C9ACC5B4-10D9-42EC-A7DD-6D2A73A3DD10}"/>
          </ac:spMkLst>
        </pc:spChg>
        <pc:spChg chg="add del">
          <ac:chgData name="Maurice S" userId="932eb99de0735858" providerId="Windows Live" clId="Web-{CC079BFC-070D-4E00-B20F-4FDC817EA559}" dt="2019-09-01T19:13:00.994" v="258"/>
          <ac:spMkLst>
            <pc:docMk/>
            <pc:sldMk cId="1895840864" sldId="298"/>
            <ac:spMk id="8" creationId="{E710CCE3-8C29-4F98-AC89-ACB5C268C3A9}"/>
          </ac:spMkLst>
        </pc:spChg>
        <pc:spChg chg="add del">
          <ac:chgData name="Maurice S" userId="932eb99de0735858" providerId="Windows Live" clId="Web-{CC079BFC-070D-4E00-B20F-4FDC817EA559}" dt="2019-09-01T19:13:00.994" v="256"/>
          <ac:spMkLst>
            <pc:docMk/>
            <pc:sldMk cId="1895840864" sldId="298"/>
            <ac:spMk id="12" creationId="{587F42A3-E109-40B0-9440-6E70A511BEAE}"/>
          </ac:spMkLst>
        </pc:spChg>
        <pc:spChg chg="add del">
          <ac:chgData name="Maurice S" userId="932eb99de0735858" providerId="Windows Live" clId="Web-{CC079BFC-070D-4E00-B20F-4FDC817EA559}" dt="2019-09-01T19:13:00.994" v="255"/>
          <ac:spMkLst>
            <pc:docMk/>
            <pc:sldMk cId="1895840864" sldId="298"/>
            <ac:spMk id="14" creationId="{2B1197E5-602F-463E-B89E-CB38E96B2E2F}"/>
          </ac:spMkLst>
        </pc:spChg>
        <pc:spChg chg="add del">
          <ac:chgData name="Maurice S" userId="932eb99de0735858" providerId="Windows Live" clId="Web-{CC079BFC-070D-4E00-B20F-4FDC817EA559}" dt="2019-09-01T19:13:00.994" v="254"/>
          <ac:spMkLst>
            <pc:docMk/>
            <pc:sldMk cId="1895840864" sldId="298"/>
            <ac:spMk id="16" creationId="{4D8B897E-1442-479F-A7C0-077B9D5D07C9}"/>
          </ac:spMkLst>
        </pc:spChg>
        <pc:spChg chg="add del">
          <ac:chgData name="Maurice S" userId="932eb99de0735858" providerId="Windows Live" clId="Web-{CC079BFC-070D-4E00-B20F-4FDC817EA559}" dt="2019-09-01T19:13:00.994" v="253"/>
          <ac:spMkLst>
            <pc:docMk/>
            <pc:sldMk cId="1895840864" sldId="298"/>
            <ac:spMk id="18" creationId="{B71DDFE8-4FDC-46E1-A3C6-072328123AA1}"/>
          </ac:spMkLst>
        </pc:spChg>
        <pc:spChg chg="add del">
          <ac:chgData name="Maurice S" userId="932eb99de0735858" providerId="Windows Live" clId="Web-{CC079BFC-070D-4E00-B20F-4FDC817EA559}" dt="2019-09-01T19:13:00.994" v="252"/>
          <ac:spMkLst>
            <pc:docMk/>
            <pc:sldMk cId="1895840864" sldId="298"/>
            <ac:spMk id="22" creationId="{514F0C75-B373-4120-A660-D9C845650986}"/>
          </ac:spMkLst>
        </pc:spChg>
        <pc:spChg chg="add del">
          <ac:chgData name="Maurice S" userId="932eb99de0735858" providerId="Windows Live" clId="Web-{CC079BFC-070D-4E00-B20F-4FDC817EA559}" dt="2019-09-01T19:13:00.994" v="251"/>
          <ac:spMkLst>
            <pc:docMk/>
            <pc:sldMk cId="1895840864" sldId="298"/>
            <ac:spMk id="24" creationId="{EB61AA01-5B1B-4F2A-8A7F-C8D088070230}"/>
          </ac:spMkLst>
        </pc:spChg>
        <pc:spChg chg="add mod">
          <ac:chgData name="Maurice S" userId="932eb99de0735858" providerId="Windows Live" clId="Web-{CC079BFC-070D-4E00-B20F-4FDC817EA559}" dt="2019-09-01T19:14:24.995" v="276"/>
          <ac:spMkLst>
            <pc:docMk/>
            <pc:sldMk cId="1895840864" sldId="298"/>
            <ac:spMk id="26" creationId="{2913C568-DD6E-458A-9D17-707BB975FE5B}"/>
          </ac:spMkLst>
        </pc:spChg>
        <pc:spChg chg="add del mod">
          <ac:chgData name="Maurice S" userId="932eb99de0735858" providerId="Windows Live" clId="Web-{CC079BFC-070D-4E00-B20F-4FDC817EA559}" dt="2019-09-01T19:13:20.650" v="270"/>
          <ac:spMkLst>
            <pc:docMk/>
            <pc:sldMk cId="1895840864" sldId="298"/>
            <ac:spMk id="28" creationId="{329622C5-2E41-4FE8-8DD1-B40A09AB2990}"/>
          </ac:spMkLst>
        </pc:spChg>
        <pc:spChg chg="add mod">
          <ac:chgData name="Maurice S" userId="932eb99de0735858" providerId="Windows Live" clId="Web-{CC079BFC-070D-4E00-B20F-4FDC817EA559}" dt="2019-09-01T19:15:20.277" v="285"/>
          <ac:spMkLst>
            <pc:docMk/>
            <pc:sldMk cId="1895840864" sldId="298"/>
            <ac:spMk id="32" creationId="{AF1F8A5E-D120-4794-A877-1F716B48161E}"/>
          </ac:spMkLst>
        </pc:spChg>
        <pc:spChg chg="add mod">
          <ac:chgData name="Maurice S" userId="932eb99de0735858" providerId="Windows Live" clId="Web-{CC079BFC-070D-4E00-B20F-4FDC817EA559}" dt="2019-09-01T19:15:20.293" v="286"/>
          <ac:spMkLst>
            <pc:docMk/>
            <pc:sldMk cId="1895840864" sldId="298"/>
            <ac:spMk id="34" creationId="{07B055DE-AEB9-453B-8AC1-A68BF417E93F}"/>
          </ac:spMkLst>
        </pc:spChg>
        <pc:spChg chg="add mod">
          <ac:chgData name="Maurice S" userId="932eb99de0735858" providerId="Windows Live" clId="Web-{CC079BFC-070D-4E00-B20F-4FDC817EA559}" dt="2019-09-01T19:13:30.744" v="272" actId="1076"/>
          <ac:spMkLst>
            <pc:docMk/>
            <pc:sldMk cId="1895840864" sldId="298"/>
            <ac:spMk id="36" creationId="{FA9F9210-96B2-48C6-87F6-665AB1BB40A7}"/>
          </ac:spMkLst>
        </pc:spChg>
        <pc:spChg chg="add mod">
          <ac:chgData name="Maurice S" userId="932eb99de0735858" providerId="Windows Live" clId="Web-{CC079BFC-070D-4E00-B20F-4FDC817EA559}" dt="2019-09-01T19:16:20.106" v="355" actId="1076"/>
          <ac:spMkLst>
            <pc:docMk/>
            <pc:sldMk cId="1895840864" sldId="298"/>
            <ac:spMk id="40" creationId="{AC93AF08-7DB4-4BA3-BCB3-2BE7331E86D9}"/>
          </ac:spMkLst>
        </pc:spChg>
        <pc:spChg chg="add mod">
          <ac:chgData name="Maurice S" userId="932eb99de0735858" providerId="Windows Live" clId="Web-{CC079BFC-070D-4E00-B20F-4FDC817EA559}" dt="2019-09-01T19:15:45.887" v="293" actId="1076"/>
          <ac:spMkLst>
            <pc:docMk/>
            <pc:sldMk cId="1895840864" sldId="298"/>
            <ac:spMk id="43" creationId="{831D2E67-8C8F-471B-B18F-432547646667}"/>
          </ac:spMkLst>
        </pc:spChg>
        <pc:spChg chg="add del">
          <ac:chgData name="Maurice S" userId="932eb99de0735858" providerId="Windows Live" clId="Web-{CC079BFC-070D-4E00-B20F-4FDC817EA559}" dt="2019-09-01T19:20:02.719" v="382"/>
          <ac:spMkLst>
            <pc:docMk/>
            <pc:sldMk cId="1895840864" sldId="298"/>
            <ac:spMk id="45" creationId="{6D052662-C6CF-4C45-9DFC-6D2D1121BCC6}"/>
          </ac:spMkLst>
        </pc:spChg>
        <pc:picChg chg="add mod">
          <ac:chgData name="Maurice S" userId="932eb99de0735858" providerId="Windows Live" clId="Web-{CC079BFC-070D-4E00-B20F-4FDC817EA559}" dt="2019-09-01T19:11:58.961" v="237" actId="1076"/>
          <ac:picMkLst>
            <pc:docMk/>
            <pc:sldMk cId="1895840864" sldId="298"/>
            <ac:picMk id="2" creationId="{86E91683-8061-4F65-9D7D-E427EF9D88AC}"/>
          </ac:picMkLst>
        </pc:picChg>
        <pc:picChg chg="add del mod">
          <ac:chgData name="Maurice S" userId="932eb99de0735858" providerId="Windows Live" clId="Web-{CC079BFC-070D-4E00-B20F-4FDC817EA559}" dt="2019-09-01T19:12:46.290" v="239"/>
          <ac:picMkLst>
            <pc:docMk/>
            <pc:sldMk cId="1895840864" sldId="298"/>
            <ac:picMk id="4" creationId="{91174A1A-2764-49C3-91F4-B7BC727514B3}"/>
          </ac:picMkLst>
        </pc:picChg>
        <pc:picChg chg="add del">
          <ac:chgData name="Maurice S" userId="932eb99de0735858" providerId="Windows Live" clId="Web-{CC079BFC-070D-4E00-B20F-4FDC817EA559}" dt="2019-09-01T19:13:00.994" v="257"/>
          <ac:picMkLst>
            <pc:docMk/>
            <pc:sldMk cId="1895840864" sldId="298"/>
            <ac:picMk id="10" creationId="{171D1BE2-0F9B-47F8-837C-7DB150877803}"/>
          </ac:picMkLst>
        </pc:picChg>
        <pc:picChg chg="add del">
          <ac:chgData name="Maurice S" userId="932eb99de0735858" providerId="Windows Live" clId="Web-{CC079BFC-070D-4E00-B20F-4FDC817EA559}" dt="2019-09-01T19:12:57.665" v="250"/>
          <ac:picMkLst>
            <pc:docMk/>
            <pc:sldMk cId="1895840864" sldId="298"/>
            <ac:picMk id="20" creationId="{D4D1A767-5625-45F2-B20A-D96D883D20D0}"/>
          </ac:picMkLst>
        </pc:picChg>
        <pc:picChg chg="add mod">
          <ac:chgData name="Maurice S" userId="932eb99de0735858" providerId="Windows Live" clId="Web-{CC079BFC-070D-4E00-B20F-4FDC817EA559}" dt="2019-09-01T19:13:09.384" v="269" actId="1076"/>
          <ac:picMkLst>
            <pc:docMk/>
            <pc:sldMk cId="1895840864" sldId="298"/>
            <ac:picMk id="30" creationId="{CE9455B4-B816-463A-9073-26DE9BA6FD03}"/>
          </ac:picMkLst>
        </pc:picChg>
        <pc:picChg chg="add mod">
          <ac:chgData name="Maurice S" userId="932eb99de0735858" providerId="Windows Live" clId="Web-{CC079BFC-070D-4E00-B20F-4FDC817EA559}" dt="2019-09-01T19:15:34.230" v="291" actId="1076"/>
          <ac:picMkLst>
            <pc:docMk/>
            <pc:sldMk cId="1895840864" sldId="298"/>
            <ac:picMk id="38" creationId="{C4EF3F36-557C-4C0E-BB24-22953F2B27D5}"/>
          </ac:picMkLst>
        </pc:picChg>
      </pc:sldChg>
      <pc:sldChg chg="addSp modSp add mod replId modShow">
        <pc:chgData name="Maurice S" userId="932eb99de0735858" providerId="Windows Live" clId="Web-{CC079BFC-070D-4E00-B20F-4FDC817EA559}" dt="2019-09-01T19:30:44.933" v="397" actId="1076"/>
        <pc:sldMkLst>
          <pc:docMk/>
          <pc:sldMk cId="3245041962" sldId="299"/>
        </pc:sldMkLst>
        <pc:spChg chg="mod">
          <ac:chgData name="Maurice S" userId="932eb99de0735858" providerId="Windows Live" clId="Web-{CC079BFC-070D-4E00-B20F-4FDC817EA559}" dt="2019-09-01T19:20:10.626" v="384" actId="20577"/>
          <ac:spMkLst>
            <pc:docMk/>
            <pc:sldMk cId="3245041962" sldId="299"/>
            <ac:spMk id="3" creationId="{FBAC1535-FDBA-447E-9101-BBB276BB0286}"/>
          </ac:spMkLst>
        </pc:spChg>
        <pc:spChg chg="add mod">
          <ac:chgData name="Maurice S" userId="932eb99de0735858" providerId="Windows Live" clId="Web-{CC079BFC-070D-4E00-B20F-4FDC817EA559}" dt="2019-09-01T19:20:31.017" v="389" actId="20577"/>
          <ac:spMkLst>
            <pc:docMk/>
            <pc:sldMk cId="3245041962" sldId="299"/>
            <ac:spMk id="4" creationId="{01246EF7-C7E5-4C2F-94F8-7A6EAF4CEBA3}"/>
          </ac:spMkLst>
        </pc:spChg>
        <pc:picChg chg="add mod">
          <ac:chgData name="Maurice S" userId="932eb99de0735858" providerId="Windows Live" clId="Web-{CC079BFC-070D-4E00-B20F-4FDC817EA559}" dt="2019-09-01T19:30:44.933" v="397" actId="1076"/>
          <ac:picMkLst>
            <pc:docMk/>
            <pc:sldMk cId="3245041962" sldId="299"/>
            <ac:picMk id="5" creationId="{8461104B-53DE-4AD1-9F33-F0041D03AF16}"/>
          </ac:picMkLst>
        </pc:picChg>
      </pc:sldChg>
    </pc:docChg>
  </pc:docChgLst>
  <pc:docChgLst>
    <pc:chgData name="Maurice S" userId="932eb99de0735858" providerId="Windows Live" clId="Web-{7EF45304-1B69-41E9-BB13-AE69D1DB3491}"/>
    <pc:docChg chg="addSld delSld modSld sldOrd">
      <pc:chgData name="Maurice S" userId="932eb99de0735858" providerId="Windows Live" clId="Web-{7EF45304-1B69-41E9-BB13-AE69D1DB3491}" dt="2019-08-30T13:34:45.632" v="545" actId="20577"/>
      <pc:docMkLst>
        <pc:docMk/>
      </pc:docMkLst>
      <pc:sldChg chg="del">
        <pc:chgData name="Maurice S" userId="932eb99de0735858" providerId="Windows Live" clId="Web-{7EF45304-1B69-41E9-BB13-AE69D1DB3491}" dt="2019-08-30T13:12:42.701" v="0" actId="20577"/>
        <pc:sldMkLst>
          <pc:docMk/>
          <pc:sldMk cId="0" sldId="260"/>
        </pc:sldMkLst>
      </pc:sldChg>
      <pc:sldChg chg="mod modShow">
        <pc:chgData name="Maurice S" userId="932eb99de0735858" providerId="Windows Live" clId="Web-{7EF45304-1B69-41E9-BB13-AE69D1DB3491}" dt="2019-08-30T13:23:39.417" v="371" actId="20577"/>
        <pc:sldMkLst>
          <pc:docMk/>
          <pc:sldMk cId="982583635" sldId="278"/>
        </pc:sldMkLst>
      </pc:sldChg>
      <pc:sldChg chg="mod modShow">
        <pc:chgData name="Maurice S" userId="932eb99de0735858" providerId="Windows Live" clId="Web-{7EF45304-1B69-41E9-BB13-AE69D1DB3491}" dt="2019-08-30T13:23:39.104" v="370" actId="20577"/>
        <pc:sldMkLst>
          <pc:docMk/>
          <pc:sldMk cId="3875680146" sldId="279"/>
        </pc:sldMkLst>
      </pc:sldChg>
      <pc:sldChg chg="mod modShow">
        <pc:chgData name="Maurice S" userId="932eb99de0735858" providerId="Windows Live" clId="Web-{7EF45304-1B69-41E9-BB13-AE69D1DB3491}" dt="2019-08-30T13:23:38.776" v="369" actId="20577"/>
        <pc:sldMkLst>
          <pc:docMk/>
          <pc:sldMk cId="1314353548" sldId="280"/>
        </pc:sldMkLst>
      </pc:sldChg>
      <pc:sldChg chg="mod modShow">
        <pc:chgData name="Maurice S" userId="932eb99de0735858" providerId="Windows Live" clId="Web-{7EF45304-1B69-41E9-BB13-AE69D1DB3491}" dt="2019-08-30T13:23:37.870" v="366" actId="20577"/>
        <pc:sldMkLst>
          <pc:docMk/>
          <pc:sldMk cId="1436437516" sldId="281"/>
        </pc:sldMkLst>
      </pc:sldChg>
      <pc:sldChg chg="mod modShow">
        <pc:chgData name="Maurice S" userId="932eb99de0735858" providerId="Windows Live" clId="Web-{7EF45304-1B69-41E9-BB13-AE69D1DB3491}" dt="2019-08-30T13:23:38.182" v="367" actId="20577"/>
        <pc:sldMkLst>
          <pc:docMk/>
          <pc:sldMk cId="3595356258" sldId="282"/>
        </pc:sldMkLst>
      </pc:sldChg>
      <pc:sldChg chg="mod modShow">
        <pc:chgData name="Maurice S" userId="932eb99de0735858" providerId="Windows Live" clId="Web-{7EF45304-1B69-41E9-BB13-AE69D1DB3491}" dt="2019-08-30T13:23:38.495" v="368" actId="20577"/>
        <pc:sldMkLst>
          <pc:docMk/>
          <pc:sldMk cId="2961990774" sldId="283"/>
        </pc:sldMkLst>
      </pc:sldChg>
      <pc:sldChg chg="mod modShow">
        <pc:chgData name="Maurice S" userId="932eb99de0735858" providerId="Windows Live" clId="Web-{7EF45304-1B69-41E9-BB13-AE69D1DB3491}" dt="2019-08-30T13:23:37.573" v="365" actId="20577"/>
        <pc:sldMkLst>
          <pc:docMk/>
          <pc:sldMk cId="734799863" sldId="284"/>
        </pc:sldMkLst>
      </pc:sldChg>
      <pc:sldChg chg="addSp delSp modSp add ord replId">
        <pc:chgData name="Maurice S" userId="932eb99de0735858" providerId="Windows Live" clId="Web-{7EF45304-1B69-41E9-BB13-AE69D1DB3491}" dt="2019-08-30T13:27:38.124" v="444" actId="20577"/>
        <pc:sldMkLst>
          <pc:docMk/>
          <pc:sldMk cId="2633256413" sldId="285"/>
        </pc:sldMkLst>
        <pc:spChg chg="add mod ord">
          <ac:chgData name="Maurice S" userId="932eb99de0735858" providerId="Windows Live" clId="Web-{7EF45304-1B69-41E9-BB13-AE69D1DB3491}" dt="2019-08-30T13:27:38.124" v="444" actId="20577"/>
          <ac:spMkLst>
            <pc:docMk/>
            <pc:sldMk cId="2633256413" sldId="285"/>
            <ac:spMk id="2" creationId="{1140DC34-441F-4080-948A-66110339E379}"/>
          </ac:spMkLst>
        </pc:spChg>
        <pc:spChg chg="mod">
          <ac:chgData name="Maurice S" userId="932eb99de0735858" providerId="Windows Live" clId="Web-{7EF45304-1B69-41E9-BB13-AE69D1DB3491}" dt="2019-08-30T13:14:07.156" v="19" actId="20577"/>
          <ac:spMkLst>
            <pc:docMk/>
            <pc:sldMk cId="2633256413" sldId="285"/>
            <ac:spMk id="5" creationId="{B76705B0-0329-4996-862A-F9D38CE7A663}"/>
          </ac:spMkLst>
        </pc:spChg>
        <pc:spChg chg="del">
          <ac:chgData name="Maurice S" userId="932eb99de0735858" providerId="Windows Live" clId="Web-{7EF45304-1B69-41E9-BB13-AE69D1DB3491}" dt="2019-08-30T13:13:19.514" v="6" actId="20577"/>
          <ac:spMkLst>
            <pc:docMk/>
            <pc:sldMk cId="2633256413" sldId="285"/>
            <ac:spMk id="29" creationId="{A415E0C3-4C2F-4959-8713-262AF76E6BD9}"/>
          </ac:spMkLst>
        </pc:spChg>
        <pc:spChg chg="add mod">
          <ac:chgData name="Maurice S" userId="932eb99de0735858" providerId="Windows Live" clId="Web-{7EF45304-1B69-41E9-BB13-AE69D1DB3491}" dt="2019-08-30T13:14:01.968" v="17" actId="1076"/>
          <ac:spMkLst>
            <pc:docMk/>
            <pc:sldMk cId="2633256413" sldId="285"/>
            <ac:spMk id="30" creationId="{E3151416-8A60-430F-8654-3BE65460E7E1}"/>
          </ac:spMkLst>
        </pc:spChg>
        <pc:spChg chg="del">
          <ac:chgData name="Maurice S" userId="932eb99de0735858" providerId="Windows Live" clId="Web-{7EF45304-1B69-41E9-BB13-AE69D1DB3491}" dt="2019-08-30T13:13:19.514" v="5" actId="20577"/>
          <ac:spMkLst>
            <pc:docMk/>
            <pc:sldMk cId="2633256413" sldId="285"/>
            <ac:spMk id="37" creationId="{0091AF06-7F63-4724-A1C5-61A578AB2CAE}"/>
          </ac:spMkLst>
        </pc:spChg>
        <pc:spChg chg="del">
          <ac:chgData name="Maurice S" userId="932eb99de0735858" providerId="Windows Live" clId="Web-{7EF45304-1B69-41E9-BB13-AE69D1DB3491}" dt="2019-08-30T13:13:19.514" v="4" actId="20577"/>
          <ac:spMkLst>
            <pc:docMk/>
            <pc:sldMk cId="2633256413" sldId="285"/>
            <ac:spMk id="38" creationId="{A225069B-7702-4E64-BCCE-85F8854BF3DF}"/>
          </ac:spMkLst>
        </pc:spChg>
        <pc:spChg chg="del">
          <ac:chgData name="Maurice S" userId="932eb99de0735858" providerId="Windows Live" clId="Web-{7EF45304-1B69-41E9-BB13-AE69D1DB3491}" dt="2019-08-30T13:13:19.514" v="3" actId="20577"/>
          <ac:spMkLst>
            <pc:docMk/>
            <pc:sldMk cId="2633256413" sldId="285"/>
            <ac:spMk id="39" creationId="{95BE4544-186A-486B-854B-6EFD6D250CF5}"/>
          </ac:spMkLst>
        </pc:spChg>
        <pc:spChg chg="del">
          <ac:chgData name="Maurice S" userId="932eb99de0735858" providerId="Windows Live" clId="Web-{7EF45304-1B69-41E9-BB13-AE69D1DB3491}" dt="2019-08-30T13:13:19.514" v="2" actId="20577"/>
          <ac:spMkLst>
            <pc:docMk/>
            <pc:sldMk cId="2633256413" sldId="285"/>
            <ac:spMk id="40" creationId="{9072F9AA-228C-4A8B-B5C8-15C56C200BEF}"/>
          </ac:spMkLst>
        </pc:spChg>
        <pc:spChg chg="mod">
          <ac:chgData name="Maurice S" userId="932eb99de0735858" providerId="Windows Live" clId="Web-{7EF45304-1B69-41E9-BB13-AE69D1DB3491}" dt="2019-08-30T13:24:14.527" v="374" actId="20577"/>
          <ac:spMkLst>
            <pc:docMk/>
            <pc:sldMk cId="2633256413" sldId="285"/>
            <ac:spMk id="858" creationId="{00000000-0000-0000-0000-000000000000}"/>
          </ac:spMkLst>
        </pc:spChg>
        <pc:spChg chg="mod">
          <ac:chgData name="Maurice S" userId="932eb99de0735858" providerId="Windows Live" clId="Web-{7EF45304-1B69-41E9-BB13-AE69D1DB3491}" dt="2019-08-30T13:24:42.293" v="408" actId="20577"/>
          <ac:spMkLst>
            <pc:docMk/>
            <pc:sldMk cId="2633256413" sldId="285"/>
            <ac:spMk id="864" creationId="{00000000-0000-0000-0000-000000000000}"/>
          </ac:spMkLst>
        </pc:spChg>
        <pc:picChg chg="del">
          <ac:chgData name="Maurice S" userId="932eb99de0735858" providerId="Windows Live" clId="Web-{7EF45304-1B69-41E9-BB13-AE69D1DB3491}" dt="2019-08-30T13:13:19.530" v="7" actId="20577"/>
          <ac:picMkLst>
            <pc:docMk/>
            <pc:sldMk cId="2633256413" sldId="285"/>
            <ac:picMk id="3" creationId="{DA65B2CF-ED15-48B0-BD2C-0BD7C8CCA78E}"/>
          </ac:picMkLst>
        </pc:picChg>
        <pc:picChg chg="mod">
          <ac:chgData name="Maurice S" userId="932eb99de0735858" providerId="Windows Live" clId="Web-{7EF45304-1B69-41E9-BB13-AE69D1DB3491}" dt="2019-08-30T13:25:50.700" v="420" actId="20577"/>
          <ac:picMkLst>
            <pc:docMk/>
            <pc:sldMk cId="2633256413" sldId="285"/>
            <ac:picMk id="7" creationId="{5C61B7F4-DE4A-46D4-8387-1FA545161FE1}"/>
          </ac:picMkLst>
        </pc:picChg>
      </pc:sldChg>
      <pc:sldChg chg="addSp delSp modSp add del replId">
        <pc:chgData name="Maurice S" userId="932eb99de0735858" providerId="Windows Live" clId="Web-{7EF45304-1B69-41E9-BB13-AE69D1DB3491}" dt="2019-08-30T13:22:41.869" v="356" actId="20577"/>
        <pc:sldMkLst>
          <pc:docMk/>
          <pc:sldMk cId="3810208789" sldId="286"/>
        </pc:sldMkLst>
        <pc:spChg chg="mod">
          <ac:chgData name="Maurice S" userId="932eb99de0735858" providerId="Windows Live" clId="Web-{7EF45304-1B69-41E9-BB13-AE69D1DB3491}" dt="2019-08-30T13:17:12.394" v="136" actId="1076"/>
          <ac:spMkLst>
            <pc:docMk/>
            <pc:sldMk cId="3810208789" sldId="286"/>
            <ac:spMk id="2" creationId="{70D58193-8136-4AB4-82F6-E3B56C419B82}"/>
          </ac:spMkLst>
        </pc:spChg>
        <pc:spChg chg="mod">
          <ac:chgData name="Maurice S" userId="932eb99de0735858" providerId="Windows Live" clId="Web-{7EF45304-1B69-41E9-BB13-AE69D1DB3491}" dt="2019-08-30T13:17:12.409" v="137" actId="1076"/>
          <ac:spMkLst>
            <pc:docMk/>
            <pc:sldMk cId="3810208789" sldId="286"/>
            <ac:spMk id="4" creationId="{C06C89C0-B9A9-4C39-9F98-E411211AEEF6}"/>
          </ac:spMkLst>
        </pc:spChg>
        <pc:spChg chg="del mod">
          <ac:chgData name="Maurice S" userId="932eb99de0735858" providerId="Windows Live" clId="Web-{7EF45304-1B69-41E9-BB13-AE69D1DB3491}" dt="2019-08-30T13:16:35.159" v="123" actId="20577"/>
          <ac:spMkLst>
            <pc:docMk/>
            <pc:sldMk cId="3810208789" sldId="286"/>
            <ac:spMk id="5" creationId="{B76705B0-0329-4996-862A-F9D38CE7A663}"/>
          </ac:spMkLst>
        </pc:spChg>
        <pc:spChg chg="add mod">
          <ac:chgData name="Maurice S" userId="932eb99de0735858" providerId="Windows Live" clId="Web-{7EF45304-1B69-41E9-BB13-AE69D1DB3491}" dt="2019-08-30T13:17:25.894" v="141" actId="1076"/>
          <ac:spMkLst>
            <pc:docMk/>
            <pc:sldMk cId="3810208789" sldId="286"/>
            <ac:spMk id="6" creationId="{A6965C3E-E6BD-42FA-86E6-7B3E245182E6}"/>
          </ac:spMkLst>
        </pc:spChg>
        <pc:spChg chg="mod">
          <ac:chgData name="Maurice S" userId="932eb99de0735858" providerId="Windows Live" clId="Web-{7EF45304-1B69-41E9-BB13-AE69D1DB3491}" dt="2019-08-30T13:17:12.440" v="138" actId="1076"/>
          <ac:spMkLst>
            <pc:docMk/>
            <pc:sldMk cId="3810208789" sldId="286"/>
            <ac:spMk id="10" creationId="{4F8729AA-649C-4C38-8C7D-F784305E0EE5}"/>
          </ac:spMkLst>
        </pc:spChg>
        <pc:spChg chg="add mod">
          <ac:chgData name="Maurice S" userId="932eb99de0735858" providerId="Windows Live" clId="Web-{7EF45304-1B69-41E9-BB13-AE69D1DB3491}" dt="2019-08-30T13:17:12.472" v="139" actId="1076"/>
          <ac:spMkLst>
            <pc:docMk/>
            <pc:sldMk cId="3810208789" sldId="286"/>
            <ac:spMk id="11" creationId="{C407833B-D337-4446-AC29-B9ECEAA8A7F9}"/>
          </ac:spMkLst>
        </pc:spChg>
        <pc:spChg chg="mod">
          <ac:chgData name="Maurice S" userId="932eb99de0735858" providerId="Windows Live" clId="Web-{7EF45304-1B69-41E9-BB13-AE69D1DB3491}" dt="2019-08-30T13:15:03.907" v="36" actId="20577"/>
          <ac:spMkLst>
            <pc:docMk/>
            <pc:sldMk cId="3810208789" sldId="286"/>
            <ac:spMk id="858" creationId="{00000000-0000-0000-0000-000000000000}"/>
          </ac:spMkLst>
        </pc:spChg>
        <pc:spChg chg="mod">
          <ac:chgData name="Maurice S" userId="932eb99de0735858" providerId="Windows Live" clId="Web-{7EF45304-1B69-41E9-BB13-AE69D1DB3491}" dt="2019-08-30T13:16:13.830" v="120" actId="1076"/>
          <ac:spMkLst>
            <pc:docMk/>
            <pc:sldMk cId="3810208789" sldId="286"/>
            <ac:spMk id="864" creationId="{00000000-0000-0000-0000-000000000000}"/>
          </ac:spMkLst>
        </pc:spChg>
        <pc:picChg chg="del">
          <ac:chgData name="Maurice S" userId="932eb99de0735858" providerId="Windows Live" clId="Web-{7EF45304-1B69-41E9-BB13-AE69D1DB3491}" dt="2019-08-30T13:16:16.236" v="121" actId="20577"/>
          <ac:picMkLst>
            <pc:docMk/>
            <pc:sldMk cId="3810208789" sldId="286"/>
            <ac:picMk id="3" creationId="{DA65B2CF-ED15-48B0-BD2C-0BD7C8CCA78E}"/>
          </ac:picMkLst>
        </pc:picChg>
        <pc:picChg chg="mod">
          <ac:chgData name="Maurice S" userId="932eb99de0735858" providerId="Windows Live" clId="Web-{7EF45304-1B69-41E9-BB13-AE69D1DB3491}" dt="2019-08-30T13:17:12.362" v="135" actId="1076"/>
          <ac:picMkLst>
            <pc:docMk/>
            <pc:sldMk cId="3810208789" sldId="286"/>
            <ac:picMk id="7" creationId="{5C61B7F4-DE4A-46D4-8387-1FA545161FE1}"/>
          </ac:picMkLst>
        </pc:picChg>
      </pc:sldChg>
      <pc:sldChg chg="addSp delSp modSp add replId">
        <pc:chgData name="Maurice S" userId="932eb99de0735858" providerId="Windows Live" clId="Web-{7EF45304-1B69-41E9-BB13-AE69D1DB3491}" dt="2019-08-30T13:22:51.869" v="364" actId="20577"/>
        <pc:sldMkLst>
          <pc:docMk/>
          <pc:sldMk cId="1176425407" sldId="287"/>
        </pc:sldMkLst>
        <pc:spChg chg="mod">
          <ac:chgData name="Maurice S" userId="932eb99de0735858" providerId="Windows Live" clId="Web-{7EF45304-1B69-41E9-BB13-AE69D1DB3491}" dt="2019-08-30T13:18:53.161" v="211" actId="1076"/>
          <ac:spMkLst>
            <pc:docMk/>
            <pc:sldMk cId="1176425407" sldId="287"/>
            <ac:spMk id="2" creationId="{70D58193-8136-4AB4-82F6-E3B56C419B82}"/>
          </ac:spMkLst>
        </pc:spChg>
        <pc:spChg chg="add del mod">
          <ac:chgData name="Maurice S" userId="932eb99de0735858" providerId="Windows Live" clId="Web-{7EF45304-1B69-41E9-BB13-AE69D1DB3491}" dt="2019-08-30T13:22:51.869" v="364" actId="20577"/>
          <ac:spMkLst>
            <pc:docMk/>
            <pc:sldMk cId="1176425407" sldId="287"/>
            <ac:spMk id="3" creationId="{ECDE4F23-7417-40BA-BE27-A8FB1CBB0076}"/>
          </ac:spMkLst>
        </pc:spChg>
        <pc:spChg chg="mod">
          <ac:chgData name="Maurice S" userId="932eb99de0735858" providerId="Windows Live" clId="Web-{7EF45304-1B69-41E9-BB13-AE69D1DB3491}" dt="2019-08-30T13:18:53.192" v="212" actId="1076"/>
          <ac:spMkLst>
            <pc:docMk/>
            <pc:sldMk cId="1176425407" sldId="287"/>
            <ac:spMk id="4" creationId="{C06C89C0-B9A9-4C39-9F98-E411211AEEF6}"/>
          </ac:spMkLst>
        </pc:spChg>
        <pc:spChg chg="add mod">
          <ac:chgData name="Maurice S" userId="932eb99de0735858" providerId="Windows Live" clId="Web-{7EF45304-1B69-41E9-BB13-AE69D1DB3491}" dt="2019-08-30T13:18:53.349" v="217" actId="1076"/>
          <ac:spMkLst>
            <pc:docMk/>
            <pc:sldMk cId="1176425407" sldId="287"/>
            <ac:spMk id="5" creationId="{EEFCCC7D-DF68-42C1-8696-83E813B498EF}"/>
          </ac:spMkLst>
        </pc:spChg>
        <pc:spChg chg="mod">
          <ac:chgData name="Maurice S" userId="932eb99de0735858" providerId="Windows Live" clId="Web-{7EF45304-1B69-41E9-BB13-AE69D1DB3491}" dt="2019-08-30T13:18:53.286" v="215" actId="1076"/>
          <ac:spMkLst>
            <pc:docMk/>
            <pc:sldMk cId="1176425407" sldId="287"/>
            <ac:spMk id="6" creationId="{A6965C3E-E6BD-42FA-86E6-7B3E245182E6}"/>
          </ac:spMkLst>
        </pc:spChg>
        <pc:spChg chg="mod">
          <ac:chgData name="Maurice S" userId="932eb99de0735858" providerId="Windows Live" clId="Web-{7EF45304-1B69-41E9-BB13-AE69D1DB3491}" dt="2019-08-30T13:18:53.224" v="213" actId="1076"/>
          <ac:spMkLst>
            <pc:docMk/>
            <pc:sldMk cId="1176425407" sldId="287"/>
            <ac:spMk id="10" creationId="{4F8729AA-649C-4C38-8C7D-F784305E0EE5}"/>
          </ac:spMkLst>
        </pc:spChg>
        <pc:spChg chg="mod">
          <ac:chgData name="Maurice S" userId="932eb99de0735858" providerId="Windows Live" clId="Web-{7EF45304-1B69-41E9-BB13-AE69D1DB3491}" dt="2019-08-30T13:18:53.255" v="214" actId="1076"/>
          <ac:spMkLst>
            <pc:docMk/>
            <pc:sldMk cId="1176425407" sldId="287"/>
            <ac:spMk id="11" creationId="{C407833B-D337-4446-AC29-B9ECEAA8A7F9}"/>
          </ac:spMkLst>
        </pc:spChg>
        <pc:spChg chg="add del mod">
          <ac:chgData name="Maurice S" userId="932eb99de0735858" providerId="Windows Live" clId="Web-{7EF45304-1B69-41E9-BB13-AE69D1DB3491}" dt="2019-08-30T13:22:51.869" v="362" actId="20577"/>
          <ac:spMkLst>
            <pc:docMk/>
            <pc:sldMk cId="1176425407" sldId="287"/>
            <ac:spMk id="15" creationId="{ACEC0D05-D469-4C82-90F3-EFD77C395682}"/>
          </ac:spMkLst>
        </pc:spChg>
        <pc:spChg chg="add del mod">
          <ac:chgData name="Maurice S" userId="932eb99de0735858" providerId="Windows Live" clId="Web-{7EF45304-1B69-41E9-BB13-AE69D1DB3491}" dt="2019-08-30T13:22:51.869" v="361" actId="20577"/>
          <ac:spMkLst>
            <pc:docMk/>
            <pc:sldMk cId="1176425407" sldId="287"/>
            <ac:spMk id="16" creationId="{3CFB4A83-39FF-44B1-8D9A-EEB3E083499C}"/>
          </ac:spMkLst>
        </pc:spChg>
        <pc:spChg chg="add del mod">
          <ac:chgData name="Maurice S" userId="932eb99de0735858" providerId="Windows Live" clId="Web-{7EF45304-1B69-41E9-BB13-AE69D1DB3491}" dt="2019-08-30T13:22:51.869" v="360" actId="20577"/>
          <ac:spMkLst>
            <pc:docMk/>
            <pc:sldMk cId="1176425407" sldId="287"/>
            <ac:spMk id="17" creationId="{3D11E31E-4AF3-4094-AEFB-AEE13F1F785A}"/>
          </ac:spMkLst>
        </pc:spChg>
        <pc:spChg chg="add del mod">
          <ac:chgData name="Maurice S" userId="932eb99de0735858" providerId="Windows Live" clId="Web-{7EF45304-1B69-41E9-BB13-AE69D1DB3491}" dt="2019-08-30T13:22:51.869" v="359" actId="20577"/>
          <ac:spMkLst>
            <pc:docMk/>
            <pc:sldMk cId="1176425407" sldId="287"/>
            <ac:spMk id="18" creationId="{4DB5C1D7-CDBF-4111-8304-AA6FB01946F4}"/>
          </ac:spMkLst>
        </pc:spChg>
        <pc:spChg chg="add del mod">
          <ac:chgData name="Maurice S" userId="932eb99de0735858" providerId="Windows Live" clId="Web-{7EF45304-1B69-41E9-BB13-AE69D1DB3491}" dt="2019-08-30T13:20:03.600" v="273" actId="20577"/>
          <ac:spMkLst>
            <pc:docMk/>
            <pc:sldMk cId="1176425407" sldId="287"/>
            <ac:spMk id="19" creationId="{2AF02573-40D9-4B2D-B4A4-F7DB7CC26956}"/>
          </ac:spMkLst>
        </pc:spChg>
        <pc:spChg chg="add del mod">
          <ac:chgData name="Maurice S" userId="932eb99de0735858" providerId="Windows Live" clId="Web-{7EF45304-1B69-41E9-BB13-AE69D1DB3491}" dt="2019-08-30T13:19:59.116" v="272" actId="20577"/>
          <ac:spMkLst>
            <pc:docMk/>
            <pc:sldMk cId="1176425407" sldId="287"/>
            <ac:spMk id="20" creationId="{D36AEEF9-CD78-4497-A826-062C144E9B66}"/>
          </ac:spMkLst>
        </pc:spChg>
        <pc:spChg chg="add del mod">
          <ac:chgData name="Maurice S" userId="932eb99de0735858" providerId="Windows Live" clId="Web-{7EF45304-1B69-41E9-BB13-AE69D1DB3491}" dt="2019-08-30T13:22:51.869" v="357" actId="20577"/>
          <ac:spMkLst>
            <pc:docMk/>
            <pc:sldMk cId="1176425407" sldId="287"/>
            <ac:spMk id="23" creationId="{A9383608-E9D6-4EB9-B263-3D02117C0B55}"/>
          </ac:spMkLst>
        </pc:spChg>
        <pc:spChg chg="add del">
          <ac:chgData name="Maurice S" userId="932eb99de0735858" providerId="Windows Live" clId="Web-{7EF45304-1B69-41E9-BB13-AE69D1DB3491}" dt="2019-08-30T13:21:36.556" v="319" actId="20577"/>
          <ac:spMkLst>
            <pc:docMk/>
            <pc:sldMk cId="1176425407" sldId="287"/>
            <ac:spMk id="24" creationId="{D2F3F905-D7DE-4078-9880-7C0FFC7B638A}"/>
          </ac:spMkLst>
        </pc:spChg>
        <pc:spChg chg="add mod">
          <ac:chgData name="Maurice S" userId="932eb99de0735858" providerId="Windows Live" clId="Web-{7EF45304-1B69-41E9-BB13-AE69D1DB3491}" dt="2019-08-30T13:22:05.212" v="341" actId="20577"/>
          <ac:spMkLst>
            <pc:docMk/>
            <pc:sldMk cId="1176425407" sldId="287"/>
            <ac:spMk id="25" creationId="{7B04DFB9-3409-4DAF-8B1E-65DD400C0C3E}"/>
          </ac:spMkLst>
        </pc:spChg>
        <pc:picChg chg="mod">
          <ac:chgData name="Maurice S" userId="932eb99de0735858" providerId="Windows Live" clId="Web-{7EF45304-1B69-41E9-BB13-AE69D1DB3491}" dt="2019-08-30T13:18:53.130" v="210" actId="1076"/>
          <ac:picMkLst>
            <pc:docMk/>
            <pc:sldMk cId="1176425407" sldId="287"/>
            <ac:picMk id="7" creationId="{5C61B7F4-DE4A-46D4-8387-1FA545161FE1}"/>
          </ac:picMkLst>
        </pc:picChg>
        <pc:picChg chg="add del mod">
          <ac:chgData name="Maurice S" userId="932eb99de0735858" providerId="Windows Live" clId="Web-{7EF45304-1B69-41E9-BB13-AE69D1DB3491}" dt="2019-08-30T13:22:51.869" v="358" actId="20577"/>
          <ac:picMkLst>
            <pc:docMk/>
            <pc:sldMk cId="1176425407" sldId="287"/>
            <ac:picMk id="8" creationId="{148A7CC8-1C59-420F-B3C5-3D139DABFA9D}"/>
          </ac:picMkLst>
        </pc:picChg>
        <pc:picChg chg="add del">
          <ac:chgData name="Maurice S" userId="932eb99de0735858" providerId="Windows Live" clId="Web-{7EF45304-1B69-41E9-BB13-AE69D1DB3491}" dt="2019-08-30T13:19:21.584" v="254" actId="20577"/>
          <ac:picMkLst>
            <pc:docMk/>
            <pc:sldMk cId="1176425407" sldId="287"/>
            <ac:picMk id="13" creationId="{92DE5F9B-721F-44A5-99D8-6E934D06E485}"/>
          </ac:picMkLst>
        </pc:picChg>
        <pc:picChg chg="add del mod">
          <ac:chgData name="Maurice S" userId="932eb99de0735858" providerId="Windows Live" clId="Web-{7EF45304-1B69-41E9-BB13-AE69D1DB3491}" dt="2019-08-30T13:22:51.869" v="363" actId="20577"/>
          <ac:picMkLst>
            <pc:docMk/>
            <pc:sldMk cId="1176425407" sldId="287"/>
            <ac:picMk id="14" creationId="{22872DED-78FE-4276-B506-F663B979445C}"/>
          </ac:picMkLst>
        </pc:picChg>
      </pc:sldChg>
      <pc:sldChg chg="add replId">
        <pc:chgData name="Maurice S" userId="932eb99de0735858" providerId="Windows Live" clId="Web-{7EF45304-1B69-41E9-BB13-AE69D1DB3491}" dt="2019-08-30T13:22:40.872" v="355" actId="20577"/>
        <pc:sldMkLst>
          <pc:docMk/>
          <pc:sldMk cId="1385946378" sldId="288"/>
        </pc:sldMkLst>
      </pc:sldChg>
      <pc:sldChg chg="delSp modSp add replId">
        <pc:chgData name="Maurice S" userId="932eb99de0735858" providerId="Windows Live" clId="Web-{7EF45304-1B69-41E9-BB13-AE69D1DB3491}" dt="2019-08-30T13:28:44.469" v="464" actId="20577"/>
        <pc:sldMkLst>
          <pc:docMk/>
          <pc:sldMk cId="550871004" sldId="289"/>
        </pc:sldMkLst>
        <pc:spChg chg="mod">
          <ac:chgData name="Maurice S" userId="932eb99de0735858" providerId="Windows Live" clId="Web-{7EF45304-1B69-41E9-BB13-AE69D1DB3491}" dt="2019-08-30T13:28:22.281" v="456" actId="14100"/>
          <ac:spMkLst>
            <pc:docMk/>
            <pc:sldMk cId="550871004" sldId="289"/>
            <ac:spMk id="2" creationId="{1140DC34-441F-4080-948A-66110339E379}"/>
          </ac:spMkLst>
        </pc:spChg>
        <pc:spChg chg="mod">
          <ac:chgData name="Maurice S" userId="932eb99de0735858" providerId="Windows Live" clId="Web-{7EF45304-1B69-41E9-BB13-AE69D1DB3491}" dt="2019-08-30T13:28:44.251" v="463" actId="1076"/>
          <ac:spMkLst>
            <pc:docMk/>
            <pc:sldMk cId="550871004" sldId="289"/>
            <ac:spMk id="30" creationId="{E3151416-8A60-430F-8654-3BE65460E7E1}"/>
          </ac:spMkLst>
        </pc:spChg>
        <pc:picChg chg="ord">
          <ac:chgData name="Maurice S" userId="932eb99de0735858" providerId="Windows Live" clId="Web-{7EF45304-1B69-41E9-BB13-AE69D1DB3491}" dt="2019-08-30T13:28:11.578" v="453" actId="20577"/>
          <ac:picMkLst>
            <pc:docMk/>
            <pc:sldMk cId="550871004" sldId="289"/>
            <ac:picMk id="15" creationId="{8A5759B7-E692-4B16-B5E0-1D7844498B2F}"/>
          </ac:picMkLst>
        </pc:picChg>
        <pc:picChg chg="del">
          <ac:chgData name="Maurice S" userId="932eb99de0735858" providerId="Windows Live" clId="Web-{7EF45304-1B69-41E9-BB13-AE69D1DB3491}" dt="2019-08-30T13:28:44.469" v="464" actId="20577"/>
          <ac:picMkLst>
            <pc:docMk/>
            <pc:sldMk cId="550871004" sldId="289"/>
            <ac:picMk id="47" creationId="{220D5A7C-EA85-4304-8EB8-59428052B212}"/>
          </ac:picMkLst>
        </pc:picChg>
      </pc:sldChg>
      <pc:sldChg chg="add del replId">
        <pc:chgData name="Maurice S" userId="932eb99de0735858" providerId="Windows Live" clId="Web-{7EF45304-1B69-41E9-BB13-AE69D1DB3491}" dt="2019-08-30T13:27:46.312" v="445" actId="20577"/>
        <pc:sldMkLst>
          <pc:docMk/>
          <pc:sldMk cId="2462320502" sldId="289"/>
        </pc:sldMkLst>
      </pc:sldChg>
      <pc:sldChg chg="add del replId">
        <pc:chgData name="Maurice S" userId="932eb99de0735858" providerId="Windows Live" clId="Web-{7EF45304-1B69-41E9-BB13-AE69D1DB3491}" dt="2019-08-30T13:27:47.406" v="446" actId="20577"/>
        <pc:sldMkLst>
          <pc:docMk/>
          <pc:sldMk cId="578121061" sldId="290"/>
        </pc:sldMkLst>
      </pc:sldChg>
      <pc:sldChg chg="addSp delSp modSp add replId">
        <pc:chgData name="Maurice S" userId="932eb99de0735858" providerId="Windows Live" clId="Web-{7EF45304-1B69-41E9-BB13-AE69D1DB3491}" dt="2019-08-30T13:29:23.454" v="470" actId="1076"/>
        <pc:sldMkLst>
          <pc:docMk/>
          <pc:sldMk cId="2905571245" sldId="290"/>
        </pc:sldMkLst>
        <pc:spChg chg="mod">
          <ac:chgData name="Maurice S" userId="932eb99de0735858" providerId="Windows Live" clId="Web-{7EF45304-1B69-41E9-BB13-AE69D1DB3491}" dt="2019-08-30T13:29:09.204" v="465" actId="1076"/>
          <ac:spMkLst>
            <pc:docMk/>
            <pc:sldMk cId="2905571245" sldId="290"/>
            <ac:spMk id="2" creationId="{1140DC34-441F-4080-948A-66110339E379}"/>
          </ac:spMkLst>
        </pc:spChg>
        <pc:picChg chg="ord">
          <ac:chgData name="Maurice S" userId="932eb99de0735858" providerId="Windows Live" clId="Web-{7EF45304-1B69-41E9-BB13-AE69D1DB3491}" dt="2019-08-30T13:29:10.314" v="467" actId="1076"/>
          <ac:picMkLst>
            <pc:docMk/>
            <pc:sldMk cId="2905571245" sldId="290"/>
            <ac:picMk id="12" creationId="{19E6129A-B4AB-4EBB-AD39-1054858D3D64}"/>
          </ac:picMkLst>
        </pc:picChg>
        <pc:picChg chg="ord">
          <ac:chgData name="Maurice S" userId="932eb99de0735858" providerId="Windows Live" clId="Web-{7EF45304-1B69-41E9-BB13-AE69D1DB3491}" dt="2019-08-30T13:29:09.267" v="466" actId="1076"/>
          <ac:picMkLst>
            <pc:docMk/>
            <pc:sldMk cId="2905571245" sldId="290"/>
            <ac:picMk id="15" creationId="{8A5759B7-E692-4B16-B5E0-1D7844498B2F}"/>
          </ac:picMkLst>
        </pc:picChg>
        <pc:picChg chg="add mod">
          <ac:chgData name="Maurice S" userId="932eb99de0735858" providerId="Windows Live" clId="Web-{7EF45304-1B69-41E9-BB13-AE69D1DB3491}" dt="2019-08-30T13:29:23.454" v="470" actId="1076"/>
          <ac:picMkLst>
            <pc:docMk/>
            <pc:sldMk cId="2905571245" sldId="290"/>
            <ac:picMk id="25" creationId="{543F4B8B-CD58-41FD-966E-DD111776752D}"/>
          </ac:picMkLst>
        </pc:picChg>
        <pc:picChg chg="del">
          <ac:chgData name="Maurice S" userId="932eb99de0735858" providerId="Windows Live" clId="Web-{7EF45304-1B69-41E9-BB13-AE69D1DB3491}" dt="2019-08-30T13:29:17.642" v="468" actId="1076"/>
          <ac:picMkLst>
            <pc:docMk/>
            <pc:sldMk cId="2905571245" sldId="290"/>
            <ac:picMk id="47" creationId="{220D5A7C-EA85-4304-8EB8-59428052B212}"/>
          </ac:picMkLst>
        </pc:picChg>
      </pc:sldChg>
      <pc:sldChg chg="modSp add replId">
        <pc:chgData name="Maurice S" userId="932eb99de0735858" providerId="Windows Live" clId="Web-{7EF45304-1B69-41E9-BB13-AE69D1DB3491}" dt="2019-08-30T13:30:02.565" v="475" actId="20577"/>
        <pc:sldMkLst>
          <pc:docMk/>
          <pc:sldMk cId="361613676" sldId="291"/>
        </pc:sldMkLst>
        <pc:spChg chg="mod">
          <ac:chgData name="Maurice S" userId="932eb99de0735858" providerId="Windows Live" clId="Web-{7EF45304-1B69-41E9-BB13-AE69D1DB3491}" dt="2019-08-30T13:29:54.924" v="472" actId="14100"/>
          <ac:spMkLst>
            <pc:docMk/>
            <pc:sldMk cId="361613676" sldId="291"/>
            <ac:spMk id="2" creationId="{1140DC34-441F-4080-948A-66110339E379}"/>
          </ac:spMkLst>
        </pc:spChg>
        <pc:picChg chg="ord">
          <ac:chgData name="Maurice S" userId="932eb99de0735858" providerId="Windows Live" clId="Web-{7EF45304-1B69-41E9-BB13-AE69D1DB3491}" dt="2019-08-30T13:30:01.033" v="474" actId="20577"/>
          <ac:picMkLst>
            <pc:docMk/>
            <pc:sldMk cId="361613676" sldId="291"/>
            <ac:picMk id="12" creationId="{19E6129A-B4AB-4EBB-AD39-1054858D3D64}"/>
          </ac:picMkLst>
        </pc:picChg>
        <pc:picChg chg="ord">
          <ac:chgData name="Maurice S" userId="932eb99de0735858" providerId="Windows Live" clId="Web-{7EF45304-1B69-41E9-BB13-AE69D1DB3491}" dt="2019-08-30T13:30:02.565" v="475" actId="20577"/>
          <ac:picMkLst>
            <pc:docMk/>
            <pc:sldMk cId="361613676" sldId="291"/>
            <ac:picMk id="13" creationId="{4ABE2B29-627B-418A-B679-4A56B58864C8}"/>
          </ac:picMkLst>
        </pc:picChg>
        <pc:picChg chg="ord">
          <ac:chgData name="Maurice S" userId="932eb99de0735858" providerId="Windows Live" clId="Web-{7EF45304-1B69-41E9-BB13-AE69D1DB3491}" dt="2019-08-30T13:29:59.768" v="473" actId="20577"/>
          <ac:picMkLst>
            <pc:docMk/>
            <pc:sldMk cId="361613676" sldId="291"/>
            <ac:picMk id="15" creationId="{8A5759B7-E692-4B16-B5E0-1D7844498B2F}"/>
          </ac:picMkLst>
        </pc:picChg>
      </pc:sldChg>
      <pc:sldChg chg="add del replId">
        <pc:chgData name="Maurice S" userId="932eb99de0735858" providerId="Windows Live" clId="Web-{7EF45304-1B69-41E9-BB13-AE69D1DB3491}" dt="2019-08-30T13:27:48.093" v="447" actId="20577"/>
        <pc:sldMkLst>
          <pc:docMk/>
          <pc:sldMk cId="2474096431" sldId="291"/>
        </pc:sldMkLst>
      </pc:sldChg>
      <pc:sldChg chg="add del replId">
        <pc:chgData name="Maurice S" userId="932eb99de0735858" providerId="Windows Live" clId="Web-{7EF45304-1B69-41E9-BB13-AE69D1DB3491}" dt="2019-08-30T13:27:49.234" v="448" actId="20577"/>
        <pc:sldMkLst>
          <pc:docMk/>
          <pc:sldMk cId="282131227" sldId="292"/>
        </pc:sldMkLst>
      </pc:sldChg>
      <pc:sldChg chg="delSp add replId">
        <pc:chgData name="Maurice S" userId="932eb99de0735858" providerId="Windows Live" clId="Web-{7EF45304-1B69-41E9-BB13-AE69D1DB3491}" dt="2019-08-30T13:30:13.565" v="477" actId="20577"/>
        <pc:sldMkLst>
          <pc:docMk/>
          <pc:sldMk cId="3327072866" sldId="292"/>
        </pc:sldMkLst>
        <pc:picChg chg="del">
          <ac:chgData name="Maurice S" userId="932eb99de0735858" providerId="Windows Live" clId="Web-{7EF45304-1B69-41E9-BB13-AE69D1DB3491}" dt="2019-08-30T13:30:10.533" v="476" actId="20577"/>
          <ac:picMkLst>
            <pc:docMk/>
            <pc:sldMk cId="3327072866" sldId="292"/>
            <ac:picMk id="47" creationId="{220D5A7C-EA85-4304-8EB8-59428052B212}"/>
          </ac:picMkLst>
        </pc:picChg>
        <pc:picChg chg="del">
          <ac:chgData name="Maurice S" userId="932eb99de0735858" providerId="Windows Live" clId="Web-{7EF45304-1B69-41E9-BB13-AE69D1DB3491}" dt="2019-08-30T13:30:13.565" v="477" actId="20577"/>
          <ac:picMkLst>
            <pc:docMk/>
            <pc:sldMk cId="3327072866" sldId="292"/>
            <ac:picMk id="50" creationId="{3EE30336-2D73-4A7B-BCE6-5BCEE6F34BE0}"/>
          </ac:picMkLst>
        </pc:picChg>
      </pc:sldChg>
      <pc:sldChg chg="delSp add ord replId">
        <pc:chgData name="Maurice S" userId="932eb99de0735858" providerId="Windows Live" clId="Web-{7EF45304-1B69-41E9-BB13-AE69D1DB3491}" dt="2019-08-30T13:30:43.628" v="483" actId="20577"/>
        <pc:sldMkLst>
          <pc:docMk/>
          <pc:sldMk cId="2174171475" sldId="293"/>
        </pc:sldMkLst>
        <pc:picChg chg="del">
          <ac:chgData name="Maurice S" userId="932eb99de0735858" providerId="Windows Live" clId="Web-{7EF45304-1B69-41E9-BB13-AE69D1DB3491}" dt="2019-08-30T13:30:43.628" v="483" actId="20577"/>
          <ac:picMkLst>
            <pc:docMk/>
            <pc:sldMk cId="2174171475" sldId="293"/>
            <ac:picMk id="49" creationId="{9D02E7E1-1C40-471C-A762-A4FA87692C13}"/>
          </ac:picMkLst>
        </pc:picChg>
        <pc:picChg chg="del">
          <ac:chgData name="Maurice S" userId="932eb99de0735858" providerId="Windows Live" clId="Web-{7EF45304-1B69-41E9-BB13-AE69D1DB3491}" dt="2019-08-30T13:30:36.034" v="482" actId="20577"/>
          <ac:picMkLst>
            <pc:docMk/>
            <pc:sldMk cId="2174171475" sldId="293"/>
            <ac:picMk id="50" creationId="{3EE30336-2D73-4A7B-BCE6-5BCEE6F34BE0}"/>
          </ac:picMkLst>
        </pc:picChg>
      </pc:sldChg>
      <pc:sldChg chg="add del replId">
        <pc:chgData name="Maurice S" userId="932eb99de0735858" providerId="Windows Live" clId="Web-{7EF45304-1B69-41E9-BB13-AE69D1DB3491}" dt="2019-08-30T13:30:19.799" v="479" actId="20577"/>
        <pc:sldMkLst>
          <pc:docMk/>
          <pc:sldMk cId="3315790861" sldId="293"/>
        </pc:sldMkLst>
      </pc:sldChg>
      <pc:sldChg chg="delSp add ord replId">
        <pc:chgData name="Maurice S" userId="932eb99de0735858" providerId="Windows Live" clId="Web-{7EF45304-1B69-41E9-BB13-AE69D1DB3491}" dt="2019-08-30T13:31:36.051" v="489" actId="20577"/>
        <pc:sldMkLst>
          <pc:docMk/>
          <pc:sldMk cId="874602357" sldId="294"/>
        </pc:sldMkLst>
        <pc:picChg chg="del">
          <ac:chgData name="Maurice S" userId="932eb99de0735858" providerId="Windows Live" clId="Web-{7EF45304-1B69-41E9-BB13-AE69D1DB3491}" dt="2019-08-30T13:31:35.629" v="487" actId="20577"/>
          <ac:picMkLst>
            <pc:docMk/>
            <pc:sldMk cId="874602357" sldId="294"/>
            <ac:picMk id="25" creationId="{543F4B8B-CD58-41FD-966E-DD111776752D}"/>
          </ac:picMkLst>
        </pc:picChg>
        <pc:picChg chg="del">
          <ac:chgData name="Maurice S" userId="932eb99de0735858" providerId="Windows Live" clId="Web-{7EF45304-1B69-41E9-BB13-AE69D1DB3491}" dt="2019-08-30T13:31:36.051" v="489" actId="20577"/>
          <ac:picMkLst>
            <pc:docMk/>
            <pc:sldMk cId="874602357" sldId="294"/>
            <ac:picMk id="45" creationId="{B96239D0-4862-4264-B384-53ED58706C0A}"/>
          </ac:picMkLst>
        </pc:picChg>
        <pc:picChg chg="del">
          <ac:chgData name="Maurice S" userId="932eb99de0735858" providerId="Windows Live" clId="Web-{7EF45304-1B69-41E9-BB13-AE69D1DB3491}" dt="2019-08-30T13:31:35.691" v="488" actId="20577"/>
          <ac:picMkLst>
            <pc:docMk/>
            <pc:sldMk cId="874602357" sldId="294"/>
            <ac:picMk id="49" creationId="{9D02E7E1-1C40-471C-A762-A4FA87692C13}"/>
          </ac:picMkLst>
        </pc:picChg>
        <pc:picChg chg="del">
          <ac:chgData name="Maurice S" userId="932eb99de0735858" providerId="Windows Live" clId="Web-{7EF45304-1B69-41E9-BB13-AE69D1DB3491}" dt="2019-08-30T13:31:35.566" v="486" actId="20577"/>
          <ac:picMkLst>
            <pc:docMk/>
            <pc:sldMk cId="874602357" sldId="294"/>
            <ac:picMk id="50" creationId="{3EE30336-2D73-4A7B-BCE6-5BCEE6F34BE0}"/>
          </ac:picMkLst>
        </pc:picChg>
      </pc:sldChg>
      <pc:sldChg chg="delSp add ord replId">
        <pc:chgData name="Maurice S" userId="932eb99de0735858" providerId="Windows Live" clId="Web-{7EF45304-1B69-41E9-BB13-AE69D1DB3491}" dt="2019-08-30T13:31:53.145" v="496" actId="20577"/>
        <pc:sldMkLst>
          <pc:docMk/>
          <pc:sldMk cId="2096991524" sldId="295"/>
        </pc:sldMkLst>
        <pc:picChg chg="del">
          <ac:chgData name="Maurice S" userId="932eb99de0735858" providerId="Windows Live" clId="Web-{7EF45304-1B69-41E9-BB13-AE69D1DB3491}" dt="2019-08-30T13:31:53.082" v="495" actId="20577"/>
          <ac:picMkLst>
            <pc:docMk/>
            <pc:sldMk cId="2096991524" sldId="295"/>
            <ac:picMk id="45" creationId="{B96239D0-4862-4264-B384-53ED58706C0A}"/>
          </ac:picMkLst>
        </pc:picChg>
        <pc:picChg chg="del">
          <ac:chgData name="Maurice S" userId="932eb99de0735858" providerId="Windows Live" clId="Web-{7EF45304-1B69-41E9-BB13-AE69D1DB3491}" dt="2019-08-30T13:31:53.035" v="494" actId="20577"/>
          <ac:picMkLst>
            <pc:docMk/>
            <pc:sldMk cId="2096991524" sldId="295"/>
            <ac:picMk id="47" creationId="{220D5A7C-EA85-4304-8EB8-59428052B212}"/>
          </ac:picMkLst>
        </pc:picChg>
        <pc:picChg chg="del">
          <ac:chgData name="Maurice S" userId="932eb99de0735858" providerId="Windows Live" clId="Web-{7EF45304-1B69-41E9-BB13-AE69D1DB3491}" dt="2019-08-30T13:31:53.145" v="496" actId="20577"/>
          <ac:picMkLst>
            <pc:docMk/>
            <pc:sldMk cId="2096991524" sldId="295"/>
            <ac:picMk id="48" creationId="{83CFABF3-0920-4542-B3B3-C149DD2BF5E7}"/>
          </ac:picMkLst>
        </pc:picChg>
        <pc:picChg chg="del">
          <ac:chgData name="Maurice S" userId="932eb99de0735858" providerId="Windows Live" clId="Web-{7EF45304-1B69-41E9-BB13-AE69D1DB3491}" dt="2019-08-30T13:31:52.989" v="493" actId="20577"/>
          <ac:picMkLst>
            <pc:docMk/>
            <pc:sldMk cId="2096991524" sldId="295"/>
            <ac:picMk id="49" creationId="{9D02E7E1-1C40-471C-A762-A4FA87692C13}"/>
          </ac:picMkLst>
        </pc:picChg>
        <pc:picChg chg="del">
          <ac:chgData name="Maurice S" userId="932eb99de0735858" providerId="Windows Live" clId="Web-{7EF45304-1B69-41E9-BB13-AE69D1DB3491}" dt="2019-08-30T13:31:44.676" v="492" actId="20577"/>
          <ac:picMkLst>
            <pc:docMk/>
            <pc:sldMk cId="2096991524" sldId="295"/>
            <ac:picMk id="50" creationId="{3EE30336-2D73-4A7B-BCE6-5BCEE6F34BE0}"/>
          </ac:picMkLst>
        </pc:picChg>
      </pc:sldChg>
      <pc:sldChg chg="addSp delSp modSp add replId">
        <pc:chgData name="Maurice S" userId="932eb99de0735858" providerId="Windows Live" clId="Web-{7EF45304-1B69-41E9-BB13-AE69D1DB3491}" dt="2019-08-30T13:33:27.881" v="521" actId="20577"/>
        <pc:sldMkLst>
          <pc:docMk/>
          <pc:sldMk cId="800080037" sldId="296"/>
        </pc:sldMkLst>
        <pc:spChg chg="del">
          <ac:chgData name="Maurice S" userId="932eb99de0735858" providerId="Windows Live" clId="Web-{7EF45304-1B69-41E9-BB13-AE69D1DB3491}" dt="2019-08-30T13:32:51.302" v="511" actId="20577"/>
          <ac:spMkLst>
            <pc:docMk/>
            <pc:sldMk cId="800080037" sldId="296"/>
            <ac:spMk id="2" creationId="{70D58193-8136-4AB4-82F6-E3B56C419B82}"/>
          </ac:spMkLst>
        </pc:spChg>
        <pc:spChg chg="del">
          <ac:chgData name="Maurice S" userId="932eb99de0735858" providerId="Windows Live" clId="Web-{7EF45304-1B69-41E9-BB13-AE69D1DB3491}" dt="2019-08-30T13:32:49.458" v="506" actId="20577"/>
          <ac:spMkLst>
            <pc:docMk/>
            <pc:sldMk cId="800080037" sldId="296"/>
            <ac:spMk id="4" creationId="{C06C89C0-B9A9-4C39-9F98-E411211AEEF6}"/>
          </ac:spMkLst>
        </pc:spChg>
        <pc:spChg chg="del">
          <ac:chgData name="Maurice S" userId="932eb99de0735858" providerId="Windows Live" clId="Web-{7EF45304-1B69-41E9-BB13-AE69D1DB3491}" dt="2019-08-30T13:32:51.302" v="509" actId="20577"/>
          <ac:spMkLst>
            <pc:docMk/>
            <pc:sldMk cId="800080037" sldId="296"/>
            <ac:spMk id="5" creationId="{B76705B0-0329-4996-862A-F9D38CE7A663}"/>
          </ac:spMkLst>
        </pc:spChg>
        <pc:spChg chg="add">
          <ac:chgData name="Maurice S" userId="932eb99de0735858" providerId="Windows Live" clId="Web-{7EF45304-1B69-41E9-BB13-AE69D1DB3491}" dt="2019-08-30T13:32:39.005" v="498" actId="20577"/>
          <ac:spMkLst>
            <pc:docMk/>
            <pc:sldMk cId="800080037" sldId="296"/>
            <ac:spMk id="6" creationId="{37956950-328E-443F-A15F-A490FCDB4B1A}"/>
          </ac:spMkLst>
        </pc:spChg>
        <pc:spChg chg="del">
          <ac:chgData name="Maurice S" userId="932eb99de0735858" providerId="Windows Live" clId="Web-{7EF45304-1B69-41E9-BB13-AE69D1DB3491}" dt="2019-08-30T13:32:49.458" v="502" actId="20577"/>
          <ac:spMkLst>
            <pc:docMk/>
            <pc:sldMk cId="800080037" sldId="296"/>
            <ac:spMk id="8" creationId="{B6592458-4708-4A4A-93F0-FF9AB44BE027}"/>
          </ac:spMkLst>
        </pc:spChg>
        <pc:spChg chg="del">
          <ac:chgData name="Maurice S" userId="932eb99de0735858" providerId="Windows Live" clId="Web-{7EF45304-1B69-41E9-BB13-AE69D1DB3491}" dt="2019-08-30T13:32:51.302" v="510" actId="20577"/>
          <ac:spMkLst>
            <pc:docMk/>
            <pc:sldMk cId="800080037" sldId="296"/>
            <ac:spMk id="10" creationId="{4F8729AA-649C-4C38-8C7D-F784305E0EE5}"/>
          </ac:spMkLst>
        </pc:spChg>
        <pc:spChg chg="del">
          <ac:chgData name="Maurice S" userId="932eb99de0735858" providerId="Windows Live" clId="Web-{7EF45304-1B69-41E9-BB13-AE69D1DB3491}" dt="2019-08-30T13:32:49.458" v="501" actId="20577"/>
          <ac:spMkLst>
            <pc:docMk/>
            <pc:sldMk cId="800080037" sldId="296"/>
            <ac:spMk id="17" creationId="{7088F305-FDE4-40B1-AB4C-0D1152054AFF}"/>
          </ac:spMkLst>
        </pc:spChg>
        <pc:spChg chg="del">
          <ac:chgData name="Maurice S" userId="932eb99de0735858" providerId="Windows Live" clId="Web-{7EF45304-1B69-41E9-BB13-AE69D1DB3491}" dt="2019-08-30T13:32:49.458" v="500" actId="20577"/>
          <ac:spMkLst>
            <pc:docMk/>
            <pc:sldMk cId="800080037" sldId="296"/>
            <ac:spMk id="18" creationId="{05122CC3-868A-4D3C-A554-01DE7844AEF3}"/>
          </ac:spMkLst>
        </pc:spChg>
        <pc:spChg chg="del">
          <ac:chgData name="Maurice S" userId="932eb99de0735858" providerId="Windows Live" clId="Web-{7EF45304-1B69-41E9-BB13-AE69D1DB3491}" dt="2019-08-30T13:32:49.458" v="499" actId="20577"/>
          <ac:spMkLst>
            <pc:docMk/>
            <pc:sldMk cId="800080037" sldId="296"/>
            <ac:spMk id="19" creationId="{D7C355FA-FD39-41E3-A403-BBB80D0181DA}"/>
          </ac:spMkLst>
        </pc:spChg>
        <pc:spChg chg="mod">
          <ac:chgData name="Maurice S" userId="932eb99de0735858" providerId="Windows Live" clId="Web-{7EF45304-1B69-41E9-BB13-AE69D1DB3491}" dt="2019-08-30T13:33:17.662" v="520" actId="20577"/>
          <ac:spMkLst>
            <pc:docMk/>
            <pc:sldMk cId="800080037" sldId="296"/>
            <ac:spMk id="858" creationId="{00000000-0000-0000-0000-000000000000}"/>
          </ac:spMkLst>
        </pc:spChg>
        <pc:spChg chg="del">
          <ac:chgData name="Maurice S" userId="932eb99de0735858" providerId="Windows Live" clId="Web-{7EF45304-1B69-41E9-BB13-AE69D1DB3491}" dt="2019-08-30T13:33:27.881" v="521" actId="20577"/>
          <ac:spMkLst>
            <pc:docMk/>
            <pc:sldMk cId="800080037" sldId="296"/>
            <ac:spMk id="864" creationId="{00000000-0000-0000-0000-000000000000}"/>
          </ac:spMkLst>
        </pc:spChg>
        <pc:picChg chg="del">
          <ac:chgData name="Maurice S" userId="932eb99de0735858" providerId="Windows Live" clId="Web-{7EF45304-1B69-41E9-BB13-AE69D1DB3491}" dt="2019-08-30T13:32:51.302" v="512" actId="20577"/>
          <ac:picMkLst>
            <pc:docMk/>
            <pc:sldMk cId="800080037" sldId="296"/>
            <ac:picMk id="3" creationId="{DA65B2CF-ED15-48B0-BD2C-0BD7C8CCA78E}"/>
          </ac:picMkLst>
        </pc:picChg>
        <pc:picChg chg="del">
          <ac:chgData name="Maurice S" userId="932eb99de0735858" providerId="Windows Live" clId="Web-{7EF45304-1B69-41E9-BB13-AE69D1DB3491}" dt="2019-08-30T13:32:49.458" v="507" actId="20577"/>
          <ac:picMkLst>
            <pc:docMk/>
            <pc:sldMk cId="800080037" sldId="296"/>
            <ac:picMk id="7" creationId="{5C61B7F4-DE4A-46D4-8387-1FA545161FE1}"/>
          </ac:picMkLst>
        </pc:picChg>
        <pc:picChg chg="del">
          <ac:chgData name="Maurice S" userId="932eb99de0735858" providerId="Windows Live" clId="Web-{7EF45304-1B69-41E9-BB13-AE69D1DB3491}" dt="2019-08-30T13:32:49.458" v="504" actId="20577"/>
          <ac:picMkLst>
            <pc:docMk/>
            <pc:sldMk cId="800080037" sldId="296"/>
            <ac:picMk id="12" creationId="{19E6129A-B4AB-4EBB-AD39-1054858D3D64}"/>
          </ac:picMkLst>
        </pc:picChg>
        <pc:picChg chg="del">
          <ac:chgData name="Maurice S" userId="932eb99de0735858" providerId="Windows Live" clId="Web-{7EF45304-1B69-41E9-BB13-AE69D1DB3491}" dt="2019-08-30T13:32:49.458" v="503" actId="20577"/>
          <ac:picMkLst>
            <pc:docMk/>
            <pc:sldMk cId="800080037" sldId="296"/>
            <ac:picMk id="13" creationId="{4ABE2B29-627B-418A-B679-4A56B58864C8}"/>
          </ac:picMkLst>
        </pc:picChg>
        <pc:picChg chg="del">
          <ac:chgData name="Maurice S" userId="932eb99de0735858" providerId="Windows Live" clId="Web-{7EF45304-1B69-41E9-BB13-AE69D1DB3491}" dt="2019-08-30T13:32:49.458" v="505" actId="20577"/>
          <ac:picMkLst>
            <pc:docMk/>
            <pc:sldMk cId="800080037" sldId="296"/>
            <ac:picMk id="15" creationId="{8A5759B7-E692-4B16-B5E0-1D7844498B2F}"/>
          </ac:picMkLst>
        </pc:picChg>
        <pc:picChg chg="del">
          <ac:chgData name="Maurice S" userId="932eb99de0735858" providerId="Windows Live" clId="Web-{7EF45304-1B69-41E9-BB13-AE69D1DB3491}" dt="2019-08-30T13:32:51.302" v="508" actId="20577"/>
          <ac:picMkLst>
            <pc:docMk/>
            <pc:sldMk cId="800080037" sldId="296"/>
            <ac:picMk id="21" creationId="{E87283E9-D3B2-43E0-AEE2-2AE82AD16AE5}"/>
          </ac:picMkLst>
        </pc:picChg>
      </pc:sldChg>
      <pc:sldChg chg="modSp add replId">
        <pc:chgData name="Maurice S" userId="932eb99de0735858" providerId="Windows Live" clId="Web-{7EF45304-1B69-41E9-BB13-AE69D1DB3491}" dt="2019-08-30T13:34:45.632" v="545" actId="20577"/>
        <pc:sldMkLst>
          <pc:docMk/>
          <pc:sldMk cId="474023764" sldId="297"/>
        </pc:sldMkLst>
        <pc:spChg chg="mod">
          <ac:chgData name="Maurice S" userId="932eb99de0735858" providerId="Windows Live" clId="Web-{7EF45304-1B69-41E9-BB13-AE69D1DB3491}" dt="2019-08-30T13:34:45.632" v="545" actId="20577"/>
          <ac:spMkLst>
            <pc:docMk/>
            <pc:sldMk cId="474023764" sldId="297"/>
            <ac:spMk id="6" creationId="{37956950-328E-443F-A15F-A490FCDB4B1A}"/>
          </ac:spMkLst>
        </pc:spChg>
      </pc:sldChg>
    </pc:docChg>
  </pc:docChgLst>
  <pc:docChgLst>
    <pc:chgData name="Maurice S" userId="932eb99de0735858" providerId="Windows Live" clId="Web-{74E7CB56-AB23-48F4-84CF-4F632525E1E1}"/>
    <pc:docChg chg="addSld">
      <pc:chgData name="Maurice S" userId="932eb99de0735858" providerId="Windows Live" clId="Web-{74E7CB56-AB23-48F4-84CF-4F632525E1E1}" dt="2019-08-30T13:53:25.465" v="0"/>
      <pc:docMkLst>
        <pc:docMk/>
      </pc:docMkLst>
      <pc:sldChg chg="add">
        <pc:chgData name="Maurice S" userId="932eb99de0735858" providerId="Windows Live" clId="Web-{74E7CB56-AB23-48F4-84CF-4F632525E1E1}" dt="2019-08-30T13:53:25.465" v="0"/>
        <pc:sldMkLst>
          <pc:docMk/>
          <pc:sldMk cId="2997360511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78828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704232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3460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78828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704232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1008000" y="2160000"/>
            <a:ext cx="9088920" cy="7512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78828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704232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53460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378828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704232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1008000" y="2160000"/>
            <a:ext cx="9088920" cy="7512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378828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704232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53460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body"/>
          </p:nvPr>
        </p:nvSpPr>
        <p:spPr>
          <a:xfrm>
            <a:off x="378828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 type="body"/>
          </p:nvPr>
        </p:nvSpPr>
        <p:spPr>
          <a:xfrm>
            <a:off x="704232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subTitle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ubTitle"/>
          </p:nvPr>
        </p:nvSpPr>
        <p:spPr>
          <a:xfrm>
            <a:off x="1008000" y="2160000"/>
            <a:ext cx="9088920" cy="7512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1" name="PlaceHolder 5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378828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704232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body"/>
          </p:nvPr>
        </p:nvSpPr>
        <p:spPr>
          <a:xfrm>
            <a:off x="53460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7" name="PlaceHolder 6"/>
          <p:cNvSpPr>
            <a:spLocks noGrp="1"/>
          </p:cNvSpPr>
          <p:nvPr>
            <p:ph type="body"/>
          </p:nvPr>
        </p:nvSpPr>
        <p:spPr>
          <a:xfrm>
            <a:off x="378828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8" name="PlaceHolder 7"/>
          <p:cNvSpPr>
            <a:spLocks noGrp="1"/>
          </p:cNvSpPr>
          <p:nvPr>
            <p:ph type="body"/>
          </p:nvPr>
        </p:nvSpPr>
        <p:spPr>
          <a:xfrm>
            <a:off x="704232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subTitle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ubTitle"/>
          </p:nvPr>
        </p:nvSpPr>
        <p:spPr>
          <a:xfrm>
            <a:off x="1008000" y="2160000"/>
            <a:ext cx="9088920" cy="7512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8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9" name="PlaceHolder 5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008000" y="2160000"/>
            <a:ext cx="9088920" cy="7512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2" name="PlaceHolder 3"/>
          <p:cNvSpPr>
            <a:spLocks noGrp="1"/>
          </p:cNvSpPr>
          <p:nvPr>
            <p:ph type="body"/>
          </p:nvPr>
        </p:nvSpPr>
        <p:spPr>
          <a:xfrm>
            <a:off x="378828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3" name="PlaceHolder 4"/>
          <p:cNvSpPr>
            <a:spLocks noGrp="1"/>
          </p:cNvSpPr>
          <p:nvPr>
            <p:ph type="body"/>
          </p:nvPr>
        </p:nvSpPr>
        <p:spPr>
          <a:xfrm>
            <a:off x="7042320" y="176904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4" name="PlaceHolder 5"/>
          <p:cNvSpPr>
            <a:spLocks noGrp="1"/>
          </p:cNvSpPr>
          <p:nvPr>
            <p:ph type="body"/>
          </p:nvPr>
        </p:nvSpPr>
        <p:spPr>
          <a:xfrm>
            <a:off x="53460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" name="PlaceHolder 6"/>
          <p:cNvSpPr>
            <a:spLocks noGrp="1"/>
          </p:cNvSpPr>
          <p:nvPr>
            <p:ph type="body"/>
          </p:nvPr>
        </p:nvSpPr>
        <p:spPr>
          <a:xfrm>
            <a:off x="378828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6" name="PlaceHolder 7"/>
          <p:cNvSpPr>
            <a:spLocks noGrp="1"/>
          </p:cNvSpPr>
          <p:nvPr>
            <p:ph type="body"/>
          </p:nvPr>
        </p:nvSpPr>
        <p:spPr>
          <a:xfrm>
            <a:off x="7042320" y="4059720"/>
            <a:ext cx="3098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465880" y="405972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60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5880" y="1769040"/>
            <a:ext cx="469620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600" y="4059720"/>
            <a:ext cx="9623520" cy="209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7"/>
          <p:cNvPicPr/>
          <p:nvPr/>
        </p:nvPicPr>
        <p:blipFill>
          <a:blip r:embed="rId14"/>
          <a:srcRect t="13650" r="786" b="1311"/>
          <a:stretch/>
        </p:blipFill>
        <p:spPr>
          <a:xfrm>
            <a:off x="0" y="1026360"/>
            <a:ext cx="10693080" cy="5727960"/>
          </a:xfrm>
          <a:prstGeom prst="rect">
            <a:avLst/>
          </a:prstGeom>
          <a:ln>
            <a:noFill/>
          </a:ln>
        </p:spPr>
      </p:pic>
      <p:sp>
        <p:nvSpPr>
          <p:cNvPr id="50" name="Line 1"/>
          <p:cNvSpPr/>
          <p:nvPr/>
        </p:nvSpPr>
        <p:spPr>
          <a:xfrm>
            <a:off x="0" y="102600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2"/>
          <p:cNvSpPr/>
          <p:nvPr/>
        </p:nvSpPr>
        <p:spPr>
          <a:xfrm>
            <a:off x="0" y="675468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Grafik 6"/>
          <p:cNvPicPr/>
          <p:nvPr/>
        </p:nvPicPr>
        <p:blipFill>
          <a:blip r:embed="rId15"/>
          <a:stretch/>
        </p:blipFill>
        <p:spPr>
          <a:xfrm>
            <a:off x="309960" y="166680"/>
            <a:ext cx="2289240" cy="7246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0" y="0"/>
            <a:ext cx="10693080" cy="1028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0" y="6121440"/>
            <a:ext cx="10693080" cy="1426680"/>
          </a:xfrm>
          <a:prstGeom prst="rect">
            <a:avLst/>
          </a:prstGeom>
          <a:solidFill>
            <a:srgbClr val="FFFFFF"/>
          </a:solidFill>
          <a:ln w="763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0" y="6048360"/>
            <a:ext cx="10693080" cy="2948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1008000" y="2160000"/>
            <a:ext cx="9088920" cy="162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200" b="0" strike="noStrike" spc="-1">
                <a:solidFill>
                  <a:srgbClr val="FFFFFF"/>
                </a:solidFill>
                <a:latin typeface="Calibri"/>
                <a:ea typeface="Arial"/>
              </a:rPr>
              <a:t>Titelmasterformat durch Klicken bearbeiten</a:t>
            </a:r>
            <a:endParaRPr lang="de-DE" sz="4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Grafik 6"/>
          <p:cNvPicPr/>
          <p:nvPr/>
        </p:nvPicPr>
        <p:blipFill>
          <a:blip r:embed="rId15"/>
          <a:stretch/>
        </p:blipFill>
        <p:spPr>
          <a:xfrm>
            <a:off x="309960" y="166680"/>
            <a:ext cx="2289240" cy="724680"/>
          </a:xfrm>
          <a:prstGeom prst="rect">
            <a:avLst/>
          </a:prstGeom>
          <a:ln>
            <a:noFill/>
          </a:ln>
        </p:spPr>
      </p:pic>
      <p:grpSp>
        <p:nvGrpSpPr>
          <p:cNvPr id="9" name="Group 7"/>
          <p:cNvGrpSpPr/>
          <p:nvPr/>
        </p:nvGrpSpPr>
        <p:grpSpPr>
          <a:xfrm>
            <a:off x="361800" y="6552360"/>
            <a:ext cx="1639440" cy="499680"/>
            <a:chOff x="361800" y="6552360"/>
            <a:chExt cx="1639440" cy="499680"/>
          </a:xfrm>
        </p:grpSpPr>
        <p:sp>
          <p:nvSpPr>
            <p:cNvPr id="10" name="CustomShape 8"/>
            <p:cNvSpPr/>
            <p:nvPr/>
          </p:nvSpPr>
          <p:spPr>
            <a:xfrm>
              <a:off x="361800" y="6839640"/>
              <a:ext cx="644040" cy="212400"/>
            </a:xfrm>
            <a:custGeom>
              <a:avLst/>
              <a:gdLst/>
              <a:ahLst/>
              <a:cxnLst/>
              <a:rect l="l" t="t" r="r" b="b"/>
              <a:pathLst>
                <a:path w="1218" h="403">
                  <a:moveTo>
                    <a:pt x="204" y="159"/>
                  </a:moveTo>
                  <a:lnTo>
                    <a:pt x="204" y="159"/>
                  </a:lnTo>
                  <a:lnTo>
                    <a:pt x="204" y="180"/>
                  </a:lnTo>
                  <a:lnTo>
                    <a:pt x="203" y="198"/>
                  </a:lnTo>
                  <a:lnTo>
                    <a:pt x="200" y="214"/>
                  </a:lnTo>
                  <a:lnTo>
                    <a:pt x="197" y="229"/>
                  </a:lnTo>
                  <a:lnTo>
                    <a:pt x="192" y="242"/>
                  </a:lnTo>
                  <a:lnTo>
                    <a:pt x="187" y="254"/>
                  </a:lnTo>
                  <a:lnTo>
                    <a:pt x="180" y="264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2" y="288"/>
                  </a:lnTo>
                  <a:lnTo>
                    <a:pt x="144" y="290"/>
                  </a:lnTo>
                  <a:lnTo>
                    <a:pt x="136" y="292"/>
                  </a:lnTo>
                  <a:lnTo>
                    <a:pt x="126" y="294"/>
                  </a:lnTo>
                  <a:lnTo>
                    <a:pt x="106" y="295"/>
                  </a:lnTo>
                  <a:lnTo>
                    <a:pt x="30" y="295"/>
                  </a:lnTo>
                  <a:lnTo>
                    <a:pt x="30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26" y="24"/>
                  </a:lnTo>
                  <a:lnTo>
                    <a:pt x="136" y="26"/>
                  </a:lnTo>
                  <a:lnTo>
                    <a:pt x="144" y="27"/>
                  </a:lnTo>
                  <a:lnTo>
                    <a:pt x="152" y="31"/>
                  </a:lnTo>
                  <a:lnTo>
                    <a:pt x="160" y="35"/>
                  </a:lnTo>
                  <a:lnTo>
                    <a:pt x="167" y="39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80" y="54"/>
                  </a:lnTo>
                  <a:lnTo>
                    <a:pt x="186" y="65"/>
                  </a:lnTo>
                  <a:lnTo>
                    <a:pt x="192" y="75"/>
                  </a:lnTo>
                  <a:lnTo>
                    <a:pt x="197" y="90"/>
                  </a:lnTo>
                  <a:lnTo>
                    <a:pt x="200" y="104"/>
                  </a:lnTo>
                  <a:lnTo>
                    <a:pt x="203" y="121"/>
                  </a:lnTo>
                  <a:lnTo>
                    <a:pt x="204" y="139"/>
                  </a:lnTo>
                  <a:lnTo>
                    <a:pt x="204" y="159"/>
                  </a:lnTo>
                  <a:close/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  <a:close/>
                  <a:moveTo>
                    <a:pt x="328" y="79"/>
                  </a:moveTo>
                  <a:lnTo>
                    <a:pt x="301" y="79"/>
                  </a:lnTo>
                  <a:lnTo>
                    <a:pt x="301" y="319"/>
                  </a:lnTo>
                  <a:lnTo>
                    <a:pt x="328" y="319"/>
                  </a:lnTo>
                  <a:lnTo>
                    <a:pt x="328" y="79"/>
                  </a:lnTo>
                  <a:lnTo>
                    <a:pt x="328" y="79"/>
                  </a:lnTo>
                  <a:close/>
                  <a:moveTo>
                    <a:pt x="330" y="0"/>
                  </a:moveTo>
                  <a:lnTo>
                    <a:pt x="299" y="0"/>
                  </a:lnTo>
                  <a:lnTo>
                    <a:pt x="299" y="38"/>
                  </a:lnTo>
                  <a:lnTo>
                    <a:pt x="330" y="38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585" y="79"/>
                  </a:moveTo>
                  <a:lnTo>
                    <a:pt x="565" y="79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2" y="95"/>
                  </a:lnTo>
                  <a:lnTo>
                    <a:pt x="555" y="90"/>
                  </a:lnTo>
                  <a:lnTo>
                    <a:pt x="547" y="85"/>
                  </a:lnTo>
                  <a:lnTo>
                    <a:pt x="539" y="81"/>
                  </a:lnTo>
                  <a:lnTo>
                    <a:pt x="531" y="79"/>
                  </a:lnTo>
                  <a:lnTo>
                    <a:pt x="513" y="75"/>
                  </a:lnTo>
                  <a:lnTo>
                    <a:pt x="497" y="75"/>
                  </a:lnTo>
                  <a:lnTo>
                    <a:pt x="497" y="75"/>
                  </a:lnTo>
                  <a:lnTo>
                    <a:pt x="484" y="75"/>
                  </a:lnTo>
                  <a:lnTo>
                    <a:pt x="473" y="77"/>
                  </a:lnTo>
                  <a:lnTo>
                    <a:pt x="462" y="79"/>
                  </a:lnTo>
                  <a:lnTo>
                    <a:pt x="451" y="81"/>
                  </a:lnTo>
                  <a:lnTo>
                    <a:pt x="442" y="85"/>
                  </a:lnTo>
                  <a:lnTo>
                    <a:pt x="433" y="90"/>
                  </a:lnTo>
                  <a:lnTo>
                    <a:pt x="425" y="96"/>
                  </a:lnTo>
                  <a:lnTo>
                    <a:pt x="418" y="102"/>
                  </a:lnTo>
                  <a:lnTo>
                    <a:pt x="412" y="110"/>
                  </a:lnTo>
                  <a:lnTo>
                    <a:pt x="406" y="119"/>
                  </a:lnTo>
                  <a:lnTo>
                    <a:pt x="401" y="127"/>
                  </a:lnTo>
                  <a:lnTo>
                    <a:pt x="397" y="138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91" y="175"/>
                  </a:lnTo>
                  <a:lnTo>
                    <a:pt x="390" y="189"/>
                  </a:lnTo>
                  <a:lnTo>
                    <a:pt x="390" y="189"/>
                  </a:lnTo>
                  <a:lnTo>
                    <a:pt x="391" y="204"/>
                  </a:lnTo>
                  <a:lnTo>
                    <a:pt x="393" y="217"/>
                  </a:lnTo>
                  <a:lnTo>
                    <a:pt x="394" y="229"/>
                  </a:lnTo>
                  <a:lnTo>
                    <a:pt x="396" y="241"/>
                  </a:lnTo>
                  <a:lnTo>
                    <a:pt x="400" y="252"/>
                  </a:lnTo>
                  <a:lnTo>
                    <a:pt x="405" y="260"/>
                  </a:lnTo>
                  <a:lnTo>
                    <a:pt x="409" y="268"/>
                  </a:lnTo>
                  <a:lnTo>
                    <a:pt x="414" y="277"/>
                  </a:lnTo>
                  <a:lnTo>
                    <a:pt x="421" y="283"/>
                  </a:lnTo>
                  <a:lnTo>
                    <a:pt x="429" y="289"/>
                  </a:lnTo>
                  <a:lnTo>
                    <a:pt x="436" y="294"/>
                  </a:lnTo>
                  <a:lnTo>
                    <a:pt x="444" y="297"/>
                  </a:lnTo>
                  <a:lnTo>
                    <a:pt x="454" y="300"/>
                  </a:lnTo>
                  <a:lnTo>
                    <a:pt x="463" y="302"/>
                  </a:lnTo>
                  <a:lnTo>
                    <a:pt x="474" y="303"/>
                  </a:lnTo>
                  <a:lnTo>
                    <a:pt x="486" y="303"/>
                  </a:lnTo>
                  <a:lnTo>
                    <a:pt x="486" y="303"/>
                  </a:lnTo>
                  <a:lnTo>
                    <a:pt x="496" y="303"/>
                  </a:lnTo>
                  <a:lnTo>
                    <a:pt x="505" y="302"/>
                  </a:lnTo>
                  <a:lnTo>
                    <a:pt x="514" y="300"/>
                  </a:lnTo>
                  <a:lnTo>
                    <a:pt x="523" y="296"/>
                  </a:lnTo>
                  <a:lnTo>
                    <a:pt x="532" y="291"/>
                  </a:lnTo>
                  <a:lnTo>
                    <a:pt x="541" y="285"/>
                  </a:lnTo>
                  <a:lnTo>
                    <a:pt x="550" y="279"/>
                  </a:lnTo>
                  <a:lnTo>
                    <a:pt x="557" y="271"/>
                  </a:lnTo>
                  <a:lnTo>
                    <a:pt x="558" y="271"/>
                  </a:lnTo>
                  <a:lnTo>
                    <a:pt x="558" y="314"/>
                  </a:lnTo>
                  <a:lnTo>
                    <a:pt x="558" y="314"/>
                  </a:lnTo>
                  <a:lnTo>
                    <a:pt x="557" y="324"/>
                  </a:lnTo>
                  <a:lnTo>
                    <a:pt x="556" y="332"/>
                  </a:lnTo>
                  <a:lnTo>
                    <a:pt x="553" y="339"/>
                  </a:lnTo>
                  <a:lnTo>
                    <a:pt x="551" y="346"/>
                  </a:lnTo>
                  <a:lnTo>
                    <a:pt x="547" y="352"/>
                  </a:lnTo>
                  <a:lnTo>
                    <a:pt x="544" y="357"/>
                  </a:lnTo>
                  <a:lnTo>
                    <a:pt x="539" y="362"/>
                  </a:lnTo>
                  <a:lnTo>
                    <a:pt x="534" y="366"/>
                  </a:lnTo>
                  <a:lnTo>
                    <a:pt x="528" y="369"/>
                  </a:lnTo>
                  <a:lnTo>
                    <a:pt x="522" y="372"/>
                  </a:lnTo>
                  <a:lnTo>
                    <a:pt x="508" y="376"/>
                  </a:lnTo>
                  <a:lnTo>
                    <a:pt x="493" y="378"/>
                  </a:lnTo>
                  <a:lnTo>
                    <a:pt x="478" y="379"/>
                  </a:lnTo>
                  <a:lnTo>
                    <a:pt x="478" y="379"/>
                  </a:lnTo>
                  <a:lnTo>
                    <a:pt x="457" y="378"/>
                  </a:lnTo>
                  <a:lnTo>
                    <a:pt x="438" y="375"/>
                  </a:lnTo>
                  <a:lnTo>
                    <a:pt x="421" y="372"/>
                  </a:lnTo>
                  <a:lnTo>
                    <a:pt x="406" y="367"/>
                  </a:lnTo>
                  <a:lnTo>
                    <a:pt x="406" y="392"/>
                  </a:lnTo>
                  <a:lnTo>
                    <a:pt x="406" y="392"/>
                  </a:lnTo>
                  <a:lnTo>
                    <a:pt x="423" y="397"/>
                  </a:lnTo>
                  <a:lnTo>
                    <a:pt x="442" y="399"/>
                  </a:lnTo>
                  <a:lnTo>
                    <a:pt x="462" y="402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98" y="402"/>
                  </a:lnTo>
                  <a:lnTo>
                    <a:pt x="516" y="399"/>
                  </a:lnTo>
                  <a:lnTo>
                    <a:pt x="525" y="398"/>
                  </a:lnTo>
                  <a:lnTo>
                    <a:pt x="533" y="394"/>
                  </a:lnTo>
                  <a:lnTo>
                    <a:pt x="541" y="391"/>
                  </a:lnTo>
                  <a:lnTo>
                    <a:pt x="550" y="387"/>
                  </a:lnTo>
                  <a:lnTo>
                    <a:pt x="557" y="381"/>
                  </a:lnTo>
                  <a:lnTo>
                    <a:pt x="564" y="375"/>
                  </a:lnTo>
                  <a:lnTo>
                    <a:pt x="570" y="368"/>
                  </a:lnTo>
                  <a:lnTo>
                    <a:pt x="575" y="360"/>
                  </a:lnTo>
                  <a:lnTo>
                    <a:pt x="579" y="349"/>
                  </a:lnTo>
                  <a:lnTo>
                    <a:pt x="582" y="338"/>
                  </a:lnTo>
                  <a:lnTo>
                    <a:pt x="583" y="325"/>
                  </a:lnTo>
                  <a:lnTo>
                    <a:pt x="585" y="310"/>
                  </a:lnTo>
                  <a:lnTo>
                    <a:pt x="585" y="79"/>
                  </a:lnTo>
                  <a:lnTo>
                    <a:pt x="585" y="79"/>
                  </a:lnTo>
                  <a:close/>
                  <a:moveTo>
                    <a:pt x="558" y="242"/>
                  </a:moveTo>
                  <a:lnTo>
                    <a:pt x="558" y="242"/>
                  </a:lnTo>
                  <a:lnTo>
                    <a:pt x="551" y="250"/>
                  </a:lnTo>
                  <a:lnTo>
                    <a:pt x="543" y="259"/>
                  </a:lnTo>
                  <a:lnTo>
                    <a:pt x="535" y="265"/>
                  </a:lnTo>
                  <a:lnTo>
                    <a:pt x="526" y="271"/>
                  </a:lnTo>
                  <a:lnTo>
                    <a:pt x="517" y="274"/>
                  </a:lnTo>
                  <a:lnTo>
                    <a:pt x="509" y="278"/>
                  </a:lnTo>
                  <a:lnTo>
                    <a:pt x="499" y="280"/>
                  </a:lnTo>
                  <a:lnTo>
                    <a:pt x="490" y="280"/>
                  </a:lnTo>
                  <a:lnTo>
                    <a:pt x="490" y="280"/>
                  </a:lnTo>
                  <a:lnTo>
                    <a:pt x="473" y="279"/>
                  </a:lnTo>
                  <a:lnTo>
                    <a:pt x="466" y="278"/>
                  </a:lnTo>
                  <a:lnTo>
                    <a:pt x="459" y="276"/>
                  </a:lnTo>
                  <a:lnTo>
                    <a:pt x="453" y="272"/>
                  </a:lnTo>
                  <a:lnTo>
                    <a:pt x="447" y="268"/>
                  </a:lnTo>
                  <a:lnTo>
                    <a:pt x="441" y="265"/>
                  </a:lnTo>
                  <a:lnTo>
                    <a:pt x="436" y="260"/>
                  </a:lnTo>
                  <a:lnTo>
                    <a:pt x="432" y="254"/>
                  </a:lnTo>
                  <a:lnTo>
                    <a:pt x="429" y="247"/>
                  </a:lnTo>
                  <a:lnTo>
                    <a:pt x="425" y="240"/>
                  </a:lnTo>
                  <a:lnTo>
                    <a:pt x="423" y="231"/>
                  </a:lnTo>
                  <a:lnTo>
                    <a:pt x="419" y="212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9" y="177"/>
                  </a:lnTo>
                  <a:lnTo>
                    <a:pt x="420" y="166"/>
                  </a:lnTo>
                  <a:lnTo>
                    <a:pt x="421" y="156"/>
                  </a:lnTo>
                  <a:lnTo>
                    <a:pt x="424" y="146"/>
                  </a:lnTo>
                  <a:lnTo>
                    <a:pt x="427" y="138"/>
                  </a:lnTo>
                  <a:lnTo>
                    <a:pt x="431" y="131"/>
                  </a:lnTo>
                  <a:lnTo>
                    <a:pt x="436" y="125"/>
                  </a:lnTo>
                  <a:lnTo>
                    <a:pt x="441" y="119"/>
                  </a:lnTo>
                  <a:lnTo>
                    <a:pt x="445" y="114"/>
                  </a:lnTo>
                  <a:lnTo>
                    <a:pt x="451" y="109"/>
                  </a:lnTo>
                  <a:lnTo>
                    <a:pt x="459" y="105"/>
                  </a:lnTo>
                  <a:lnTo>
                    <a:pt x="466" y="103"/>
                  </a:lnTo>
                  <a:lnTo>
                    <a:pt x="473" y="101"/>
                  </a:lnTo>
                  <a:lnTo>
                    <a:pt x="481" y="99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516" y="99"/>
                  </a:lnTo>
                  <a:lnTo>
                    <a:pt x="532" y="103"/>
                  </a:lnTo>
                  <a:lnTo>
                    <a:pt x="539" y="105"/>
                  </a:lnTo>
                  <a:lnTo>
                    <a:pt x="546" y="109"/>
                  </a:lnTo>
                  <a:lnTo>
                    <a:pt x="552" y="113"/>
                  </a:lnTo>
                  <a:lnTo>
                    <a:pt x="558" y="117"/>
                  </a:lnTo>
                  <a:lnTo>
                    <a:pt x="558" y="242"/>
                  </a:lnTo>
                  <a:lnTo>
                    <a:pt x="558" y="242"/>
                  </a:lnTo>
                  <a:close/>
                  <a:moveTo>
                    <a:pt x="687" y="79"/>
                  </a:moveTo>
                  <a:lnTo>
                    <a:pt x="660" y="79"/>
                  </a:lnTo>
                  <a:lnTo>
                    <a:pt x="660" y="319"/>
                  </a:lnTo>
                  <a:lnTo>
                    <a:pt x="687" y="319"/>
                  </a:lnTo>
                  <a:lnTo>
                    <a:pt x="687" y="79"/>
                  </a:lnTo>
                  <a:lnTo>
                    <a:pt x="687" y="79"/>
                  </a:lnTo>
                  <a:close/>
                  <a:moveTo>
                    <a:pt x="689" y="0"/>
                  </a:moveTo>
                  <a:lnTo>
                    <a:pt x="658" y="0"/>
                  </a:lnTo>
                  <a:lnTo>
                    <a:pt x="658" y="38"/>
                  </a:lnTo>
                  <a:lnTo>
                    <a:pt x="689" y="38"/>
                  </a:lnTo>
                  <a:lnTo>
                    <a:pt x="689" y="0"/>
                  </a:lnTo>
                  <a:lnTo>
                    <a:pt x="689" y="0"/>
                  </a:lnTo>
                  <a:close/>
                  <a:moveTo>
                    <a:pt x="899" y="289"/>
                  </a:moveTo>
                  <a:lnTo>
                    <a:pt x="899" y="289"/>
                  </a:lnTo>
                  <a:lnTo>
                    <a:pt x="888" y="292"/>
                  </a:lnTo>
                  <a:lnTo>
                    <a:pt x="876" y="296"/>
                  </a:lnTo>
                  <a:lnTo>
                    <a:pt x="864" y="298"/>
                  </a:lnTo>
                  <a:lnTo>
                    <a:pt x="852" y="298"/>
                  </a:lnTo>
                  <a:lnTo>
                    <a:pt x="852" y="298"/>
                  </a:lnTo>
                  <a:lnTo>
                    <a:pt x="840" y="298"/>
                  </a:lnTo>
                  <a:lnTo>
                    <a:pt x="831" y="296"/>
                  </a:lnTo>
                  <a:lnTo>
                    <a:pt x="823" y="292"/>
                  </a:lnTo>
                  <a:lnTo>
                    <a:pt x="817" y="288"/>
                  </a:lnTo>
                  <a:lnTo>
                    <a:pt x="814" y="280"/>
                  </a:lnTo>
                  <a:lnTo>
                    <a:pt x="813" y="272"/>
                  </a:lnTo>
                  <a:lnTo>
                    <a:pt x="811" y="260"/>
                  </a:lnTo>
                  <a:lnTo>
                    <a:pt x="811" y="247"/>
                  </a:lnTo>
                  <a:lnTo>
                    <a:pt x="811" y="101"/>
                  </a:lnTo>
                  <a:lnTo>
                    <a:pt x="894" y="101"/>
                  </a:lnTo>
                  <a:lnTo>
                    <a:pt x="894" y="79"/>
                  </a:lnTo>
                  <a:lnTo>
                    <a:pt x="811" y="79"/>
                  </a:lnTo>
                  <a:lnTo>
                    <a:pt x="811" y="25"/>
                  </a:lnTo>
                  <a:lnTo>
                    <a:pt x="793" y="25"/>
                  </a:lnTo>
                  <a:lnTo>
                    <a:pt x="786" y="78"/>
                  </a:lnTo>
                  <a:lnTo>
                    <a:pt x="741" y="83"/>
                  </a:lnTo>
                  <a:lnTo>
                    <a:pt x="741" y="101"/>
                  </a:lnTo>
                  <a:lnTo>
                    <a:pt x="784" y="101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5" y="266"/>
                  </a:lnTo>
                  <a:lnTo>
                    <a:pt x="787" y="283"/>
                  </a:lnTo>
                  <a:lnTo>
                    <a:pt x="791" y="296"/>
                  </a:lnTo>
                  <a:lnTo>
                    <a:pt x="793" y="301"/>
                  </a:lnTo>
                  <a:lnTo>
                    <a:pt x="797" y="306"/>
                  </a:lnTo>
                  <a:lnTo>
                    <a:pt x="801" y="309"/>
                  </a:lnTo>
                  <a:lnTo>
                    <a:pt x="804" y="313"/>
                  </a:lnTo>
                  <a:lnTo>
                    <a:pt x="809" y="316"/>
                  </a:lnTo>
                  <a:lnTo>
                    <a:pt x="815" y="319"/>
                  </a:lnTo>
                  <a:lnTo>
                    <a:pt x="828" y="321"/>
                  </a:lnTo>
                  <a:lnTo>
                    <a:pt x="845" y="322"/>
                  </a:lnTo>
                  <a:lnTo>
                    <a:pt x="845" y="322"/>
                  </a:lnTo>
                  <a:lnTo>
                    <a:pt x="859" y="321"/>
                  </a:lnTo>
                  <a:lnTo>
                    <a:pt x="874" y="319"/>
                  </a:lnTo>
                  <a:lnTo>
                    <a:pt x="887" y="316"/>
                  </a:lnTo>
                  <a:lnTo>
                    <a:pt x="899" y="312"/>
                  </a:lnTo>
                  <a:lnTo>
                    <a:pt x="899" y="289"/>
                  </a:lnTo>
                  <a:lnTo>
                    <a:pt x="899" y="289"/>
                  </a:lnTo>
                  <a:close/>
                  <a:moveTo>
                    <a:pt x="1046" y="180"/>
                  </a:moveTo>
                  <a:lnTo>
                    <a:pt x="1046" y="180"/>
                  </a:lnTo>
                  <a:lnTo>
                    <a:pt x="1018" y="181"/>
                  </a:lnTo>
                  <a:lnTo>
                    <a:pt x="1006" y="182"/>
                  </a:lnTo>
                  <a:lnTo>
                    <a:pt x="994" y="183"/>
                  </a:lnTo>
                  <a:lnTo>
                    <a:pt x="983" y="187"/>
                  </a:lnTo>
                  <a:lnTo>
                    <a:pt x="972" y="190"/>
                  </a:lnTo>
                  <a:lnTo>
                    <a:pt x="964" y="195"/>
                  </a:lnTo>
                  <a:lnTo>
                    <a:pt x="957" y="202"/>
                  </a:lnTo>
                  <a:lnTo>
                    <a:pt x="957" y="202"/>
                  </a:lnTo>
                  <a:lnTo>
                    <a:pt x="948" y="211"/>
                  </a:lnTo>
                  <a:lnTo>
                    <a:pt x="943" y="223"/>
                  </a:lnTo>
                  <a:lnTo>
                    <a:pt x="940" y="236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40" y="267"/>
                  </a:lnTo>
                  <a:lnTo>
                    <a:pt x="943" y="280"/>
                  </a:lnTo>
                  <a:lnTo>
                    <a:pt x="949" y="292"/>
                  </a:lnTo>
                  <a:lnTo>
                    <a:pt x="957" y="302"/>
                  </a:lnTo>
                  <a:lnTo>
                    <a:pt x="957" y="302"/>
                  </a:lnTo>
                  <a:lnTo>
                    <a:pt x="963" y="307"/>
                  </a:lnTo>
                  <a:lnTo>
                    <a:pt x="969" y="310"/>
                  </a:lnTo>
                  <a:lnTo>
                    <a:pt x="976" y="314"/>
                  </a:lnTo>
                  <a:lnTo>
                    <a:pt x="984" y="318"/>
                  </a:lnTo>
                  <a:lnTo>
                    <a:pt x="993" y="320"/>
                  </a:lnTo>
                  <a:lnTo>
                    <a:pt x="1001" y="321"/>
                  </a:lnTo>
                  <a:lnTo>
                    <a:pt x="1018" y="322"/>
                  </a:lnTo>
                  <a:lnTo>
                    <a:pt x="1018" y="322"/>
                  </a:lnTo>
                  <a:lnTo>
                    <a:pt x="1029" y="322"/>
                  </a:lnTo>
                  <a:lnTo>
                    <a:pt x="1040" y="320"/>
                  </a:lnTo>
                  <a:lnTo>
                    <a:pt x="1049" y="319"/>
                  </a:lnTo>
                  <a:lnTo>
                    <a:pt x="1059" y="315"/>
                  </a:lnTo>
                  <a:lnTo>
                    <a:pt x="1068" y="310"/>
                  </a:lnTo>
                  <a:lnTo>
                    <a:pt x="1078" y="306"/>
                  </a:lnTo>
                  <a:lnTo>
                    <a:pt x="1086" y="300"/>
                  </a:lnTo>
                  <a:lnTo>
                    <a:pt x="1095" y="294"/>
                  </a:lnTo>
                  <a:lnTo>
                    <a:pt x="1095" y="294"/>
                  </a:lnTo>
                  <a:lnTo>
                    <a:pt x="1098" y="319"/>
                  </a:lnTo>
                  <a:lnTo>
                    <a:pt x="1119" y="319"/>
                  </a:lnTo>
                  <a:lnTo>
                    <a:pt x="1119" y="144"/>
                  </a:lnTo>
                  <a:lnTo>
                    <a:pt x="1119" y="144"/>
                  </a:lnTo>
                  <a:lnTo>
                    <a:pt x="1116" y="125"/>
                  </a:lnTo>
                  <a:lnTo>
                    <a:pt x="1115" y="116"/>
                  </a:lnTo>
                  <a:lnTo>
                    <a:pt x="1113" y="109"/>
                  </a:lnTo>
                  <a:lnTo>
                    <a:pt x="1110" y="102"/>
                  </a:lnTo>
                  <a:lnTo>
                    <a:pt x="1107" y="97"/>
                  </a:lnTo>
                  <a:lnTo>
                    <a:pt x="1102" y="92"/>
                  </a:lnTo>
                  <a:lnTo>
                    <a:pt x="1097" y="87"/>
                  </a:lnTo>
                  <a:lnTo>
                    <a:pt x="1091" y="84"/>
                  </a:lnTo>
                  <a:lnTo>
                    <a:pt x="1085" y="81"/>
                  </a:lnTo>
                  <a:lnTo>
                    <a:pt x="1071" y="78"/>
                  </a:lnTo>
                  <a:lnTo>
                    <a:pt x="1053" y="75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17" y="75"/>
                  </a:lnTo>
                  <a:lnTo>
                    <a:pt x="998" y="75"/>
                  </a:lnTo>
                  <a:lnTo>
                    <a:pt x="976" y="78"/>
                  </a:lnTo>
                  <a:lnTo>
                    <a:pt x="957" y="83"/>
                  </a:lnTo>
                  <a:lnTo>
                    <a:pt x="957" y="105"/>
                  </a:lnTo>
                  <a:lnTo>
                    <a:pt x="957" y="105"/>
                  </a:lnTo>
                  <a:lnTo>
                    <a:pt x="977" y="102"/>
                  </a:lnTo>
                  <a:lnTo>
                    <a:pt x="996" y="99"/>
                  </a:lnTo>
                  <a:lnTo>
                    <a:pt x="1014" y="97"/>
                  </a:lnTo>
                  <a:lnTo>
                    <a:pt x="1029" y="97"/>
                  </a:lnTo>
                  <a:lnTo>
                    <a:pt x="1029" y="97"/>
                  </a:lnTo>
                  <a:lnTo>
                    <a:pt x="1044" y="97"/>
                  </a:lnTo>
                  <a:lnTo>
                    <a:pt x="1058" y="98"/>
                  </a:lnTo>
                  <a:lnTo>
                    <a:pt x="1068" y="101"/>
                  </a:lnTo>
                  <a:lnTo>
                    <a:pt x="1077" y="105"/>
                  </a:lnTo>
                  <a:lnTo>
                    <a:pt x="1080" y="108"/>
                  </a:lnTo>
                  <a:lnTo>
                    <a:pt x="1084" y="111"/>
                  </a:lnTo>
                  <a:lnTo>
                    <a:pt x="1086" y="115"/>
                  </a:lnTo>
                  <a:lnTo>
                    <a:pt x="1088" y="120"/>
                  </a:lnTo>
                  <a:lnTo>
                    <a:pt x="1090" y="131"/>
                  </a:lnTo>
                  <a:lnTo>
                    <a:pt x="1091" y="146"/>
                  </a:lnTo>
                  <a:lnTo>
                    <a:pt x="1091" y="181"/>
                  </a:lnTo>
                  <a:lnTo>
                    <a:pt x="1091" y="181"/>
                  </a:lnTo>
                  <a:lnTo>
                    <a:pt x="1046" y="180"/>
                  </a:lnTo>
                  <a:close/>
                  <a:moveTo>
                    <a:pt x="1091" y="268"/>
                  </a:moveTo>
                  <a:lnTo>
                    <a:pt x="1091" y="268"/>
                  </a:lnTo>
                  <a:lnTo>
                    <a:pt x="1085" y="276"/>
                  </a:lnTo>
                  <a:lnTo>
                    <a:pt x="1078" y="282"/>
                  </a:lnTo>
                  <a:lnTo>
                    <a:pt x="1071" y="286"/>
                  </a:lnTo>
                  <a:lnTo>
                    <a:pt x="1062" y="291"/>
                  </a:lnTo>
                  <a:lnTo>
                    <a:pt x="1054" y="295"/>
                  </a:lnTo>
                  <a:lnTo>
                    <a:pt x="1044" y="297"/>
                  </a:lnTo>
                  <a:lnTo>
                    <a:pt x="1034" y="298"/>
                  </a:lnTo>
                  <a:lnTo>
                    <a:pt x="1023" y="298"/>
                  </a:lnTo>
                  <a:lnTo>
                    <a:pt x="1023" y="298"/>
                  </a:lnTo>
                  <a:lnTo>
                    <a:pt x="1011" y="298"/>
                  </a:lnTo>
                  <a:lnTo>
                    <a:pt x="1001" y="296"/>
                  </a:lnTo>
                  <a:lnTo>
                    <a:pt x="992" y="294"/>
                  </a:lnTo>
                  <a:lnTo>
                    <a:pt x="983" y="289"/>
                  </a:lnTo>
                  <a:lnTo>
                    <a:pt x="976" y="283"/>
                  </a:lnTo>
                  <a:lnTo>
                    <a:pt x="971" y="274"/>
                  </a:lnTo>
                  <a:lnTo>
                    <a:pt x="969" y="265"/>
                  </a:lnTo>
                  <a:lnTo>
                    <a:pt x="967" y="253"/>
                  </a:lnTo>
                  <a:lnTo>
                    <a:pt x="967" y="253"/>
                  </a:lnTo>
                  <a:lnTo>
                    <a:pt x="967" y="241"/>
                  </a:lnTo>
                  <a:lnTo>
                    <a:pt x="970" y="231"/>
                  </a:lnTo>
                  <a:lnTo>
                    <a:pt x="973" y="223"/>
                  </a:lnTo>
                  <a:lnTo>
                    <a:pt x="978" y="217"/>
                  </a:lnTo>
                  <a:lnTo>
                    <a:pt x="978" y="217"/>
                  </a:lnTo>
                  <a:lnTo>
                    <a:pt x="983" y="213"/>
                  </a:lnTo>
                  <a:lnTo>
                    <a:pt x="989" y="210"/>
                  </a:lnTo>
                  <a:lnTo>
                    <a:pt x="995" y="206"/>
                  </a:lnTo>
                  <a:lnTo>
                    <a:pt x="1004" y="205"/>
                  </a:lnTo>
                  <a:lnTo>
                    <a:pt x="1023" y="201"/>
                  </a:lnTo>
                  <a:lnTo>
                    <a:pt x="1048" y="201"/>
                  </a:lnTo>
                  <a:lnTo>
                    <a:pt x="1048" y="201"/>
                  </a:lnTo>
                  <a:lnTo>
                    <a:pt x="1067" y="201"/>
                  </a:lnTo>
                  <a:lnTo>
                    <a:pt x="1091" y="204"/>
                  </a:lnTo>
                  <a:lnTo>
                    <a:pt x="1091" y="268"/>
                  </a:lnTo>
                  <a:lnTo>
                    <a:pt x="1091" y="268"/>
                  </a:lnTo>
                  <a:close/>
                  <a:moveTo>
                    <a:pt x="1218" y="0"/>
                  </a:moveTo>
                  <a:lnTo>
                    <a:pt x="1192" y="0"/>
                  </a:lnTo>
                  <a:lnTo>
                    <a:pt x="1192" y="319"/>
                  </a:lnTo>
                  <a:lnTo>
                    <a:pt x="1218" y="319"/>
                  </a:lnTo>
                  <a:lnTo>
                    <a:pt x="1218" y="0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9"/>
            <p:cNvSpPr/>
            <p:nvPr/>
          </p:nvSpPr>
          <p:spPr>
            <a:xfrm>
              <a:off x="378000" y="6850800"/>
              <a:ext cx="91800" cy="144000"/>
            </a:xfrm>
            <a:custGeom>
              <a:avLst/>
              <a:gdLst/>
              <a:ahLst/>
              <a:cxnLst/>
              <a:rect l="l" t="t" r="r" b="b"/>
              <a:pathLst>
                <a:path w="174" h="272">
                  <a:moveTo>
                    <a:pt x="174" y="136"/>
                  </a:moveTo>
                  <a:lnTo>
                    <a:pt x="174" y="136"/>
                  </a:lnTo>
                  <a:lnTo>
                    <a:pt x="174" y="157"/>
                  </a:lnTo>
                  <a:lnTo>
                    <a:pt x="173" y="175"/>
                  </a:lnTo>
                  <a:lnTo>
                    <a:pt x="170" y="191"/>
                  </a:lnTo>
                  <a:lnTo>
                    <a:pt x="167" y="206"/>
                  </a:lnTo>
                  <a:lnTo>
                    <a:pt x="162" y="219"/>
                  </a:lnTo>
                  <a:lnTo>
                    <a:pt x="157" y="231"/>
                  </a:lnTo>
                  <a:lnTo>
                    <a:pt x="150" y="241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37" y="255"/>
                  </a:lnTo>
                  <a:lnTo>
                    <a:pt x="130" y="260"/>
                  </a:lnTo>
                  <a:lnTo>
                    <a:pt x="122" y="265"/>
                  </a:lnTo>
                  <a:lnTo>
                    <a:pt x="114" y="267"/>
                  </a:lnTo>
                  <a:lnTo>
                    <a:pt x="106" y="269"/>
                  </a:lnTo>
                  <a:lnTo>
                    <a:pt x="96" y="271"/>
                  </a:lnTo>
                  <a:lnTo>
                    <a:pt x="76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6" y="1"/>
                  </a:lnTo>
                  <a:lnTo>
                    <a:pt x="106" y="3"/>
                  </a:lnTo>
                  <a:lnTo>
                    <a:pt x="114" y="4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50" y="31"/>
                  </a:lnTo>
                  <a:lnTo>
                    <a:pt x="156" y="42"/>
                  </a:lnTo>
                  <a:lnTo>
                    <a:pt x="162" y="52"/>
                  </a:lnTo>
                  <a:lnTo>
                    <a:pt x="167" y="67"/>
                  </a:lnTo>
                  <a:lnTo>
                    <a:pt x="170" y="81"/>
                  </a:lnTo>
                  <a:lnTo>
                    <a:pt x="173" y="98"/>
                  </a:lnTo>
                  <a:lnTo>
                    <a:pt x="174" y="116"/>
                  </a:lnTo>
                  <a:lnTo>
                    <a:pt x="174" y="13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0"/>
            <p:cNvSpPr/>
            <p:nvPr/>
          </p:nvSpPr>
          <p:spPr>
            <a:xfrm>
              <a:off x="361800" y="6839640"/>
              <a:ext cx="123480" cy="167760"/>
            </a:xfrm>
            <a:custGeom>
              <a:avLst/>
              <a:gdLst/>
              <a:ahLst/>
              <a:cxnLst/>
              <a:rect l="l" t="t" r="r" b="b"/>
              <a:pathLst>
                <a:path w="235" h="319"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1"/>
            <p:cNvSpPr/>
            <p:nvPr/>
          </p:nvSpPr>
          <p:spPr>
            <a:xfrm>
              <a:off x="520560" y="6881040"/>
              <a:ext cx="14040" cy="12672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2"/>
            <p:cNvSpPr/>
            <p:nvPr/>
          </p:nvSpPr>
          <p:spPr>
            <a:xfrm>
              <a:off x="520560" y="6839640"/>
              <a:ext cx="15480" cy="187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3"/>
            <p:cNvSpPr/>
            <p:nvPr/>
          </p:nvSpPr>
          <p:spPr>
            <a:xfrm>
              <a:off x="568440" y="6879240"/>
              <a:ext cx="102960" cy="172800"/>
            </a:xfrm>
            <a:custGeom>
              <a:avLst/>
              <a:gdLst/>
              <a:ahLst/>
              <a:cxnLst/>
              <a:rect l="l" t="t" r="r" b="b"/>
              <a:pathLst>
                <a:path w="195" h="328">
                  <a:moveTo>
                    <a:pt x="195" y="4"/>
                  </a:moveTo>
                  <a:lnTo>
                    <a:pt x="175" y="4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3" y="15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6" y="44"/>
                  </a:lnTo>
                  <a:lnTo>
                    <a:pt x="11" y="52"/>
                  </a:lnTo>
                  <a:lnTo>
                    <a:pt x="7" y="63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29"/>
                  </a:lnTo>
                  <a:lnTo>
                    <a:pt x="3" y="142"/>
                  </a:lnTo>
                  <a:lnTo>
                    <a:pt x="4" y="154"/>
                  </a:lnTo>
                  <a:lnTo>
                    <a:pt x="6" y="166"/>
                  </a:lnTo>
                  <a:lnTo>
                    <a:pt x="10" y="177"/>
                  </a:lnTo>
                  <a:lnTo>
                    <a:pt x="15" y="185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1" y="208"/>
                  </a:lnTo>
                  <a:lnTo>
                    <a:pt x="39" y="214"/>
                  </a:lnTo>
                  <a:lnTo>
                    <a:pt x="46" y="219"/>
                  </a:lnTo>
                  <a:lnTo>
                    <a:pt x="54" y="222"/>
                  </a:lnTo>
                  <a:lnTo>
                    <a:pt x="64" y="225"/>
                  </a:lnTo>
                  <a:lnTo>
                    <a:pt x="73" y="227"/>
                  </a:lnTo>
                  <a:lnTo>
                    <a:pt x="8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6" y="228"/>
                  </a:lnTo>
                  <a:lnTo>
                    <a:pt x="115" y="227"/>
                  </a:lnTo>
                  <a:lnTo>
                    <a:pt x="124" y="225"/>
                  </a:lnTo>
                  <a:lnTo>
                    <a:pt x="133" y="221"/>
                  </a:lnTo>
                  <a:lnTo>
                    <a:pt x="142" y="216"/>
                  </a:lnTo>
                  <a:lnTo>
                    <a:pt x="151" y="210"/>
                  </a:lnTo>
                  <a:lnTo>
                    <a:pt x="160" y="204"/>
                  </a:lnTo>
                  <a:lnTo>
                    <a:pt x="167" y="196"/>
                  </a:lnTo>
                  <a:lnTo>
                    <a:pt x="168" y="196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7" y="249"/>
                  </a:lnTo>
                  <a:lnTo>
                    <a:pt x="166" y="257"/>
                  </a:lnTo>
                  <a:lnTo>
                    <a:pt x="163" y="264"/>
                  </a:lnTo>
                  <a:lnTo>
                    <a:pt x="161" y="271"/>
                  </a:lnTo>
                  <a:lnTo>
                    <a:pt x="157" y="277"/>
                  </a:lnTo>
                  <a:lnTo>
                    <a:pt x="154" y="282"/>
                  </a:lnTo>
                  <a:lnTo>
                    <a:pt x="149" y="287"/>
                  </a:lnTo>
                  <a:lnTo>
                    <a:pt x="144" y="291"/>
                  </a:lnTo>
                  <a:lnTo>
                    <a:pt x="138" y="294"/>
                  </a:lnTo>
                  <a:lnTo>
                    <a:pt x="132" y="297"/>
                  </a:lnTo>
                  <a:lnTo>
                    <a:pt x="118" y="301"/>
                  </a:lnTo>
                  <a:lnTo>
                    <a:pt x="103" y="303"/>
                  </a:lnTo>
                  <a:lnTo>
                    <a:pt x="88" y="304"/>
                  </a:lnTo>
                  <a:lnTo>
                    <a:pt x="88" y="304"/>
                  </a:lnTo>
                  <a:lnTo>
                    <a:pt x="67" y="303"/>
                  </a:lnTo>
                  <a:lnTo>
                    <a:pt x="48" y="300"/>
                  </a:lnTo>
                  <a:lnTo>
                    <a:pt x="31" y="297"/>
                  </a:lnTo>
                  <a:lnTo>
                    <a:pt x="16" y="292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33" y="322"/>
                  </a:lnTo>
                  <a:lnTo>
                    <a:pt x="52" y="324"/>
                  </a:lnTo>
                  <a:lnTo>
                    <a:pt x="72" y="327"/>
                  </a:lnTo>
                  <a:lnTo>
                    <a:pt x="91" y="328"/>
                  </a:lnTo>
                  <a:lnTo>
                    <a:pt x="91" y="328"/>
                  </a:lnTo>
                  <a:lnTo>
                    <a:pt x="108" y="327"/>
                  </a:lnTo>
                  <a:lnTo>
                    <a:pt x="126" y="324"/>
                  </a:lnTo>
                  <a:lnTo>
                    <a:pt x="135" y="323"/>
                  </a:lnTo>
                  <a:lnTo>
                    <a:pt x="143" y="319"/>
                  </a:lnTo>
                  <a:lnTo>
                    <a:pt x="151" y="316"/>
                  </a:lnTo>
                  <a:lnTo>
                    <a:pt x="160" y="312"/>
                  </a:lnTo>
                  <a:lnTo>
                    <a:pt x="167" y="306"/>
                  </a:lnTo>
                  <a:lnTo>
                    <a:pt x="174" y="300"/>
                  </a:lnTo>
                  <a:lnTo>
                    <a:pt x="180" y="293"/>
                  </a:lnTo>
                  <a:lnTo>
                    <a:pt x="185" y="285"/>
                  </a:lnTo>
                  <a:lnTo>
                    <a:pt x="189" y="274"/>
                  </a:lnTo>
                  <a:lnTo>
                    <a:pt x="192" y="263"/>
                  </a:lnTo>
                  <a:lnTo>
                    <a:pt x="193" y="250"/>
                  </a:lnTo>
                  <a:lnTo>
                    <a:pt x="195" y="235"/>
                  </a:lnTo>
                  <a:lnTo>
                    <a:pt x="195" y="4"/>
                  </a:lnTo>
                  <a:lnTo>
                    <a:pt x="195" y="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4"/>
            <p:cNvSpPr/>
            <p:nvPr/>
          </p:nvSpPr>
          <p:spPr>
            <a:xfrm>
              <a:off x="582480" y="6890400"/>
              <a:ext cx="74160" cy="96480"/>
            </a:xfrm>
            <a:custGeom>
              <a:avLst/>
              <a:gdLst/>
              <a:ahLst/>
              <a:cxnLst/>
              <a:rect l="l" t="t" r="r" b="b"/>
              <a:pathLst>
                <a:path w="140" h="182">
                  <a:moveTo>
                    <a:pt x="140" y="144"/>
                  </a:moveTo>
                  <a:lnTo>
                    <a:pt x="140" y="144"/>
                  </a:lnTo>
                  <a:lnTo>
                    <a:pt x="133" y="152"/>
                  </a:lnTo>
                  <a:lnTo>
                    <a:pt x="125" y="161"/>
                  </a:lnTo>
                  <a:lnTo>
                    <a:pt x="117" y="167"/>
                  </a:lnTo>
                  <a:lnTo>
                    <a:pt x="108" y="173"/>
                  </a:lnTo>
                  <a:lnTo>
                    <a:pt x="99" y="176"/>
                  </a:lnTo>
                  <a:lnTo>
                    <a:pt x="91" y="180"/>
                  </a:lnTo>
                  <a:lnTo>
                    <a:pt x="81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55" y="181"/>
                  </a:lnTo>
                  <a:lnTo>
                    <a:pt x="48" y="180"/>
                  </a:lnTo>
                  <a:lnTo>
                    <a:pt x="41" y="178"/>
                  </a:lnTo>
                  <a:lnTo>
                    <a:pt x="35" y="174"/>
                  </a:lnTo>
                  <a:lnTo>
                    <a:pt x="29" y="170"/>
                  </a:lnTo>
                  <a:lnTo>
                    <a:pt x="23" y="167"/>
                  </a:lnTo>
                  <a:lnTo>
                    <a:pt x="18" y="162"/>
                  </a:lnTo>
                  <a:lnTo>
                    <a:pt x="14" y="156"/>
                  </a:lnTo>
                  <a:lnTo>
                    <a:pt x="11" y="149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1" y="11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2" y="68"/>
                  </a:lnTo>
                  <a:lnTo>
                    <a:pt x="3" y="58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7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3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8" y="1"/>
                  </a:lnTo>
                  <a:lnTo>
                    <a:pt x="114" y="5"/>
                  </a:lnTo>
                  <a:lnTo>
                    <a:pt x="121" y="7"/>
                  </a:lnTo>
                  <a:lnTo>
                    <a:pt x="128" y="11"/>
                  </a:lnTo>
                  <a:lnTo>
                    <a:pt x="134" y="15"/>
                  </a:lnTo>
                  <a:lnTo>
                    <a:pt x="140" y="19"/>
                  </a:lnTo>
                  <a:lnTo>
                    <a:pt x="140" y="144"/>
                  </a:lnTo>
                  <a:lnTo>
                    <a:pt x="140" y="14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5"/>
            <p:cNvSpPr/>
            <p:nvPr/>
          </p:nvSpPr>
          <p:spPr>
            <a:xfrm>
              <a:off x="711360" y="6881040"/>
              <a:ext cx="14040" cy="12672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6"/>
            <p:cNvSpPr/>
            <p:nvPr/>
          </p:nvSpPr>
          <p:spPr>
            <a:xfrm>
              <a:off x="709560" y="6839640"/>
              <a:ext cx="17280" cy="187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7"/>
            <p:cNvSpPr/>
            <p:nvPr/>
          </p:nvSpPr>
          <p:spPr>
            <a:xfrm>
              <a:off x="754200" y="6852240"/>
              <a:ext cx="83880" cy="156960"/>
            </a:xfrm>
            <a:custGeom>
              <a:avLst/>
              <a:gdLst/>
              <a:ahLst/>
              <a:cxnLst/>
              <a:rect l="l" t="t" r="r" b="b"/>
              <a:pathLst>
                <a:path w="158" h="297">
                  <a:moveTo>
                    <a:pt x="158" y="264"/>
                  </a:moveTo>
                  <a:lnTo>
                    <a:pt x="158" y="264"/>
                  </a:lnTo>
                  <a:lnTo>
                    <a:pt x="147" y="267"/>
                  </a:lnTo>
                  <a:lnTo>
                    <a:pt x="135" y="271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99" y="273"/>
                  </a:lnTo>
                  <a:lnTo>
                    <a:pt x="90" y="271"/>
                  </a:lnTo>
                  <a:lnTo>
                    <a:pt x="82" y="267"/>
                  </a:lnTo>
                  <a:lnTo>
                    <a:pt x="76" y="263"/>
                  </a:lnTo>
                  <a:lnTo>
                    <a:pt x="73" y="255"/>
                  </a:lnTo>
                  <a:lnTo>
                    <a:pt x="72" y="247"/>
                  </a:lnTo>
                  <a:lnTo>
                    <a:pt x="70" y="235"/>
                  </a:lnTo>
                  <a:lnTo>
                    <a:pt x="70" y="222"/>
                  </a:lnTo>
                  <a:lnTo>
                    <a:pt x="70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0" y="54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6" y="258"/>
                  </a:lnTo>
                  <a:lnTo>
                    <a:pt x="50" y="271"/>
                  </a:lnTo>
                  <a:lnTo>
                    <a:pt x="52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8" y="291"/>
                  </a:lnTo>
                  <a:lnTo>
                    <a:pt x="74" y="294"/>
                  </a:lnTo>
                  <a:lnTo>
                    <a:pt x="8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18" y="296"/>
                  </a:lnTo>
                  <a:lnTo>
                    <a:pt x="133" y="294"/>
                  </a:lnTo>
                  <a:lnTo>
                    <a:pt x="146" y="291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8"/>
            <p:cNvSpPr/>
            <p:nvPr/>
          </p:nvSpPr>
          <p:spPr>
            <a:xfrm>
              <a:off x="858960" y="6877800"/>
              <a:ext cx="95040" cy="131400"/>
            </a:xfrm>
            <a:custGeom>
              <a:avLst/>
              <a:gdLst/>
              <a:ahLst/>
              <a:cxnLst/>
              <a:rect l="l" t="t" r="r" b="b"/>
              <a:pathLst>
                <a:path w="180" h="248">
                  <a:moveTo>
                    <a:pt x="107" y="106"/>
                  </a:moveTo>
                  <a:lnTo>
                    <a:pt x="107" y="106"/>
                  </a:lnTo>
                  <a:lnTo>
                    <a:pt x="79" y="107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3" y="116"/>
                  </a:lnTo>
                  <a:lnTo>
                    <a:pt x="25" y="121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9" y="137"/>
                  </a:lnTo>
                  <a:lnTo>
                    <a:pt x="4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4" y="206"/>
                  </a:lnTo>
                  <a:lnTo>
                    <a:pt x="10" y="21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6"/>
                  </a:lnTo>
                  <a:lnTo>
                    <a:pt x="37" y="240"/>
                  </a:lnTo>
                  <a:lnTo>
                    <a:pt x="45" y="244"/>
                  </a:lnTo>
                  <a:lnTo>
                    <a:pt x="54" y="246"/>
                  </a:lnTo>
                  <a:lnTo>
                    <a:pt x="62" y="247"/>
                  </a:lnTo>
                  <a:lnTo>
                    <a:pt x="79" y="248"/>
                  </a:lnTo>
                  <a:lnTo>
                    <a:pt x="79" y="248"/>
                  </a:lnTo>
                  <a:lnTo>
                    <a:pt x="90" y="248"/>
                  </a:lnTo>
                  <a:lnTo>
                    <a:pt x="101" y="246"/>
                  </a:lnTo>
                  <a:lnTo>
                    <a:pt x="110" y="245"/>
                  </a:lnTo>
                  <a:lnTo>
                    <a:pt x="120" y="241"/>
                  </a:lnTo>
                  <a:lnTo>
                    <a:pt x="129" y="236"/>
                  </a:lnTo>
                  <a:lnTo>
                    <a:pt x="139" y="232"/>
                  </a:lnTo>
                  <a:lnTo>
                    <a:pt x="147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9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7" y="51"/>
                  </a:lnTo>
                  <a:lnTo>
                    <a:pt x="176" y="42"/>
                  </a:lnTo>
                  <a:lnTo>
                    <a:pt x="174" y="35"/>
                  </a:lnTo>
                  <a:lnTo>
                    <a:pt x="171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8" y="13"/>
                  </a:lnTo>
                  <a:lnTo>
                    <a:pt x="152" y="10"/>
                  </a:lnTo>
                  <a:lnTo>
                    <a:pt x="146" y="7"/>
                  </a:lnTo>
                  <a:lnTo>
                    <a:pt x="132" y="4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1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9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7" y="25"/>
                  </a:lnTo>
                  <a:lnTo>
                    <a:pt x="7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5" y="23"/>
                  </a:lnTo>
                  <a:lnTo>
                    <a:pt x="119" y="24"/>
                  </a:lnTo>
                  <a:lnTo>
                    <a:pt x="129" y="27"/>
                  </a:lnTo>
                  <a:lnTo>
                    <a:pt x="138" y="31"/>
                  </a:lnTo>
                  <a:lnTo>
                    <a:pt x="141" y="34"/>
                  </a:lnTo>
                  <a:lnTo>
                    <a:pt x="145" y="37"/>
                  </a:lnTo>
                  <a:lnTo>
                    <a:pt x="147" y="41"/>
                  </a:lnTo>
                  <a:lnTo>
                    <a:pt x="149" y="46"/>
                  </a:lnTo>
                  <a:lnTo>
                    <a:pt x="151" y="57"/>
                  </a:lnTo>
                  <a:lnTo>
                    <a:pt x="152" y="7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9"/>
            <p:cNvSpPr/>
            <p:nvPr/>
          </p:nvSpPr>
          <p:spPr>
            <a:xfrm>
              <a:off x="873000" y="6945840"/>
              <a:ext cx="66240" cy="50400"/>
            </a:xfrm>
            <a:custGeom>
              <a:avLst/>
              <a:gdLst/>
              <a:ahLst/>
              <a:cxnLst/>
              <a:rect l="l" t="t" r="r" b="b"/>
              <a:pathLst>
                <a:path w="124" h="97">
                  <a:moveTo>
                    <a:pt x="124" y="67"/>
                  </a:moveTo>
                  <a:lnTo>
                    <a:pt x="124" y="67"/>
                  </a:lnTo>
                  <a:lnTo>
                    <a:pt x="118" y="75"/>
                  </a:lnTo>
                  <a:lnTo>
                    <a:pt x="111" y="81"/>
                  </a:lnTo>
                  <a:lnTo>
                    <a:pt x="104" y="85"/>
                  </a:lnTo>
                  <a:lnTo>
                    <a:pt x="95" y="90"/>
                  </a:lnTo>
                  <a:lnTo>
                    <a:pt x="87" y="94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44" y="97"/>
                  </a:lnTo>
                  <a:lnTo>
                    <a:pt x="34" y="95"/>
                  </a:lnTo>
                  <a:lnTo>
                    <a:pt x="25" y="93"/>
                  </a:lnTo>
                  <a:lnTo>
                    <a:pt x="16" y="88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3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7"/>
                  </a:lnTo>
                  <a:lnTo>
                    <a:pt x="124" y="6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0"/>
            <p:cNvSpPr/>
            <p:nvPr/>
          </p:nvSpPr>
          <p:spPr>
            <a:xfrm>
              <a:off x="992160" y="6839640"/>
              <a:ext cx="14040" cy="167760"/>
            </a:xfrm>
            <a:custGeom>
              <a:avLst/>
              <a:gdLst/>
              <a:ahLst/>
              <a:cxnLst/>
              <a:rect l="l" t="t" r="r" b="b"/>
              <a:pathLst>
                <a:path w="26" h="319">
                  <a:moveTo>
                    <a:pt x="26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6" y="319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1"/>
            <p:cNvSpPr/>
            <p:nvPr/>
          </p:nvSpPr>
          <p:spPr>
            <a:xfrm>
              <a:off x="361800" y="6552360"/>
              <a:ext cx="1321920" cy="171000"/>
            </a:xfrm>
            <a:custGeom>
              <a:avLst/>
              <a:gdLst/>
              <a:ahLst/>
              <a:cxnLst/>
              <a:rect l="l" t="t" r="r" b="b"/>
              <a:pathLst>
                <a:path w="2499" h="323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  <a:close/>
                  <a:moveTo>
                    <a:pt x="403" y="79"/>
                  </a:moveTo>
                  <a:lnTo>
                    <a:pt x="377" y="79"/>
                  </a:lnTo>
                  <a:lnTo>
                    <a:pt x="377" y="319"/>
                  </a:lnTo>
                  <a:lnTo>
                    <a:pt x="403" y="319"/>
                  </a:lnTo>
                  <a:lnTo>
                    <a:pt x="403" y="79"/>
                  </a:lnTo>
                  <a:lnTo>
                    <a:pt x="403" y="79"/>
                  </a:lnTo>
                  <a:close/>
                  <a:moveTo>
                    <a:pt x="406" y="0"/>
                  </a:moveTo>
                  <a:lnTo>
                    <a:pt x="376" y="0"/>
                  </a:lnTo>
                  <a:lnTo>
                    <a:pt x="376" y="38"/>
                  </a:lnTo>
                  <a:lnTo>
                    <a:pt x="406" y="38"/>
                  </a:lnTo>
                  <a:lnTo>
                    <a:pt x="406" y="0"/>
                  </a:lnTo>
                  <a:lnTo>
                    <a:pt x="406" y="0"/>
                  </a:lnTo>
                  <a:close/>
                  <a:moveTo>
                    <a:pt x="616" y="289"/>
                  </a:moveTo>
                  <a:lnTo>
                    <a:pt x="616" y="289"/>
                  </a:lnTo>
                  <a:lnTo>
                    <a:pt x="606" y="293"/>
                  </a:lnTo>
                  <a:lnTo>
                    <a:pt x="594" y="296"/>
                  </a:lnTo>
                  <a:lnTo>
                    <a:pt x="581" y="299"/>
                  </a:lnTo>
                  <a:lnTo>
                    <a:pt x="569" y="299"/>
                  </a:lnTo>
                  <a:lnTo>
                    <a:pt x="569" y="299"/>
                  </a:lnTo>
                  <a:lnTo>
                    <a:pt x="557" y="299"/>
                  </a:lnTo>
                  <a:lnTo>
                    <a:pt x="547" y="296"/>
                  </a:lnTo>
                  <a:lnTo>
                    <a:pt x="540" y="293"/>
                  </a:lnTo>
                  <a:lnTo>
                    <a:pt x="534" y="288"/>
                  </a:lnTo>
                  <a:lnTo>
                    <a:pt x="532" y="281"/>
                  </a:lnTo>
                  <a:lnTo>
                    <a:pt x="529" y="272"/>
                  </a:lnTo>
                  <a:lnTo>
                    <a:pt x="528" y="260"/>
                  </a:lnTo>
                  <a:lnTo>
                    <a:pt x="528" y="247"/>
                  </a:lnTo>
                  <a:lnTo>
                    <a:pt x="528" y="101"/>
                  </a:lnTo>
                  <a:lnTo>
                    <a:pt x="611" y="101"/>
                  </a:lnTo>
                  <a:lnTo>
                    <a:pt x="611" y="79"/>
                  </a:lnTo>
                  <a:lnTo>
                    <a:pt x="528" y="79"/>
                  </a:lnTo>
                  <a:lnTo>
                    <a:pt x="529" y="25"/>
                  </a:lnTo>
                  <a:lnTo>
                    <a:pt x="510" y="25"/>
                  </a:lnTo>
                  <a:lnTo>
                    <a:pt x="503" y="78"/>
                  </a:lnTo>
                  <a:lnTo>
                    <a:pt x="457" y="83"/>
                  </a:lnTo>
                  <a:lnTo>
                    <a:pt x="457" y="101"/>
                  </a:lnTo>
                  <a:lnTo>
                    <a:pt x="501" y="101"/>
                  </a:lnTo>
                  <a:lnTo>
                    <a:pt x="501" y="246"/>
                  </a:lnTo>
                  <a:lnTo>
                    <a:pt x="501" y="246"/>
                  </a:lnTo>
                  <a:lnTo>
                    <a:pt x="502" y="266"/>
                  </a:lnTo>
                  <a:lnTo>
                    <a:pt x="504" y="283"/>
                  </a:lnTo>
                  <a:lnTo>
                    <a:pt x="508" y="295"/>
                  </a:lnTo>
                  <a:lnTo>
                    <a:pt x="510" y="301"/>
                  </a:lnTo>
                  <a:lnTo>
                    <a:pt x="514" y="306"/>
                  </a:lnTo>
                  <a:lnTo>
                    <a:pt x="517" y="309"/>
                  </a:lnTo>
                  <a:lnTo>
                    <a:pt x="521" y="313"/>
                  </a:lnTo>
                  <a:lnTo>
                    <a:pt x="527" y="317"/>
                  </a:lnTo>
                  <a:lnTo>
                    <a:pt x="532" y="318"/>
                  </a:lnTo>
                  <a:lnTo>
                    <a:pt x="545" y="321"/>
                  </a:lnTo>
                  <a:lnTo>
                    <a:pt x="562" y="323"/>
                  </a:lnTo>
                  <a:lnTo>
                    <a:pt x="562" y="323"/>
                  </a:lnTo>
                  <a:lnTo>
                    <a:pt x="576" y="321"/>
                  </a:lnTo>
                  <a:lnTo>
                    <a:pt x="591" y="319"/>
                  </a:lnTo>
                  <a:lnTo>
                    <a:pt x="605" y="317"/>
                  </a:lnTo>
                  <a:lnTo>
                    <a:pt x="616" y="312"/>
                  </a:lnTo>
                  <a:lnTo>
                    <a:pt x="616" y="289"/>
                  </a:lnTo>
                  <a:lnTo>
                    <a:pt x="616" y="289"/>
                  </a:lnTo>
                  <a:close/>
                  <a:moveTo>
                    <a:pt x="810" y="289"/>
                  </a:moveTo>
                  <a:lnTo>
                    <a:pt x="810" y="289"/>
                  </a:lnTo>
                  <a:lnTo>
                    <a:pt x="801" y="293"/>
                  </a:lnTo>
                  <a:lnTo>
                    <a:pt x="787" y="296"/>
                  </a:lnTo>
                  <a:lnTo>
                    <a:pt x="775" y="299"/>
                  </a:lnTo>
                  <a:lnTo>
                    <a:pt x="763" y="299"/>
                  </a:lnTo>
                  <a:lnTo>
                    <a:pt x="763" y="299"/>
                  </a:lnTo>
                  <a:lnTo>
                    <a:pt x="751" y="299"/>
                  </a:lnTo>
                  <a:lnTo>
                    <a:pt x="742" y="296"/>
                  </a:lnTo>
                  <a:lnTo>
                    <a:pt x="735" y="293"/>
                  </a:lnTo>
                  <a:lnTo>
                    <a:pt x="729" y="288"/>
                  </a:lnTo>
                  <a:lnTo>
                    <a:pt x="725" y="281"/>
                  </a:lnTo>
                  <a:lnTo>
                    <a:pt x="724" y="272"/>
                  </a:lnTo>
                  <a:lnTo>
                    <a:pt x="723" y="260"/>
                  </a:lnTo>
                  <a:lnTo>
                    <a:pt x="723" y="247"/>
                  </a:lnTo>
                  <a:lnTo>
                    <a:pt x="723" y="101"/>
                  </a:lnTo>
                  <a:lnTo>
                    <a:pt x="805" y="101"/>
                  </a:lnTo>
                  <a:lnTo>
                    <a:pt x="805" y="79"/>
                  </a:lnTo>
                  <a:lnTo>
                    <a:pt x="723" y="79"/>
                  </a:lnTo>
                  <a:lnTo>
                    <a:pt x="724" y="25"/>
                  </a:lnTo>
                  <a:lnTo>
                    <a:pt x="705" y="25"/>
                  </a:lnTo>
                  <a:lnTo>
                    <a:pt x="697" y="78"/>
                  </a:lnTo>
                  <a:lnTo>
                    <a:pt x="652" y="83"/>
                  </a:lnTo>
                  <a:lnTo>
                    <a:pt x="652" y="101"/>
                  </a:lnTo>
                  <a:lnTo>
                    <a:pt x="695" y="10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6" y="266"/>
                  </a:lnTo>
                  <a:lnTo>
                    <a:pt x="699" y="283"/>
                  </a:lnTo>
                  <a:lnTo>
                    <a:pt x="702" y="295"/>
                  </a:lnTo>
                  <a:lnTo>
                    <a:pt x="705" y="301"/>
                  </a:lnTo>
                  <a:lnTo>
                    <a:pt x="708" y="306"/>
                  </a:lnTo>
                  <a:lnTo>
                    <a:pt x="712" y="309"/>
                  </a:lnTo>
                  <a:lnTo>
                    <a:pt x="715" y="313"/>
                  </a:lnTo>
                  <a:lnTo>
                    <a:pt x="721" y="317"/>
                  </a:lnTo>
                  <a:lnTo>
                    <a:pt x="726" y="318"/>
                  </a:lnTo>
                  <a:lnTo>
                    <a:pt x="739" y="321"/>
                  </a:lnTo>
                  <a:lnTo>
                    <a:pt x="756" y="323"/>
                  </a:lnTo>
                  <a:lnTo>
                    <a:pt x="756" y="323"/>
                  </a:lnTo>
                  <a:lnTo>
                    <a:pt x="771" y="321"/>
                  </a:lnTo>
                  <a:lnTo>
                    <a:pt x="785" y="319"/>
                  </a:lnTo>
                  <a:lnTo>
                    <a:pt x="799" y="317"/>
                  </a:lnTo>
                  <a:lnTo>
                    <a:pt x="810" y="312"/>
                  </a:lnTo>
                  <a:lnTo>
                    <a:pt x="810" y="289"/>
                  </a:lnTo>
                  <a:lnTo>
                    <a:pt x="810" y="289"/>
                  </a:lnTo>
                  <a:close/>
                  <a:moveTo>
                    <a:pt x="1036" y="201"/>
                  </a:moveTo>
                  <a:lnTo>
                    <a:pt x="1036" y="201"/>
                  </a:lnTo>
                  <a:lnTo>
                    <a:pt x="1037" y="185"/>
                  </a:lnTo>
                  <a:lnTo>
                    <a:pt x="1037" y="174"/>
                  </a:lnTo>
                  <a:lnTo>
                    <a:pt x="1037" y="174"/>
                  </a:lnTo>
                  <a:lnTo>
                    <a:pt x="1036" y="151"/>
                  </a:lnTo>
                  <a:lnTo>
                    <a:pt x="1035" y="140"/>
                  </a:lnTo>
                  <a:lnTo>
                    <a:pt x="1032" y="131"/>
                  </a:lnTo>
                  <a:lnTo>
                    <a:pt x="1030" y="122"/>
                  </a:lnTo>
                  <a:lnTo>
                    <a:pt x="1026" y="114"/>
                  </a:lnTo>
                  <a:lnTo>
                    <a:pt x="1022" y="107"/>
                  </a:lnTo>
                  <a:lnTo>
                    <a:pt x="1017" y="99"/>
                  </a:lnTo>
                  <a:lnTo>
                    <a:pt x="1011" y="95"/>
                  </a:lnTo>
                  <a:lnTo>
                    <a:pt x="1005" y="89"/>
                  </a:lnTo>
                  <a:lnTo>
                    <a:pt x="996" y="85"/>
                  </a:lnTo>
                  <a:lnTo>
                    <a:pt x="989" y="81"/>
                  </a:lnTo>
                  <a:lnTo>
                    <a:pt x="979" y="78"/>
                  </a:lnTo>
                  <a:lnTo>
                    <a:pt x="970" y="77"/>
                  </a:lnTo>
                  <a:lnTo>
                    <a:pt x="959" y="75"/>
                  </a:lnTo>
                  <a:lnTo>
                    <a:pt x="947" y="74"/>
                  </a:lnTo>
                  <a:lnTo>
                    <a:pt x="947" y="74"/>
                  </a:lnTo>
                  <a:lnTo>
                    <a:pt x="936" y="75"/>
                  </a:lnTo>
                  <a:lnTo>
                    <a:pt x="925" y="77"/>
                  </a:lnTo>
                  <a:lnTo>
                    <a:pt x="915" y="78"/>
                  </a:lnTo>
                  <a:lnTo>
                    <a:pt x="905" y="81"/>
                  </a:lnTo>
                  <a:lnTo>
                    <a:pt x="897" y="85"/>
                  </a:lnTo>
                  <a:lnTo>
                    <a:pt x="888" y="90"/>
                  </a:lnTo>
                  <a:lnTo>
                    <a:pt x="881" y="96"/>
                  </a:lnTo>
                  <a:lnTo>
                    <a:pt x="874" y="102"/>
                  </a:lnTo>
                  <a:lnTo>
                    <a:pt x="867" y="110"/>
                  </a:lnTo>
                  <a:lnTo>
                    <a:pt x="862" y="120"/>
                  </a:lnTo>
                  <a:lnTo>
                    <a:pt x="857" y="129"/>
                  </a:lnTo>
                  <a:lnTo>
                    <a:pt x="853" y="140"/>
                  </a:lnTo>
                  <a:lnTo>
                    <a:pt x="850" y="153"/>
                  </a:lnTo>
                  <a:lnTo>
                    <a:pt x="847" y="167"/>
                  </a:lnTo>
                  <a:lnTo>
                    <a:pt x="846" y="182"/>
                  </a:lnTo>
                  <a:lnTo>
                    <a:pt x="845" y="199"/>
                  </a:lnTo>
                  <a:lnTo>
                    <a:pt x="845" y="199"/>
                  </a:lnTo>
                  <a:lnTo>
                    <a:pt x="846" y="215"/>
                  </a:lnTo>
                  <a:lnTo>
                    <a:pt x="847" y="229"/>
                  </a:lnTo>
                  <a:lnTo>
                    <a:pt x="850" y="242"/>
                  </a:lnTo>
                  <a:lnTo>
                    <a:pt x="852" y="255"/>
                  </a:lnTo>
                  <a:lnTo>
                    <a:pt x="856" y="266"/>
                  </a:lnTo>
                  <a:lnTo>
                    <a:pt x="861" y="276"/>
                  </a:lnTo>
                  <a:lnTo>
                    <a:pt x="865" y="285"/>
                  </a:lnTo>
                  <a:lnTo>
                    <a:pt x="871" y="294"/>
                  </a:lnTo>
                  <a:lnTo>
                    <a:pt x="879" y="301"/>
                  </a:lnTo>
                  <a:lnTo>
                    <a:pt x="887" y="307"/>
                  </a:lnTo>
                  <a:lnTo>
                    <a:pt x="895" y="312"/>
                  </a:lnTo>
                  <a:lnTo>
                    <a:pt x="905" y="315"/>
                  </a:lnTo>
                  <a:lnTo>
                    <a:pt x="916" y="319"/>
                  </a:lnTo>
                  <a:lnTo>
                    <a:pt x="928" y="321"/>
                  </a:lnTo>
                  <a:lnTo>
                    <a:pt x="941" y="323"/>
                  </a:lnTo>
                  <a:lnTo>
                    <a:pt x="954" y="323"/>
                  </a:lnTo>
                  <a:lnTo>
                    <a:pt x="954" y="323"/>
                  </a:lnTo>
                  <a:lnTo>
                    <a:pt x="972" y="323"/>
                  </a:lnTo>
                  <a:lnTo>
                    <a:pt x="992" y="320"/>
                  </a:lnTo>
                  <a:lnTo>
                    <a:pt x="1011" y="318"/>
                  </a:lnTo>
                  <a:lnTo>
                    <a:pt x="1028" y="312"/>
                  </a:lnTo>
                  <a:lnTo>
                    <a:pt x="1028" y="289"/>
                  </a:lnTo>
                  <a:lnTo>
                    <a:pt x="1028" y="289"/>
                  </a:lnTo>
                  <a:lnTo>
                    <a:pt x="1010" y="295"/>
                  </a:lnTo>
                  <a:lnTo>
                    <a:pt x="992" y="297"/>
                  </a:lnTo>
                  <a:lnTo>
                    <a:pt x="973" y="300"/>
                  </a:lnTo>
                  <a:lnTo>
                    <a:pt x="958" y="300"/>
                  </a:lnTo>
                  <a:lnTo>
                    <a:pt x="958" y="300"/>
                  </a:lnTo>
                  <a:lnTo>
                    <a:pt x="939" y="299"/>
                  </a:lnTo>
                  <a:lnTo>
                    <a:pt x="923" y="295"/>
                  </a:lnTo>
                  <a:lnTo>
                    <a:pt x="916" y="293"/>
                  </a:lnTo>
                  <a:lnTo>
                    <a:pt x="909" y="290"/>
                  </a:lnTo>
                  <a:lnTo>
                    <a:pt x="903" y="285"/>
                  </a:lnTo>
                  <a:lnTo>
                    <a:pt x="898" y="281"/>
                  </a:lnTo>
                  <a:lnTo>
                    <a:pt x="898" y="281"/>
                  </a:lnTo>
                  <a:lnTo>
                    <a:pt x="892" y="275"/>
                  </a:lnTo>
                  <a:lnTo>
                    <a:pt x="887" y="267"/>
                  </a:lnTo>
                  <a:lnTo>
                    <a:pt x="883" y="259"/>
                  </a:lnTo>
                  <a:lnTo>
                    <a:pt x="880" y="249"/>
                  </a:lnTo>
                  <a:lnTo>
                    <a:pt x="877" y="239"/>
                  </a:lnTo>
                  <a:lnTo>
                    <a:pt x="876" y="228"/>
                  </a:lnTo>
                  <a:lnTo>
                    <a:pt x="874" y="201"/>
                  </a:lnTo>
                  <a:lnTo>
                    <a:pt x="1036" y="201"/>
                  </a:lnTo>
                  <a:lnTo>
                    <a:pt x="1036" y="201"/>
                  </a:lnTo>
                  <a:close/>
                  <a:moveTo>
                    <a:pt x="947" y="97"/>
                  </a:moveTo>
                  <a:lnTo>
                    <a:pt x="947" y="97"/>
                  </a:lnTo>
                  <a:lnTo>
                    <a:pt x="961" y="98"/>
                  </a:lnTo>
                  <a:lnTo>
                    <a:pt x="975" y="101"/>
                  </a:lnTo>
                  <a:lnTo>
                    <a:pt x="986" y="105"/>
                  </a:lnTo>
                  <a:lnTo>
                    <a:pt x="994" y="113"/>
                  </a:lnTo>
                  <a:lnTo>
                    <a:pt x="994" y="113"/>
                  </a:lnTo>
                  <a:lnTo>
                    <a:pt x="999" y="117"/>
                  </a:lnTo>
                  <a:lnTo>
                    <a:pt x="1002" y="122"/>
                  </a:lnTo>
                  <a:lnTo>
                    <a:pt x="1005" y="129"/>
                  </a:lnTo>
                  <a:lnTo>
                    <a:pt x="1007" y="135"/>
                  </a:lnTo>
                  <a:lnTo>
                    <a:pt x="1010" y="151"/>
                  </a:lnTo>
                  <a:lnTo>
                    <a:pt x="1011" y="169"/>
                  </a:lnTo>
                  <a:lnTo>
                    <a:pt x="1011" y="169"/>
                  </a:lnTo>
                  <a:lnTo>
                    <a:pt x="1011" y="180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7" y="158"/>
                  </a:lnTo>
                  <a:lnTo>
                    <a:pt x="882" y="140"/>
                  </a:lnTo>
                  <a:lnTo>
                    <a:pt x="886" y="133"/>
                  </a:lnTo>
                  <a:lnTo>
                    <a:pt x="889" y="126"/>
                  </a:lnTo>
                  <a:lnTo>
                    <a:pt x="893" y="120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903" y="110"/>
                  </a:lnTo>
                  <a:lnTo>
                    <a:pt x="907" y="107"/>
                  </a:lnTo>
                  <a:lnTo>
                    <a:pt x="913" y="103"/>
                  </a:lnTo>
                  <a:lnTo>
                    <a:pt x="919" y="101"/>
                  </a:lnTo>
                  <a:lnTo>
                    <a:pt x="933" y="98"/>
                  </a:lnTo>
                  <a:lnTo>
                    <a:pt x="947" y="97"/>
                  </a:lnTo>
                  <a:close/>
                  <a:moveTo>
                    <a:pt x="1127" y="0"/>
                  </a:moveTo>
                  <a:lnTo>
                    <a:pt x="1100" y="0"/>
                  </a:lnTo>
                  <a:lnTo>
                    <a:pt x="1100" y="319"/>
                  </a:lnTo>
                  <a:lnTo>
                    <a:pt x="1127" y="319"/>
                  </a:lnTo>
                  <a:lnTo>
                    <a:pt x="1127" y="0"/>
                  </a:lnTo>
                  <a:lnTo>
                    <a:pt x="1127" y="0"/>
                  </a:lnTo>
                  <a:close/>
                  <a:moveTo>
                    <a:pt x="1264" y="299"/>
                  </a:moveTo>
                  <a:lnTo>
                    <a:pt x="1264" y="299"/>
                  </a:lnTo>
                  <a:lnTo>
                    <a:pt x="1247" y="299"/>
                  </a:lnTo>
                  <a:lnTo>
                    <a:pt x="1228" y="296"/>
                  </a:lnTo>
                  <a:lnTo>
                    <a:pt x="1209" y="293"/>
                  </a:lnTo>
                  <a:lnTo>
                    <a:pt x="1191" y="288"/>
                  </a:lnTo>
                  <a:lnTo>
                    <a:pt x="1191" y="312"/>
                  </a:lnTo>
                  <a:lnTo>
                    <a:pt x="1191" y="312"/>
                  </a:lnTo>
                  <a:lnTo>
                    <a:pt x="1209" y="317"/>
                  </a:lnTo>
                  <a:lnTo>
                    <a:pt x="1228" y="320"/>
                  </a:lnTo>
                  <a:lnTo>
                    <a:pt x="1247" y="323"/>
                  </a:lnTo>
                  <a:lnTo>
                    <a:pt x="1264" y="323"/>
                  </a:lnTo>
                  <a:lnTo>
                    <a:pt x="1264" y="323"/>
                  </a:lnTo>
                  <a:lnTo>
                    <a:pt x="1282" y="323"/>
                  </a:lnTo>
                  <a:lnTo>
                    <a:pt x="1300" y="319"/>
                  </a:lnTo>
                  <a:lnTo>
                    <a:pt x="1317" y="314"/>
                  </a:lnTo>
                  <a:lnTo>
                    <a:pt x="1324" y="312"/>
                  </a:lnTo>
                  <a:lnTo>
                    <a:pt x="1331" y="307"/>
                  </a:lnTo>
                  <a:lnTo>
                    <a:pt x="1338" y="303"/>
                  </a:lnTo>
                  <a:lnTo>
                    <a:pt x="1344" y="297"/>
                  </a:lnTo>
                  <a:lnTo>
                    <a:pt x="1349" y="291"/>
                  </a:lnTo>
                  <a:lnTo>
                    <a:pt x="1354" y="285"/>
                  </a:lnTo>
                  <a:lnTo>
                    <a:pt x="1358" y="278"/>
                  </a:lnTo>
                  <a:lnTo>
                    <a:pt x="1360" y="270"/>
                  </a:lnTo>
                  <a:lnTo>
                    <a:pt x="1362" y="260"/>
                  </a:lnTo>
                  <a:lnTo>
                    <a:pt x="1362" y="251"/>
                  </a:lnTo>
                  <a:lnTo>
                    <a:pt x="1362" y="251"/>
                  </a:lnTo>
                  <a:lnTo>
                    <a:pt x="1362" y="240"/>
                  </a:lnTo>
                  <a:lnTo>
                    <a:pt x="1361" y="230"/>
                  </a:lnTo>
                  <a:lnTo>
                    <a:pt x="1359" y="222"/>
                  </a:lnTo>
                  <a:lnTo>
                    <a:pt x="1355" y="215"/>
                  </a:lnTo>
                  <a:lnTo>
                    <a:pt x="1352" y="207"/>
                  </a:lnTo>
                  <a:lnTo>
                    <a:pt x="1347" y="203"/>
                  </a:lnTo>
                  <a:lnTo>
                    <a:pt x="1342" y="198"/>
                  </a:lnTo>
                  <a:lnTo>
                    <a:pt x="1336" y="194"/>
                  </a:lnTo>
                  <a:lnTo>
                    <a:pt x="1330" y="191"/>
                  </a:lnTo>
                  <a:lnTo>
                    <a:pt x="1323" y="188"/>
                  </a:lnTo>
                  <a:lnTo>
                    <a:pt x="1310" y="185"/>
                  </a:lnTo>
                  <a:lnTo>
                    <a:pt x="1294" y="183"/>
                  </a:lnTo>
                  <a:lnTo>
                    <a:pt x="1278" y="182"/>
                  </a:lnTo>
                  <a:lnTo>
                    <a:pt x="1278" y="182"/>
                  </a:lnTo>
                  <a:lnTo>
                    <a:pt x="1256" y="181"/>
                  </a:lnTo>
                  <a:lnTo>
                    <a:pt x="1245" y="179"/>
                  </a:lnTo>
                  <a:lnTo>
                    <a:pt x="1235" y="175"/>
                  </a:lnTo>
                  <a:lnTo>
                    <a:pt x="1228" y="170"/>
                  </a:lnTo>
                  <a:lnTo>
                    <a:pt x="1226" y="167"/>
                  </a:lnTo>
                  <a:lnTo>
                    <a:pt x="1222" y="163"/>
                  </a:lnTo>
                  <a:lnTo>
                    <a:pt x="1221" y="158"/>
                  </a:lnTo>
                  <a:lnTo>
                    <a:pt x="1218" y="153"/>
                  </a:lnTo>
                  <a:lnTo>
                    <a:pt x="1217" y="140"/>
                  </a:lnTo>
                  <a:lnTo>
                    <a:pt x="1217" y="140"/>
                  </a:lnTo>
                  <a:lnTo>
                    <a:pt x="1218" y="129"/>
                  </a:lnTo>
                  <a:lnTo>
                    <a:pt x="1222" y="120"/>
                  </a:lnTo>
                  <a:lnTo>
                    <a:pt x="1228" y="113"/>
                  </a:lnTo>
                  <a:lnTo>
                    <a:pt x="1235" y="107"/>
                  </a:lnTo>
                  <a:lnTo>
                    <a:pt x="1245" y="102"/>
                  </a:lnTo>
                  <a:lnTo>
                    <a:pt x="1256" y="99"/>
                  </a:lnTo>
                  <a:lnTo>
                    <a:pt x="1268" y="97"/>
                  </a:lnTo>
                  <a:lnTo>
                    <a:pt x="1281" y="97"/>
                  </a:lnTo>
                  <a:lnTo>
                    <a:pt x="1281" y="97"/>
                  </a:lnTo>
                  <a:lnTo>
                    <a:pt x="1295" y="97"/>
                  </a:lnTo>
                  <a:lnTo>
                    <a:pt x="1311" y="98"/>
                  </a:lnTo>
                  <a:lnTo>
                    <a:pt x="1328" y="101"/>
                  </a:lnTo>
                  <a:lnTo>
                    <a:pt x="1344" y="105"/>
                  </a:lnTo>
                  <a:lnTo>
                    <a:pt x="1344" y="81"/>
                  </a:lnTo>
                  <a:lnTo>
                    <a:pt x="1344" y="81"/>
                  </a:lnTo>
                  <a:lnTo>
                    <a:pt x="1328" y="78"/>
                  </a:lnTo>
                  <a:lnTo>
                    <a:pt x="1311" y="75"/>
                  </a:lnTo>
                  <a:lnTo>
                    <a:pt x="1295" y="74"/>
                  </a:lnTo>
                  <a:lnTo>
                    <a:pt x="1282" y="74"/>
                  </a:lnTo>
                  <a:lnTo>
                    <a:pt x="1282" y="74"/>
                  </a:lnTo>
                  <a:lnTo>
                    <a:pt x="1265" y="74"/>
                  </a:lnTo>
                  <a:lnTo>
                    <a:pt x="1248" y="77"/>
                  </a:lnTo>
                  <a:lnTo>
                    <a:pt x="1233" y="81"/>
                  </a:lnTo>
                  <a:lnTo>
                    <a:pt x="1226" y="84"/>
                  </a:lnTo>
                  <a:lnTo>
                    <a:pt x="1218" y="87"/>
                  </a:lnTo>
                  <a:lnTo>
                    <a:pt x="1212" y="91"/>
                  </a:lnTo>
                  <a:lnTo>
                    <a:pt x="1206" y="96"/>
                  </a:lnTo>
                  <a:lnTo>
                    <a:pt x="1202" y="102"/>
                  </a:lnTo>
                  <a:lnTo>
                    <a:pt x="1198" y="108"/>
                  </a:lnTo>
                  <a:lnTo>
                    <a:pt x="1194" y="114"/>
                  </a:lnTo>
                  <a:lnTo>
                    <a:pt x="1192" y="122"/>
                  </a:lnTo>
                  <a:lnTo>
                    <a:pt x="1191" y="131"/>
                  </a:lnTo>
                  <a:lnTo>
                    <a:pt x="1191" y="140"/>
                  </a:lnTo>
                  <a:lnTo>
                    <a:pt x="1191" y="140"/>
                  </a:lnTo>
                  <a:lnTo>
                    <a:pt x="1191" y="151"/>
                  </a:lnTo>
                  <a:lnTo>
                    <a:pt x="1192" y="162"/>
                  </a:lnTo>
                  <a:lnTo>
                    <a:pt x="1194" y="170"/>
                  </a:lnTo>
                  <a:lnTo>
                    <a:pt x="1198" y="177"/>
                  </a:lnTo>
                  <a:lnTo>
                    <a:pt x="1202" y="185"/>
                  </a:lnTo>
                  <a:lnTo>
                    <a:pt x="1206" y="189"/>
                  </a:lnTo>
                  <a:lnTo>
                    <a:pt x="1212" y="194"/>
                  </a:lnTo>
                  <a:lnTo>
                    <a:pt x="1218" y="198"/>
                  </a:lnTo>
                  <a:lnTo>
                    <a:pt x="1224" y="201"/>
                  </a:lnTo>
                  <a:lnTo>
                    <a:pt x="1232" y="204"/>
                  </a:lnTo>
                  <a:lnTo>
                    <a:pt x="1246" y="206"/>
                  </a:lnTo>
                  <a:lnTo>
                    <a:pt x="1260" y="209"/>
                  </a:lnTo>
                  <a:lnTo>
                    <a:pt x="1275" y="209"/>
                  </a:lnTo>
                  <a:lnTo>
                    <a:pt x="1275" y="209"/>
                  </a:lnTo>
                  <a:lnTo>
                    <a:pt x="1287" y="210"/>
                  </a:lnTo>
                  <a:lnTo>
                    <a:pt x="1298" y="211"/>
                  </a:lnTo>
                  <a:lnTo>
                    <a:pt x="1308" y="212"/>
                  </a:lnTo>
                  <a:lnTo>
                    <a:pt x="1318" y="216"/>
                  </a:lnTo>
                  <a:lnTo>
                    <a:pt x="1325" y="222"/>
                  </a:lnTo>
                  <a:lnTo>
                    <a:pt x="1328" y="224"/>
                  </a:lnTo>
                  <a:lnTo>
                    <a:pt x="1330" y="229"/>
                  </a:lnTo>
                  <a:lnTo>
                    <a:pt x="1332" y="234"/>
                  </a:lnTo>
                  <a:lnTo>
                    <a:pt x="1334" y="239"/>
                  </a:lnTo>
                  <a:lnTo>
                    <a:pt x="1335" y="252"/>
                  </a:lnTo>
                  <a:lnTo>
                    <a:pt x="1335" y="252"/>
                  </a:lnTo>
                  <a:lnTo>
                    <a:pt x="1334" y="264"/>
                  </a:lnTo>
                  <a:lnTo>
                    <a:pt x="1332" y="269"/>
                  </a:lnTo>
                  <a:lnTo>
                    <a:pt x="1330" y="273"/>
                  </a:lnTo>
                  <a:lnTo>
                    <a:pt x="1324" y="282"/>
                  </a:lnTo>
                  <a:lnTo>
                    <a:pt x="1316" y="288"/>
                  </a:lnTo>
                  <a:lnTo>
                    <a:pt x="1306" y="293"/>
                  </a:lnTo>
                  <a:lnTo>
                    <a:pt x="1293" y="296"/>
                  </a:lnTo>
                  <a:lnTo>
                    <a:pt x="1280" y="299"/>
                  </a:lnTo>
                  <a:lnTo>
                    <a:pt x="1264" y="299"/>
                  </a:lnTo>
                  <a:close/>
                  <a:moveTo>
                    <a:pt x="1554" y="289"/>
                  </a:moveTo>
                  <a:lnTo>
                    <a:pt x="1554" y="289"/>
                  </a:lnTo>
                  <a:lnTo>
                    <a:pt x="1544" y="293"/>
                  </a:lnTo>
                  <a:lnTo>
                    <a:pt x="1532" y="296"/>
                  </a:lnTo>
                  <a:lnTo>
                    <a:pt x="1520" y="299"/>
                  </a:lnTo>
                  <a:lnTo>
                    <a:pt x="1508" y="299"/>
                  </a:lnTo>
                  <a:lnTo>
                    <a:pt x="1508" y="299"/>
                  </a:lnTo>
                  <a:lnTo>
                    <a:pt x="1496" y="299"/>
                  </a:lnTo>
                  <a:lnTo>
                    <a:pt x="1486" y="296"/>
                  </a:lnTo>
                  <a:lnTo>
                    <a:pt x="1479" y="293"/>
                  </a:lnTo>
                  <a:lnTo>
                    <a:pt x="1473" y="288"/>
                  </a:lnTo>
                  <a:lnTo>
                    <a:pt x="1469" y="281"/>
                  </a:lnTo>
                  <a:lnTo>
                    <a:pt x="1468" y="272"/>
                  </a:lnTo>
                  <a:lnTo>
                    <a:pt x="1467" y="260"/>
                  </a:lnTo>
                  <a:lnTo>
                    <a:pt x="1467" y="247"/>
                  </a:lnTo>
                  <a:lnTo>
                    <a:pt x="1467" y="101"/>
                  </a:lnTo>
                  <a:lnTo>
                    <a:pt x="1550" y="101"/>
                  </a:lnTo>
                  <a:lnTo>
                    <a:pt x="1550" y="79"/>
                  </a:lnTo>
                  <a:lnTo>
                    <a:pt x="1467" y="79"/>
                  </a:lnTo>
                  <a:lnTo>
                    <a:pt x="1467" y="25"/>
                  </a:lnTo>
                  <a:lnTo>
                    <a:pt x="1449" y="25"/>
                  </a:lnTo>
                  <a:lnTo>
                    <a:pt x="1442" y="78"/>
                  </a:lnTo>
                  <a:lnTo>
                    <a:pt x="1396" y="83"/>
                  </a:lnTo>
                  <a:lnTo>
                    <a:pt x="1396" y="101"/>
                  </a:lnTo>
                  <a:lnTo>
                    <a:pt x="1439" y="101"/>
                  </a:lnTo>
                  <a:lnTo>
                    <a:pt x="1439" y="246"/>
                  </a:lnTo>
                  <a:lnTo>
                    <a:pt x="1439" y="246"/>
                  </a:lnTo>
                  <a:lnTo>
                    <a:pt x="1440" y="266"/>
                  </a:lnTo>
                  <a:lnTo>
                    <a:pt x="1443" y="283"/>
                  </a:lnTo>
                  <a:lnTo>
                    <a:pt x="1446" y="295"/>
                  </a:lnTo>
                  <a:lnTo>
                    <a:pt x="1449" y="301"/>
                  </a:lnTo>
                  <a:lnTo>
                    <a:pt x="1452" y="306"/>
                  </a:lnTo>
                  <a:lnTo>
                    <a:pt x="1456" y="309"/>
                  </a:lnTo>
                  <a:lnTo>
                    <a:pt x="1460" y="313"/>
                  </a:lnTo>
                  <a:lnTo>
                    <a:pt x="1464" y="317"/>
                  </a:lnTo>
                  <a:lnTo>
                    <a:pt x="1470" y="318"/>
                  </a:lnTo>
                  <a:lnTo>
                    <a:pt x="1484" y="321"/>
                  </a:lnTo>
                  <a:lnTo>
                    <a:pt x="1500" y="323"/>
                  </a:lnTo>
                  <a:lnTo>
                    <a:pt x="1500" y="323"/>
                  </a:lnTo>
                  <a:lnTo>
                    <a:pt x="1515" y="321"/>
                  </a:lnTo>
                  <a:lnTo>
                    <a:pt x="1529" y="319"/>
                  </a:lnTo>
                  <a:lnTo>
                    <a:pt x="1542" y="317"/>
                  </a:lnTo>
                  <a:lnTo>
                    <a:pt x="1554" y="312"/>
                  </a:lnTo>
                  <a:lnTo>
                    <a:pt x="1554" y="289"/>
                  </a:lnTo>
                  <a:lnTo>
                    <a:pt x="1554" y="289"/>
                  </a:lnTo>
                  <a:close/>
                  <a:moveTo>
                    <a:pt x="1701" y="180"/>
                  </a:moveTo>
                  <a:lnTo>
                    <a:pt x="1701" y="180"/>
                  </a:lnTo>
                  <a:lnTo>
                    <a:pt x="1673" y="180"/>
                  </a:lnTo>
                  <a:lnTo>
                    <a:pt x="1661" y="182"/>
                  </a:lnTo>
                  <a:lnTo>
                    <a:pt x="1649" y="183"/>
                  </a:lnTo>
                  <a:lnTo>
                    <a:pt x="1638" y="187"/>
                  </a:lnTo>
                  <a:lnTo>
                    <a:pt x="1628" y="191"/>
                  </a:lnTo>
                  <a:lnTo>
                    <a:pt x="1619" y="195"/>
                  </a:lnTo>
                  <a:lnTo>
                    <a:pt x="1612" y="203"/>
                  </a:lnTo>
                  <a:lnTo>
                    <a:pt x="1612" y="203"/>
                  </a:lnTo>
                  <a:lnTo>
                    <a:pt x="1604" y="211"/>
                  </a:lnTo>
                  <a:lnTo>
                    <a:pt x="1599" y="223"/>
                  </a:lnTo>
                  <a:lnTo>
                    <a:pt x="1595" y="236"/>
                  </a:lnTo>
                  <a:lnTo>
                    <a:pt x="1594" y="252"/>
                  </a:lnTo>
                  <a:lnTo>
                    <a:pt x="1594" y="252"/>
                  </a:lnTo>
                  <a:lnTo>
                    <a:pt x="1595" y="267"/>
                  </a:lnTo>
                  <a:lnTo>
                    <a:pt x="1599" y="281"/>
                  </a:lnTo>
                  <a:lnTo>
                    <a:pt x="1605" y="293"/>
                  </a:lnTo>
                  <a:lnTo>
                    <a:pt x="1612" y="302"/>
                  </a:lnTo>
                  <a:lnTo>
                    <a:pt x="1612" y="302"/>
                  </a:lnTo>
                  <a:lnTo>
                    <a:pt x="1618" y="307"/>
                  </a:lnTo>
                  <a:lnTo>
                    <a:pt x="1624" y="311"/>
                  </a:lnTo>
                  <a:lnTo>
                    <a:pt x="1631" y="314"/>
                  </a:lnTo>
                  <a:lnTo>
                    <a:pt x="1640" y="318"/>
                  </a:lnTo>
                  <a:lnTo>
                    <a:pt x="1648" y="320"/>
                  </a:lnTo>
                  <a:lnTo>
                    <a:pt x="1657" y="321"/>
                  </a:lnTo>
                  <a:lnTo>
                    <a:pt x="1673" y="323"/>
                  </a:lnTo>
                  <a:lnTo>
                    <a:pt x="1673" y="323"/>
                  </a:lnTo>
                  <a:lnTo>
                    <a:pt x="1684" y="323"/>
                  </a:lnTo>
                  <a:lnTo>
                    <a:pt x="1695" y="320"/>
                  </a:lnTo>
                  <a:lnTo>
                    <a:pt x="1705" y="318"/>
                  </a:lnTo>
                  <a:lnTo>
                    <a:pt x="1715" y="315"/>
                  </a:lnTo>
                  <a:lnTo>
                    <a:pt x="1724" y="311"/>
                  </a:lnTo>
                  <a:lnTo>
                    <a:pt x="1733" y="306"/>
                  </a:lnTo>
                  <a:lnTo>
                    <a:pt x="1742" y="300"/>
                  </a:lnTo>
                  <a:lnTo>
                    <a:pt x="1750" y="294"/>
                  </a:lnTo>
                  <a:lnTo>
                    <a:pt x="1750" y="294"/>
                  </a:lnTo>
                  <a:lnTo>
                    <a:pt x="1754" y="319"/>
                  </a:lnTo>
                  <a:lnTo>
                    <a:pt x="1774" y="319"/>
                  </a:lnTo>
                  <a:lnTo>
                    <a:pt x="1774" y="144"/>
                  </a:lnTo>
                  <a:lnTo>
                    <a:pt x="1774" y="144"/>
                  </a:lnTo>
                  <a:lnTo>
                    <a:pt x="1773" y="125"/>
                  </a:lnTo>
                  <a:lnTo>
                    <a:pt x="1771" y="116"/>
                  </a:lnTo>
                  <a:lnTo>
                    <a:pt x="1768" y="109"/>
                  </a:lnTo>
                  <a:lnTo>
                    <a:pt x="1766" y="102"/>
                  </a:lnTo>
                  <a:lnTo>
                    <a:pt x="1762" y="97"/>
                  </a:lnTo>
                  <a:lnTo>
                    <a:pt x="1757" y="92"/>
                  </a:lnTo>
                  <a:lnTo>
                    <a:pt x="1753" y="87"/>
                  </a:lnTo>
                  <a:lnTo>
                    <a:pt x="1747" y="84"/>
                  </a:lnTo>
                  <a:lnTo>
                    <a:pt x="1741" y="81"/>
                  </a:lnTo>
                  <a:lnTo>
                    <a:pt x="1726" y="77"/>
                  </a:lnTo>
                  <a:lnTo>
                    <a:pt x="1708" y="75"/>
                  </a:lnTo>
                  <a:lnTo>
                    <a:pt x="1689" y="74"/>
                  </a:lnTo>
                  <a:lnTo>
                    <a:pt x="1689" y="74"/>
                  </a:lnTo>
                  <a:lnTo>
                    <a:pt x="1672" y="74"/>
                  </a:lnTo>
                  <a:lnTo>
                    <a:pt x="1653" y="75"/>
                  </a:lnTo>
                  <a:lnTo>
                    <a:pt x="1631" y="78"/>
                  </a:lnTo>
                  <a:lnTo>
                    <a:pt x="1612" y="81"/>
                  </a:lnTo>
                  <a:lnTo>
                    <a:pt x="1612" y="105"/>
                  </a:lnTo>
                  <a:lnTo>
                    <a:pt x="1612" y="105"/>
                  </a:lnTo>
                  <a:lnTo>
                    <a:pt x="1632" y="102"/>
                  </a:lnTo>
                  <a:lnTo>
                    <a:pt x="1652" y="98"/>
                  </a:lnTo>
                  <a:lnTo>
                    <a:pt x="1670" y="97"/>
                  </a:lnTo>
                  <a:lnTo>
                    <a:pt x="1684" y="97"/>
                  </a:lnTo>
                  <a:lnTo>
                    <a:pt x="1684" y="97"/>
                  </a:lnTo>
                  <a:lnTo>
                    <a:pt x="1700" y="97"/>
                  </a:lnTo>
                  <a:lnTo>
                    <a:pt x="1713" y="98"/>
                  </a:lnTo>
                  <a:lnTo>
                    <a:pt x="1724" y="101"/>
                  </a:lnTo>
                  <a:lnTo>
                    <a:pt x="1732" y="105"/>
                  </a:lnTo>
                  <a:lnTo>
                    <a:pt x="1736" y="108"/>
                  </a:lnTo>
                  <a:lnTo>
                    <a:pt x="1739" y="111"/>
                  </a:lnTo>
                  <a:lnTo>
                    <a:pt x="1742" y="115"/>
                  </a:lnTo>
                  <a:lnTo>
                    <a:pt x="1743" y="120"/>
                  </a:lnTo>
                  <a:lnTo>
                    <a:pt x="1747" y="131"/>
                  </a:lnTo>
                  <a:lnTo>
                    <a:pt x="1747" y="145"/>
                  </a:lnTo>
                  <a:lnTo>
                    <a:pt x="1747" y="181"/>
                  </a:lnTo>
                  <a:lnTo>
                    <a:pt x="1747" y="181"/>
                  </a:lnTo>
                  <a:lnTo>
                    <a:pt x="1701" y="180"/>
                  </a:lnTo>
                  <a:close/>
                  <a:moveTo>
                    <a:pt x="1747" y="269"/>
                  </a:moveTo>
                  <a:lnTo>
                    <a:pt x="1747" y="269"/>
                  </a:lnTo>
                  <a:lnTo>
                    <a:pt x="1741" y="276"/>
                  </a:lnTo>
                  <a:lnTo>
                    <a:pt x="1733" y="282"/>
                  </a:lnTo>
                  <a:lnTo>
                    <a:pt x="1726" y="287"/>
                  </a:lnTo>
                  <a:lnTo>
                    <a:pt x="1718" y="291"/>
                  </a:lnTo>
                  <a:lnTo>
                    <a:pt x="1709" y="294"/>
                  </a:lnTo>
                  <a:lnTo>
                    <a:pt x="1700" y="297"/>
                  </a:lnTo>
                  <a:lnTo>
                    <a:pt x="1689" y="299"/>
                  </a:lnTo>
                  <a:lnTo>
                    <a:pt x="1678" y="299"/>
                  </a:lnTo>
                  <a:lnTo>
                    <a:pt x="1678" y="299"/>
                  </a:lnTo>
                  <a:lnTo>
                    <a:pt x="1666" y="299"/>
                  </a:lnTo>
                  <a:lnTo>
                    <a:pt x="1657" y="296"/>
                  </a:lnTo>
                  <a:lnTo>
                    <a:pt x="1647" y="294"/>
                  </a:lnTo>
                  <a:lnTo>
                    <a:pt x="1638" y="289"/>
                  </a:lnTo>
                  <a:lnTo>
                    <a:pt x="1631" y="283"/>
                  </a:lnTo>
                  <a:lnTo>
                    <a:pt x="1626" y="275"/>
                  </a:lnTo>
                  <a:lnTo>
                    <a:pt x="1624" y="265"/>
                  </a:lnTo>
                  <a:lnTo>
                    <a:pt x="1623" y="253"/>
                  </a:lnTo>
                  <a:lnTo>
                    <a:pt x="1623" y="253"/>
                  </a:lnTo>
                  <a:lnTo>
                    <a:pt x="1623" y="241"/>
                  </a:lnTo>
                  <a:lnTo>
                    <a:pt x="1625" y="231"/>
                  </a:lnTo>
                  <a:lnTo>
                    <a:pt x="1629" y="223"/>
                  </a:lnTo>
                  <a:lnTo>
                    <a:pt x="1634" y="217"/>
                  </a:lnTo>
                  <a:lnTo>
                    <a:pt x="1634" y="217"/>
                  </a:lnTo>
                  <a:lnTo>
                    <a:pt x="1638" y="212"/>
                  </a:lnTo>
                  <a:lnTo>
                    <a:pt x="1645" y="210"/>
                  </a:lnTo>
                  <a:lnTo>
                    <a:pt x="1651" y="206"/>
                  </a:lnTo>
                  <a:lnTo>
                    <a:pt x="1659" y="204"/>
                  </a:lnTo>
                  <a:lnTo>
                    <a:pt x="1678" y="201"/>
                  </a:lnTo>
                  <a:lnTo>
                    <a:pt x="1703" y="201"/>
                  </a:lnTo>
                  <a:lnTo>
                    <a:pt x="1703" y="201"/>
                  </a:lnTo>
                  <a:lnTo>
                    <a:pt x="1723" y="201"/>
                  </a:lnTo>
                  <a:lnTo>
                    <a:pt x="1747" y="204"/>
                  </a:lnTo>
                  <a:lnTo>
                    <a:pt x="1747" y="269"/>
                  </a:lnTo>
                  <a:lnTo>
                    <a:pt x="1747" y="269"/>
                  </a:lnTo>
                  <a:close/>
                  <a:moveTo>
                    <a:pt x="1870" y="114"/>
                  </a:moveTo>
                  <a:lnTo>
                    <a:pt x="1868" y="79"/>
                  </a:lnTo>
                  <a:lnTo>
                    <a:pt x="1847" y="79"/>
                  </a:lnTo>
                  <a:lnTo>
                    <a:pt x="1847" y="319"/>
                  </a:lnTo>
                  <a:lnTo>
                    <a:pt x="1874" y="319"/>
                  </a:lnTo>
                  <a:lnTo>
                    <a:pt x="1874" y="140"/>
                  </a:lnTo>
                  <a:lnTo>
                    <a:pt x="1874" y="140"/>
                  </a:lnTo>
                  <a:lnTo>
                    <a:pt x="1882" y="131"/>
                  </a:lnTo>
                  <a:lnTo>
                    <a:pt x="1892" y="122"/>
                  </a:lnTo>
                  <a:lnTo>
                    <a:pt x="1901" y="115"/>
                  </a:lnTo>
                  <a:lnTo>
                    <a:pt x="1912" y="109"/>
                  </a:lnTo>
                  <a:lnTo>
                    <a:pt x="1923" y="104"/>
                  </a:lnTo>
                  <a:lnTo>
                    <a:pt x="1934" y="101"/>
                  </a:lnTo>
                  <a:lnTo>
                    <a:pt x="1946" y="99"/>
                  </a:lnTo>
                  <a:lnTo>
                    <a:pt x="1958" y="98"/>
                  </a:lnTo>
                  <a:lnTo>
                    <a:pt x="1958" y="98"/>
                  </a:lnTo>
                  <a:lnTo>
                    <a:pt x="1972" y="99"/>
                  </a:lnTo>
                  <a:lnTo>
                    <a:pt x="1983" y="102"/>
                  </a:lnTo>
                  <a:lnTo>
                    <a:pt x="1993" y="105"/>
                  </a:lnTo>
                  <a:lnTo>
                    <a:pt x="1999" y="111"/>
                  </a:lnTo>
                  <a:lnTo>
                    <a:pt x="2005" y="120"/>
                  </a:lnTo>
                  <a:lnTo>
                    <a:pt x="2007" y="129"/>
                  </a:lnTo>
                  <a:lnTo>
                    <a:pt x="2009" y="141"/>
                  </a:lnTo>
                  <a:lnTo>
                    <a:pt x="2011" y="155"/>
                  </a:lnTo>
                  <a:lnTo>
                    <a:pt x="2011" y="319"/>
                  </a:lnTo>
                  <a:lnTo>
                    <a:pt x="2037" y="319"/>
                  </a:lnTo>
                  <a:lnTo>
                    <a:pt x="2037" y="150"/>
                  </a:lnTo>
                  <a:lnTo>
                    <a:pt x="2037" y="150"/>
                  </a:lnTo>
                  <a:lnTo>
                    <a:pt x="2036" y="133"/>
                  </a:lnTo>
                  <a:lnTo>
                    <a:pt x="2033" y="117"/>
                  </a:lnTo>
                  <a:lnTo>
                    <a:pt x="2032" y="110"/>
                  </a:lnTo>
                  <a:lnTo>
                    <a:pt x="2029" y="104"/>
                  </a:lnTo>
                  <a:lnTo>
                    <a:pt x="2026" y="99"/>
                  </a:lnTo>
                  <a:lnTo>
                    <a:pt x="2023" y="93"/>
                  </a:lnTo>
                  <a:lnTo>
                    <a:pt x="2018" y="90"/>
                  </a:lnTo>
                  <a:lnTo>
                    <a:pt x="2012" y="86"/>
                  </a:lnTo>
                  <a:lnTo>
                    <a:pt x="2006" y="83"/>
                  </a:lnTo>
                  <a:lnTo>
                    <a:pt x="2000" y="80"/>
                  </a:lnTo>
                  <a:lnTo>
                    <a:pt x="1991" y="78"/>
                  </a:lnTo>
                  <a:lnTo>
                    <a:pt x="1983" y="77"/>
                  </a:lnTo>
                  <a:lnTo>
                    <a:pt x="1964" y="75"/>
                  </a:lnTo>
                  <a:lnTo>
                    <a:pt x="1964" y="75"/>
                  </a:lnTo>
                  <a:lnTo>
                    <a:pt x="1951" y="75"/>
                  </a:lnTo>
                  <a:lnTo>
                    <a:pt x="1939" y="77"/>
                  </a:lnTo>
                  <a:lnTo>
                    <a:pt x="1927" y="80"/>
                  </a:lnTo>
                  <a:lnTo>
                    <a:pt x="1915" y="84"/>
                  </a:lnTo>
                  <a:lnTo>
                    <a:pt x="1903" y="89"/>
                  </a:lnTo>
                  <a:lnTo>
                    <a:pt x="1892" y="96"/>
                  </a:lnTo>
                  <a:lnTo>
                    <a:pt x="1881" y="104"/>
                  </a:lnTo>
                  <a:lnTo>
                    <a:pt x="1871" y="114"/>
                  </a:lnTo>
                  <a:lnTo>
                    <a:pt x="1870" y="114"/>
                  </a:lnTo>
                  <a:lnTo>
                    <a:pt x="1870" y="114"/>
                  </a:lnTo>
                  <a:close/>
                  <a:moveTo>
                    <a:pt x="2270" y="261"/>
                  </a:moveTo>
                  <a:lnTo>
                    <a:pt x="2270" y="261"/>
                  </a:lnTo>
                  <a:lnTo>
                    <a:pt x="2263" y="271"/>
                  </a:lnTo>
                  <a:lnTo>
                    <a:pt x="2254" y="278"/>
                  </a:lnTo>
                  <a:lnTo>
                    <a:pt x="2247" y="285"/>
                  </a:lnTo>
                  <a:lnTo>
                    <a:pt x="2239" y="290"/>
                  </a:lnTo>
                  <a:lnTo>
                    <a:pt x="2229" y="294"/>
                  </a:lnTo>
                  <a:lnTo>
                    <a:pt x="2219" y="297"/>
                  </a:lnTo>
                  <a:lnTo>
                    <a:pt x="2211" y="299"/>
                  </a:lnTo>
                  <a:lnTo>
                    <a:pt x="2200" y="300"/>
                  </a:lnTo>
                  <a:lnTo>
                    <a:pt x="2200" y="300"/>
                  </a:lnTo>
                  <a:lnTo>
                    <a:pt x="2192" y="299"/>
                  </a:lnTo>
                  <a:lnTo>
                    <a:pt x="2183" y="299"/>
                  </a:lnTo>
                  <a:lnTo>
                    <a:pt x="2175" y="296"/>
                  </a:lnTo>
                  <a:lnTo>
                    <a:pt x="2168" y="294"/>
                  </a:lnTo>
                  <a:lnTo>
                    <a:pt x="2162" y="290"/>
                  </a:lnTo>
                  <a:lnTo>
                    <a:pt x="2156" y="287"/>
                  </a:lnTo>
                  <a:lnTo>
                    <a:pt x="2150" y="282"/>
                  </a:lnTo>
                  <a:lnTo>
                    <a:pt x="2145" y="276"/>
                  </a:lnTo>
                  <a:lnTo>
                    <a:pt x="2140" y="270"/>
                  </a:lnTo>
                  <a:lnTo>
                    <a:pt x="2137" y="263"/>
                  </a:lnTo>
                  <a:lnTo>
                    <a:pt x="2134" y="254"/>
                  </a:lnTo>
                  <a:lnTo>
                    <a:pt x="2132" y="245"/>
                  </a:lnTo>
                  <a:lnTo>
                    <a:pt x="2129" y="235"/>
                  </a:lnTo>
                  <a:lnTo>
                    <a:pt x="2128" y="224"/>
                  </a:lnTo>
                  <a:lnTo>
                    <a:pt x="2127" y="199"/>
                  </a:lnTo>
                  <a:lnTo>
                    <a:pt x="2127" y="199"/>
                  </a:lnTo>
                  <a:lnTo>
                    <a:pt x="2127" y="186"/>
                  </a:lnTo>
                  <a:lnTo>
                    <a:pt x="2128" y="173"/>
                  </a:lnTo>
                  <a:lnTo>
                    <a:pt x="2129" y="162"/>
                  </a:lnTo>
                  <a:lnTo>
                    <a:pt x="2132" y="151"/>
                  </a:lnTo>
                  <a:lnTo>
                    <a:pt x="2135" y="143"/>
                  </a:lnTo>
                  <a:lnTo>
                    <a:pt x="2139" y="134"/>
                  </a:lnTo>
                  <a:lnTo>
                    <a:pt x="2144" y="127"/>
                  </a:lnTo>
                  <a:lnTo>
                    <a:pt x="2149" y="120"/>
                  </a:lnTo>
                  <a:lnTo>
                    <a:pt x="2155" y="115"/>
                  </a:lnTo>
                  <a:lnTo>
                    <a:pt x="2161" y="110"/>
                  </a:lnTo>
                  <a:lnTo>
                    <a:pt x="2168" y="107"/>
                  </a:lnTo>
                  <a:lnTo>
                    <a:pt x="2175" y="103"/>
                  </a:lnTo>
                  <a:lnTo>
                    <a:pt x="2182" y="101"/>
                  </a:lnTo>
                  <a:lnTo>
                    <a:pt x="2191" y="99"/>
                  </a:lnTo>
                  <a:lnTo>
                    <a:pt x="2210" y="98"/>
                  </a:lnTo>
                  <a:lnTo>
                    <a:pt x="2210" y="98"/>
                  </a:lnTo>
                  <a:lnTo>
                    <a:pt x="2227" y="99"/>
                  </a:lnTo>
                  <a:lnTo>
                    <a:pt x="2243" y="102"/>
                  </a:lnTo>
                  <a:lnTo>
                    <a:pt x="2251" y="105"/>
                  </a:lnTo>
                  <a:lnTo>
                    <a:pt x="2258" y="108"/>
                  </a:lnTo>
                  <a:lnTo>
                    <a:pt x="2265" y="113"/>
                  </a:lnTo>
                  <a:lnTo>
                    <a:pt x="2270" y="117"/>
                  </a:lnTo>
                  <a:lnTo>
                    <a:pt x="2270" y="261"/>
                  </a:lnTo>
                  <a:lnTo>
                    <a:pt x="2270" y="261"/>
                  </a:lnTo>
                  <a:close/>
                  <a:moveTo>
                    <a:pt x="2273" y="289"/>
                  </a:moveTo>
                  <a:lnTo>
                    <a:pt x="2275" y="289"/>
                  </a:lnTo>
                  <a:lnTo>
                    <a:pt x="2277" y="319"/>
                  </a:lnTo>
                  <a:lnTo>
                    <a:pt x="2298" y="319"/>
                  </a:lnTo>
                  <a:lnTo>
                    <a:pt x="2298" y="0"/>
                  </a:lnTo>
                  <a:lnTo>
                    <a:pt x="2270" y="0"/>
                  </a:lnTo>
                  <a:lnTo>
                    <a:pt x="2270" y="91"/>
                  </a:lnTo>
                  <a:lnTo>
                    <a:pt x="2270" y="91"/>
                  </a:lnTo>
                  <a:lnTo>
                    <a:pt x="2264" y="87"/>
                  </a:lnTo>
                  <a:lnTo>
                    <a:pt x="2257" y="84"/>
                  </a:lnTo>
                  <a:lnTo>
                    <a:pt x="2249" y="80"/>
                  </a:lnTo>
                  <a:lnTo>
                    <a:pt x="2241" y="79"/>
                  </a:lnTo>
                  <a:lnTo>
                    <a:pt x="2224" y="75"/>
                  </a:lnTo>
                  <a:lnTo>
                    <a:pt x="2206" y="75"/>
                  </a:lnTo>
                  <a:lnTo>
                    <a:pt x="2206" y="75"/>
                  </a:lnTo>
                  <a:lnTo>
                    <a:pt x="2194" y="75"/>
                  </a:lnTo>
                  <a:lnTo>
                    <a:pt x="2182" y="77"/>
                  </a:lnTo>
                  <a:lnTo>
                    <a:pt x="2171" y="79"/>
                  </a:lnTo>
                  <a:lnTo>
                    <a:pt x="2161" y="83"/>
                  </a:lnTo>
                  <a:lnTo>
                    <a:pt x="2151" y="86"/>
                  </a:lnTo>
                  <a:lnTo>
                    <a:pt x="2143" y="91"/>
                  </a:lnTo>
                  <a:lnTo>
                    <a:pt x="2134" y="97"/>
                  </a:lnTo>
                  <a:lnTo>
                    <a:pt x="2127" y="104"/>
                  </a:lnTo>
                  <a:lnTo>
                    <a:pt x="2120" y="113"/>
                  </a:lnTo>
                  <a:lnTo>
                    <a:pt x="2115" y="122"/>
                  </a:lnTo>
                  <a:lnTo>
                    <a:pt x="2110" y="132"/>
                  </a:lnTo>
                  <a:lnTo>
                    <a:pt x="2105" y="143"/>
                  </a:lnTo>
                  <a:lnTo>
                    <a:pt x="2103" y="156"/>
                  </a:lnTo>
                  <a:lnTo>
                    <a:pt x="2101" y="169"/>
                  </a:lnTo>
                  <a:lnTo>
                    <a:pt x="2099" y="183"/>
                  </a:lnTo>
                  <a:lnTo>
                    <a:pt x="2099" y="199"/>
                  </a:lnTo>
                  <a:lnTo>
                    <a:pt x="2099" y="199"/>
                  </a:lnTo>
                  <a:lnTo>
                    <a:pt x="2099" y="215"/>
                  </a:lnTo>
                  <a:lnTo>
                    <a:pt x="2101" y="229"/>
                  </a:lnTo>
                  <a:lnTo>
                    <a:pt x="2102" y="242"/>
                  </a:lnTo>
                  <a:lnTo>
                    <a:pt x="2105" y="254"/>
                  </a:lnTo>
                  <a:lnTo>
                    <a:pt x="2108" y="265"/>
                  </a:lnTo>
                  <a:lnTo>
                    <a:pt x="2113" y="276"/>
                  </a:lnTo>
                  <a:lnTo>
                    <a:pt x="2117" y="284"/>
                  </a:lnTo>
                  <a:lnTo>
                    <a:pt x="2123" y="293"/>
                  </a:lnTo>
                  <a:lnTo>
                    <a:pt x="2129" y="300"/>
                  </a:lnTo>
                  <a:lnTo>
                    <a:pt x="2137" y="306"/>
                  </a:lnTo>
                  <a:lnTo>
                    <a:pt x="2145" y="311"/>
                  </a:lnTo>
                  <a:lnTo>
                    <a:pt x="2153" y="315"/>
                  </a:lnTo>
                  <a:lnTo>
                    <a:pt x="2163" y="319"/>
                  </a:lnTo>
                  <a:lnTo>
                    <a:pt x="2173" y="321"/>
                  </a:lnTo>
                  <a:lnTo>
                    <a:pt x="2185" y="323"/>
                  </a:lnTo>
                  <a:lnTo>
                    <a:pt x="2195" y="323"/>
                  </a:lnTo>
                  <a:lnTo>
                    <a:pt x="2195" y="323"/>
                  </a:lnTo>
                  <a:lnTo>
                    <a:pt x="2206" y="323"/>
                  </a:lnTo>
                  <a:lnTo>
                    <a:pt x="2217" y="320"/>
                  </a:lnTo>
                  <a:lnTo>
                    <a:pt x="2227" y="318"/>
                  </a:lnTo>
                  <a:lnTo>
                    <a:pt x="2237" y="315"/>
                  </a:lnTo>
                  <a:lnTo>
                    <a:pt x="2247" y="311"/>
                  </a:lnTo>
                  <a:lnTo>
                    <a:pt x="2255" y="305"/>
                  </a:lnTo>
                  <a:lnTo>
                    <a:pt x="2265" y="297"/>
                  </a:lnTo>
                  <a:lnTo>
                    <a:pt x="2273" y="289"/>
                  </a:lnTo>
                  <a:close/>
                  <a:moveTo>
                    <a:pt x="2499" y="179"/>
                  </a:moveTo>
                  <a:lnTo>
                    <a:pt x="2359" y="179"/>
                  </a:lnTo>
                  <a:lnTo>
                    <a:pt x="2359" y="203"/>
                  </a:lnTo>
                  <a:lnTo>
                    <a:pt x="2499" y="203"/>
                  </a:lnTo>
                  <a:lnTo>
                    <a:pt x="2499" y="179"/>
                  </a:lnTo>
                  <a:lnTo>
                    <a:pt x="2499" y="179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2"/>
            <p:cNvSpPr/>
            <p:nvPr/>
          </p:nvSpPr>
          <p:spPr>
            <a:xfrm>
              <a:off x="361800" y="6552360"/>
              <a:ext cx="158400" cy="169560"/>
            </a:xfrm>
            <a:custGeom>
              <a:avLst/>
              <a:gdLst/>
              <a:ahLst/>
              <a:cxnLst/>
              <a:rect l="l" t="t" r="r" b="b"/>
              <a:pathLst>
                <a:path w="299" h="319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3"/>
            <p:cNvSpPr/>
            <p:nvPr/>
          </p:nvSpPr>
          <p:spPr>
            <a:xfrm>
              <a:off x="561960" y="6595200"/>
              <a:ext cx="12240" cy="126720"/>
            </a:xfrm>
            <a:custGeom>
              <a:avLst/>
              <a:gdLst/>
              <a:ahLst/>
              <a:cxnLst/>
              <a:rect l="l" t="t" r="r" b="b"/>
              <a:pathLst>
                <a:path w="26" h="240">
                  <a:moveTo>
                    <a:pt x="26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6" y="24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4"/>
            <p:cNvSpPr/>
            <p:nvPr/>
          </p:nvSpPr>
          <p:spPr>
            <a:xfrm>
              <a:off x="560520" y="6552360"/>
              <a:ext cx="15480" cy="20160"/>
            </a:xfrm>
            <a:custGeom>
              <a:avLst/>
              <a:gdLst/>
              <a:ahLst/>
              <a:cxnLst/>
              <a:rect l="l" t="t" r="r" b="b"/>
              <a:pathLst>
                <a:path w="30" h="38">
                  <a:moveTo>
                    <a:pt x="3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5"/>
            <p:cNvSpPr/>
            <p:nvPr/>
          </p:nvSpPr>
          <p:spPr>
            <a:xfrm>
              <a:off x="603360" y="6566400"/>
              <a:ext cx="83880" cy="156960"/>
            </a:xfrm>
            <a:custGeom>
              <a:avLst/>
              <a:gdLst/>
              <a:ahLst/>
              <a:cxnLst/>
              <a:rect l="l" t="t" r="r" b="b"/>
              <a:pathLst>
                <a:path w="159" h="298">
                  <a:moveTo>
                    <a:pt x="159" y="264"/>
                  </a:moveTo>
                  <a:lnTo>
                    <a:pt x="159" y="264"/>
                  </a:lnTo>
                  <a:lnTo>
                    <a:pt x="149" y="268"/>
                  </a:lnTo>
                  <a:lnTo>
                    <a:pt x="137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5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4" y="76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5" y="241"/>
                  </a:lnTo>
                  <a:lnTo>
                    <a:pt x="47" y="258"/>
                  </a:lnTo>
                  <a:lnTo>
                    <a:pt x="51" y="270"/>
                  </a:lnTo>
                  <a:lnTo>
                    <a:pt x="53" y="276"/>
                  </a:lnTo>
                  <a:lnTo>
                    <a:pt x="57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70" y="292"/>
                  </a:lnTo>
                  <a:lnTo>
                    <a:pt x="75" y="293"/>
                  </a:lnTo>
                  <a:lnTo>
                    <a:pt x="88" y="296"/>
                  </a:lnTo>
                  <a:lnTo>
                    <a:pt x="105" y="298"/>
                  </a:lnTo>
                  <a:lnTo>
                    <a:pt x="105" y="298"/>
                  </a:lnTo>
                  <a:lnTo>
                    <a:pt x="119" y="296"/>
                  </a:lnTo>
                  <a:lnTo>
                    <a:pt x="134" y="294"/>
                  </a:lnTo>
                  <a:lnTo>
                    <a:pt x="148" y="292"/>
                  </a:lnTo>
                  <a:lnTo>
                    <a:pt x="159" y="287"/>
                  </a:lnTo>
                  <a:lnTo>
                    <a:pt x="159" y="264"/>
                  </a:lnTo>
                  <a:lnTo>
                    <a:pt x="159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6"/>
            <p:cNvSpPr/>
            <p:nvPr/>
          </p:nvSpPr>
          <p:spPr>
            <a:xfrm>
              <a:off x="706320" y="6566400"/>
              <a:ext cx="83880" cy="15696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9" y="268"/>
                  </a:lnTo>
                  <a:lnTo>
                    <a:pt x="135" y="271"/>
                  </a:lnTo>
                  <a:lnTo>
                    <a:pt x="123" y="274"/>
                  </a:lnTo>
                  <a:lnTo>
                    <a:pt x="111" y="274"/>
                  </a:lnTo>
                  <a:lnTo>
                    <a:pt x="111" y="274"/>
                  </a:lnTo>
                  <a:lnTo>
                    <a:pt x="99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9" y="292"/>
                  </a:lnTo>
                  <a:lnTo>
                    <a:pt x="74" y="293"/>
                  </a:lnTo>
                  <a:lnTo>
                    <a:pt x="87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7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7"/>
            <p:cNvSpPr/>
            <p:nvPr/>
          </p:nvSpPr>
          <p:spPr>
            <a:xfrm>
              <a:off x="809640" y="6591960"/>
              <a:ext cx="101160" cy="131400"/>
            </a:xfrm>
            <a:custGeom>
              <a:avLst/>
              <a:gdLst/>
              <a:ahLst/>
              <a:cxnLst/>
              <a:rect l="l" t="t" r="r" b="b"/>
              <a:pathLst>
                <a:path w="192" h="249">
                  <a:moveTo>
                    <a:pt x="191" y="127"/>
                  </a:moveTo>
                  <a:lnTo>
                    <a:pt x="191" y="127"/>
                  </a:lnTo>
                  <a:lnTo>
                    <a:pt x="192" y="11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1" y="77"/>
                  </a:lnTo>
                  <a:lnTo>
                    <a:pt x="190" y="66"/>
                  </a:lnTo>
                  <a:lnTo>
                    <a:pt x="187" y="57"/>
                  </a:lnTo>
                  <a:lnTo>
                    <a:pt x="185" y="48"/>
                  </a:lnTo>
                  <a:lnTo>
                    <a:pt x="181" y="40"/>
                  </a:lnTo>
                  <a:lnTo>
                    <a:pt x="177" y="33"/>
                  </a:lnTo>
                  <a:lnTo>
                    <a:pt x="172" y="25"/>
                  </a:lnTo>
                  <a:lnTo>
                    <a:pt x="166" y="21"/>
                  </a:lnTo>
                  <a:lnTo>
                    <a:pt x="160" y="15"/>
                  </a:lnTo>
                  <a:lnTo>
                    <a:pt x="151" y="11"/>
                  </a:lnTo>
                  <a:lnTo>
                    <a:pt x="144" y="7"/>
                  </a:lnTo>
                  <a:lnTo>
                    <a:pt x="134" y="4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0" y="3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1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29" y="28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8" y="66"/>
                  </a:lnTo>
                  <a:lnTo>
                    <a:pt x="5" y="79"/>
                  </a:lnTo>
                  <a:lnTo>
                    <a:pt x="2" y="93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41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7" y="181"/>
                  </a:lnTo>
                  <a:lnTo>
                    <a:pt x="11" y="192"/>
                  </a:lnTo>
                  <a:lnTo>
                    <a:pt x="16" y="202"/>
                  </a:lnTo>
                  <a:lnTo>
                    <a:pt x="20" y="211"/>
                  </a:lnTo>
                  <a:lnTo>
                    <a:pt x="26" y="220"/>
                  </a:lnTo>
                  <a:lnTo>
                    <a:pt x="34" y="227"/>
                  </a:lnTo>
                  <a:lnTo>
                    <a:pt x="42" y="233"/>
                  </a:lnTo>
                  <a:lnTo>
                    <a:pt x="50" y="238"/>
                  </a:lnTo>
                  <a:lnTo>
                    <a:pt x="60" y="241"/>
                  </a:lnTo>
                  <a:lnTo>
                    <a:pt x="71" y="245"/>
                  </a:lnTo>
                  <a:lnTo>
                    <a:pt x="83" y="247"/>
                  </a:lnTo>
                  <a:lnTo>
                    <a:pt x="96" y="249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27" y="249"/>
                  </a:lnTo>
                  <a:lnTo>
                    <a:pt x="147" y="246"/>
                  </a:lnTo>
                  <a:lnTo>
                    <a:pt x="166" y="244"/>
                  </a:lnTo>
                  <a:lnTo>
                    <a:pt x="183" y="238"/>
                  </a:lnTo>
                  <a:lnTo>
                    <a:pt x="183" y="215"/>
                  </a:lnTo>
                  <a:lnTo>
                    <a:pt x="183" y="215"/>
                  </a:lnTo>
                  <a:lnTo>
                    <a:pt x="165" y="221"/>
                  </a:lnTo>
                  <a:lnTo>
                    <a:pt x="147" y="223"/>
                  </a:lnTo>
                  <a:lnTo>
                    <a:pt x="128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94" y="225"/>
                  </a:lnTo>
                  <a:lnTo>
                    <a:pt x="78" y="221"/>
                  </a:lnTo>
                  <a:lnTo>
                    <a:pt x="71" y="219"/>
                  </a:lnTo>
                  <a:lnTo>
                    <a:pt x="64" y="216"/>
                  </a:lnTo>
                  <a:lnTo>
                    <a:pt x="58" y="211"/>
                  </a:lnTo>
                  <a:lnTo>
                    <a:pt x="53" y="207"/>
                  </a:lnTo>
                  <a:lnTo>
                    <a:pt x="53" y="207"/>
                  </a:lnTo>
                  <a:lnTo>
                    <a:pt x="47" y="201"/>
                  </a:lnTo>
                  <a:lnTo>
                    <a:pt x="42" y="193"/>
                  </a:lnTo>
                  <a:lnTo>
                    <a:pt x="38" y="185"/>
                  </a:lnTo>
                  <a:lnTo>
                    <a:pt x="35" y="175"/>
                  </a:lnTo>
                  <a:lnTo>
                    <a:pt x="32" y="165"/>
                  </a:lnTo>
                  <a:lnTo>
                    <a:pt x="31" y="154"/>
                  </a:lnTo>
                  <a:lnTo>
                    <a:pt x="29" y="127"/>
                  </a:lnTo>
                  <a:lnTo>
                    <a:pt x="191" y="127"/>
                  </a:lnTo>
                  <a:lnTo>
                    <a:pt x="191" y="12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8"/>
            <p:cNvSpPr/>
            <p:nvPr/>
          </p:nvSpPr>
          <p:spPr>
            <a:xfrm>
              <a:off x="825480" y="6604560"/>
              <a:ext cx="70920" cy="42480"/>
            </a:xfrm>
            <a:custGeom>
              <a:avLst/>
              <a:gdLst/>
              <a:ahLst/>
              <a:cxnLst/>
              <a:rect l="l" t="t" r="r" b="b"/>
              <a:pathLst>
                <a:path w="136" h="83">
                  <a:moveTo>
                    <a:pt x="72" y="0"/>
                  </a:moveTo>
                  <a:lnTo>
                    <a:pt x="72" y="0"/>
                  </a:lnTo>
                  <a:lnTo>
                    <a:pt x="86" y="1"/>
                  </a:lnTo>
                  <a:lnTo>
                    <a:pt x="100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24" y="20"/>
                  </a:lnTo>
                  <a:lnTo>
                    <a:pt x="127" y="25"/>
                  </a:lnTo>
                  <a:lnTo>
                    <a:pt x="130" y="32"/>
                  </a:lnTo>
                  <a:lnTo>
                    <a:pt x="132" y="38"/>
                  </a:lnTo>
                  <a:lnTo>
                    <a:pt x="135" y="5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1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29"/>
            <p:cNvSpPr/>
            <p:nvPr/>
          </p:nvSpPr>
          <p:spPr>
            <a:xfrm>
              <a:off x="944640" y="6552360"/>
              <a:ext cx="14040" cy="169560"/>
            </a:xfrm>
            <a:custGeom>
              <a:avLst/>
              <a:gdLst/>
              <a:ahLst/>
              <a:cxnLst/>
              <a:rect l="l" t="t" r="r" b="b"/>
              <a:pathLst>
                <a:path w="27" h="319">
                  <a:moveTo>
                    <a:pt x="27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7" y="319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30"/>
            <p:cNvSpPr/>
            <p:nvPr/>
          </p:nvSpPr>
          <p:spPr>
            <a:xfrm>
              <a:off x="992160" y="6591960"/>
              <a:ext cx="90000" cy="131400"/>
            </a:xfrm>
            <a:custGeom>
              <a:avLst/>
              <a:gdLst/>
              <a:ahLst/>
              <a:cxnLst/>
              <a:rect l="l" t="t" r="r" b="b"/>
              <a:pathLst>
                <a:path w="171" h="249">
                  <a:moveTo>
                    <a:pt x="73" y="225"/>
                  </a:moveTo>
                  <a:lnTo>
                    <a:pt x="73" y="225"/>
                  </a:lnTo>
                  <a:lnTo>
                    <a:pt x="56" y="225"/>
                  </a:lnTo>
                  <a:lnTo>
                    <a:pt x="37" y="222"/>
                  </a:lnTo>
                  <a:lnTo>
                    <a:pt x="18" y="219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3"/>
                  </a:lnTo>
                  <a:lnTo>
                    <a:pt x="37" y="246"/>
                  </a:lnTo>
                  <a:lnTo>
                    <a:pt x="56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91" y="249"/>
                  </a:lnTo>
                  <a:lnTo>
                    <a:pt x="109" y="245"/>
                  </a:lnTo>
                  <a:lnTo>
                    <a:pt x="126" y="240"/>
                  </a:lnTo>
                  <a:lnTo>
                    <a:pt x="133" y="238"/>
                  </a:lnTo>
                  <a:lnTo>
                    <a:pt x="140" y="233"/>
                  </a:lnTo>
                  <a:lnTo>
                    <a:pt x="147" y="229"/>
                  </a:lnTo>
                  <a:lnTo>
                    <a:pt x="153" y="223"/>
                  </a:lnTo>
                  <a:lnTo>
                    <a:pt x="158" y="217"/>
                  </a:lnTo>
                  <a:lnTo>
                    <a:pt x="163" y="211"/>
                  </a:lnTo>
                  <a:lnTo>
                    <a:pt x="167" y="204"/>
                  </a:lnTo>
                  <a:lnTo>
                    <a:pt x="169" y="196"/>
                  </a:lnTo>
                  <a:lnTo>
                    <a:pt x="171" y="18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0" y="156"/>
                  </a:lnTo>
                  <a:lnTo>
                    <a:pt x="168" y="148"/>
                  </a:lnTo>
                  <a:lnTo>
                    <a:pt x="164" y="141"/>
                  </a:lnTo>
                  <a:lnTo>
                    <a:pt x="161" y="133"/>
                  </a:lnTo>
                  <a:lnTo>
                    <a:pt x="156" y="129"/>
                  </a:lnTo>
                  <a:lnTo>
                    <a:pt x="151" y="124"/>
                  </a:lnTo>
                  <a:lnTo>
                    <a:pt x="145" y="120"/>
                  </a:lnTo>
                  <a:lnTo>
                    <a:pt x="139" y="117"/>
                  </a:lnTo>
                  <a:lnTo>
                    <a:pt x="132" y="114"/>
                  </a:lnTo>
                  <a:lnTo>
                    <a:pt x="119" y="111"/>
                  </a:lnTo>
                  <a:lnTo>
                    <a:pt x="103" y="109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65" y="107"/>
                  </a:lnTo>
                  <a:lnTo>
                    <a:pt x="54" y="105"/>
                  </a:lnTo>
                  <a:lnTo>
                    <a:pt x="44" y="101"/>
                  </a:lnTo>
                  <a:lnTo>
                    <a:pt x="37" y="96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30" y="84"/>
                  </a:lnTo>
                  <a:lnTo>
                    <a:pt x="27" y="79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7" y="55"/>
                  </a:lnTo>
                  <a:lnTo>
                    <a:pt x="31" y="46"/>
                  </a:lnTo>
                  <a:lnTo>
                    <a:pt x="37" y="39"/>
                  </a:lnTo>
                  <a:lnTo>
                    <a:pt x="44" y="33"/>
                  </a:lnTo>
                  <a:lnTo>
                    <a:pt x="54" y="28"/>
                  </a:lnTo>
                  <a:lnTo>
                    <a:pt x="65" y="25"/>
                  </a:lnTo>
                  <a:lnTo>
                    <a:pt x="7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4" y="23"/>
                  </a:lnTo>
                  <a:lnTo>
                    <a:pt x="120" y="24"/>
                  </a:lnTo>
                  <a:lnTo>
                    <a:pt x="137" y="27"/>
                  </a:lnTo>
                  <a:lnTo>
                    <a:pt x="153" y="31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37" y="4"/>
                  </a:lnTo>
                  <a:lnTo>
                    <a:pt x="120" y="1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7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7" y="13"/>
                  </a:lnTo>
                  <a:lnTo>
                    <a:pt x="21" y="17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11" y="111"/>
                  </a:lnTo>
                  <a:lnTo>
                    <a:pt x="15" y="115"/>
                  </a:lnTo>
                  <a:lnTo>
                    <a:pt x="21" y="120"/>
                  </a:lnTo>
                  <a:lnTo>
                    <a:pt x="27" y="124"/>
                  </a:lnTo>
                  <a:lnTo>
                    <a:pt x="33" y="127"/>
                  </a:lnTo>
                  <a:lnTo>
                    <a:pt x="41" y="130"/>
                  </a:lnTo>
                  <a:lnTo>
                    <a:pt x="55" y="132"/>
                  </a:lnTo>
                  <a:lnTo>
                    <a:pt x="69" y="135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96" y="136"/>
                  </a:lnTo>
                  <a:lnTo>
                    <a:pt x="107" y="137"/>
                  </a:lnTo>
                  <a:lnTo>
                    <a:pt x="117" y="138"/>
                  </a:lnTo>
                  <a:lnTo>
                    <a:pt x="127" y="142"/>
                  </a:lnTo>
                  <a:lnTo>
                    <a:pt x="134" y="148"/>
                  </a:lnTo>
                  <a:lnTo>
                    <a:pt x="137" y="150"/>
                  </a:lnTo>
                  <a:lnTo>
                    <a:pt x="139" y="155"/>
                  </a:lnTo>
                  <a:lnTo>
                    <a:pt x="141" y="160"/>
                  </a:lnTo>
                  <a:lnTo>
                    <a:pt x="143" y="165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3" y="190"/>
                  </a:lnTo>
                  <a:lnTo>
                    <a:pt x="141" y="195"/>
                  </a:lnTo>
                  <a:lnTo>
                    <a:pt x="139" y="199"/>
                  </a:lnTo>
                  <a:lnTo>
                    <a:pt x="133" y="208"/>
                  </a:lnTo>
                  <a:lnTo>
                    <a:pt x="125" y="214"/>
                  </a:lnTo>
                  <a:lnTo>
                    <a:pt x="115" y="219"/>
                  </a:lnTo>
                  <a:lnTo>
                    <a:pt x="102" y="222"/>
                  </a:lnTo>
                  <a:lnTo>
                    <a:pt x="89" y="225"/>
                  </a:lnTo>
                  <a:lnTo>
                    <a:pt x="73" y="22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31"/>
            <p:cNvSpPr/>
            <p:nvPr/>
          </p:nvSpPr>
          <p:spPr>
            <a:xfrm>
              <a:off x="1100160" y="6566400"/>
              <a:ext cx="83880" cy="15696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8" y="268"/>
                  </a:lnTo>
                  <a:lnTo>
                    <a:pt x="136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68" y="292"/>
                  </a:lnTo>
                  <a:lnTo>
                    <a:pt x="74" y="293"/>
                  </a:lnTo>
                  <a:lnTo>
                    <a:pt x="88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6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2"/>
            <p:cNvSpPr/>
            <p:nvPr/>
          </p:nvSpPr>
          <p:spPr>
            <a:xfrm>
              <a:off x="1204920" y="6591960"/>
              <a:ext cx="95040" cy="131400"/>
            </a:xfrm>
            <a:custGeom>
              <a:avLst/>
              <a:gdLst/>
              <a:ahLst/>
              <a:cxnLst/>
              <a:rect l="l" t="t" r="r" b="b"/>
              <a:pathLst>
                <a:path w="180" h="249">
                  <a:moveTo>
                    <a:pt x="107" y="106"/>
                  </a:moveTo>
                  <a:lnTo>
                    <a:pt x="107" y="106"/>
                  </a:lnTo>
                  <a:lnTo>
                    <a:pt x="79" y="106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4" y="117"/>
                  </a:lnTo>
                  <a:lnTo>
                    <a:pt x="25" y="121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0" y="137"/>
                  </a:lnTo>
                  <a:lnTo>
                    <a:pt x="5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5" y="207"/>
                  </a:lnTo>
                  <a:lnTo>
                    <a:pt x="11" y="219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7"/>
                  </a:lnTo>
                  <a:lnTo>
                    <a:pt x="37" y="240"/>
                  </a:lnTo>
                  <a:lnTo>
                    <a:pt x="46" y="244"/>
                  </a:lnTo>
                  <a:lnTo>
                    <a:pt x="54" y="246"/>
                  </a:lnTo>
                  <a:lnTo>
                    <a:pt x="63" y="247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90" y="249"/>
                  </a:lnTo>
                  <a:lnTo>
                    <a:pt x="101" y="246"/>
                  </a:lnTo>
                  <a:lnTo>
                    <a:pt x="111" y="244"/>
                  </a:lnTo>
                  <a:lnTo>
                    <a:pt x="121" y="241"/>
                  </a:lnTo>
                  <a:lnTo>
                    <a:pt x="130" y="237"/>
                  </a:lnTo>
                  <a:lnTo>
                    <a:pt x="139" y="232"/>
                  </a:lnTo>
                  <a:lnTo>
                    <a:pt x="148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60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9" y="51"/>
                  </a:lnTo>
                  <a:lnTo>
                    <a:pt x="177" y="42"/>
                  </a:lnTo>
                  <a:lnTo>
                    <a:pt x="174" y="35"/>
                  </a:lnTo>
                  <a:lnTo>
                    <a:pt x="172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9" y="13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0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8" y="24"/>
                  </a:lnTo>
                  <a:lnTo>
                    <a:pt x="76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19" y="24"/>
                  </a:lnTo>
                  <a:lnTo>
                    <a:pt x="130" y="27"/>
                  </a:lnTo>
                  <a:lnTo>
                    <a:pt x="138" y="31"/>
                  </a:lnTo>
                  <a:lnTo>
                    <a:pt x="142" y="34"/>
                  </a:lnTo>
                  <a:lnTo>
                    <a:pt x="145" y="37"/>
                  </a:lnTo>
                  <a:lnTo>
                    <a:pt x="148" y="41"/>
                  </a:lnTo>
                  <a:lnTo>
                    <a:pt x="149" y="46"/>
                  </a:lnTo>
                  <a:lnTo>
                    <a:pt x="153" y="57"/>
                  </a:lnTo>
                  <a:lnTo>
                    <a:pt x="153" y="71"/>
                  </a:lnTo>
                  <a:lnTo>
                    <a:pt x="153" y="107"/>
                  </a:lnTo>
                  <a:lnTo>
                    <a:pt x="153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3"/>
            <p:cNvSpPr/>
            <p:nvPr/>
          </p:nvSpPr>
          <p:spPr>
            <a:xfrm>
              <a:off x="1220760" y="6658560"/>
              <a:ext cx="64800" cy="52200"/>
            </a:xfrm>
            <a:custGeom>
              <a:avLst/>
              <a:gdLst/>
              <a:ahLst/>
              <a:cxnLst/>
              <a:rect l="l" t="t" r="r" b="b"/>
              <a:pathLst>
                <a:path w="124" h="98">
                  <a:moveTo>
                    <a:pt x="124" y="68"/>
                  </a:moveTo>
                  <a:lnTo>
                    <a:pt x="124" y="68"/>
                  </a:lnTo>
                  <a:lnTo>
                    <a:pt x="118" y="75"/>
                  </a:lnTo>
                  <a:lnTo>
                    <a:pt x="110" y="81"/>
                  </a:lnTo>
                  <a:lnTo>
                    <a:pt x="103" y="86"/>
                  </a:lnTo>
                  <a:lnTo>
                    <a:pt x="95" y="90"/>
                  </a:lnTo>
                  <a:lnTo>
                    <a:pt x="86" y="93"/>
                  </a:lnTo>
                  <a:lnTo>
                    <a:pt x="77" y="96"/>
                  </a:lnTo>
                  <a:lnTo>
                    <a:pt x="66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43" y="98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5" y="88"/>
                  </a:lnTo>
                  <a:lnTo>
                    <a:pt x="8" y="82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8"/>
                  </a:lnTo>
                  <a:lnTo>
                    <a:pt x="124" y="68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4"/>
            <p:cNvSpPr/>
            <p:nvPr/>
          </p:nvSpPr>
          <p:spPr>
            <a:xfrm>
              <a:off x="1339920" y="6591960"/>
              <a:ext cx="99720" cy="129960"/>
            </a:xfrm>
            <a:custGeom>
              <a:avLst/>
              <a:gdLst/>
              <a:ahLst/>
              <a:cxnLst/>
              <a:rect l="l" t="t" r="r" b="b"/>
              <a:pathLst>
                <a:path w="190" h="244">
                  <a:moveTo>
                    <a:pt x="23" y="39"/>
                  </a:moveTo>
                  <a:lnTo>
                    <a:pt x="21" y="4"/>
                  </a:lnTo>
                  <a:lnTo>
                    <a:pt x="0" y="4"/>
                  </a:lnTo>
                  <a:lnTo>
                    <a:pt x="0" y="244"/>
                  </a:lnTo>
                  <a:lnTo>
                    <a:pt x="27" y="24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5" y="56"/>
                  </a:lnTo>
                  <a:lnTo>
                    <a:pt x="45" y="47"/>
                  </a:lnTo>
                  <a:lnTo>
                    <a:pt x="54" y="40"/>
                  </a:lnTo>
                  <a:lnTo>
                    <a:pt x="65" y="34"/>
                  </a:lnTo>
                  <a:lnTo>
                    <a:pt x="76" y="29"/>
                  </a:lnTo>
                  <a:lnTo>
                    <a:pt x="87" y="26"/>
                  </a:lnTo>
                  <a:lnTo>
                    <a:pt x="99" y="2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25" y="24"/>
                  </a:lnTo>
                  <a:lnTo>
                    <a:pt x="136" y="27"/>
                  </a:lnTo>
                  <a:lnTo>
                    <a:pt x="146" y="30"/>
                  </a:lnTo>
                  <a:lnTo>
                    <a:pt x="152" y="36"/>
                  </a:lnTo>
                  <a:lnTo>
                    <a:pt x="158" y="45"/>
                  </a:lnTo>
                  <a:lnTo>
                    <a:pt x="160" y="54"/>
                  </a:lnTo>
                  <a:lnTo>
                    <a:pt x="162" y="66"/>
                  </a:lnTo>
                  <a:lnTo>
                    <a:pt x="164" y="80"/>
                  </a:lnTo>
                  <a:lnTo>
                    <a:pt x="164" y="244"/>
                  </a:lnTo>
                  <a:lnTo>
                    <a:pt x="190" y="244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89" y="58"/>
                  </a:lnTo>
                  <a:lnTo>
                    <a:pt x="186" y="42"/>
                  </a:lnTo>
                  <a:lnTo>
                    <a:pt x="185" y="35"/>
                  </a:lnTo>
                  <a:lnTo>
                    <a:pt x="182" y="29"/>
                  </a:lnTo>
                  <a:lnTo>
                    <a:pt x="179" y="24"/>
                  </a:lnTo>
                  <a:lnTo>
                    <a:pt x="176" y="18"/>
                  </a:lnTo>
                  <a:lnTo>
                    <a:pt x="171" y="15"/>
                  </a:lnTo>
                  <a:lnTo>
                    <a:pt x="165" y="11"/>
                  </a:lnTo>
                  <a:lnTo>
                    <a:pt x="159" y="8"/>
                  </a:lnTo>
                  <a:lnTo>
                    <a:pt x="153" y="5"/>
                  </a:lnTo>
                  <a:lnTo>
                    <a:pt x="144" y="3"/>
                  </a:lnTo>
                  <a:lnTo>
                    <a:pt x="136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5"/>
                  </a:lnTo>
                  <a:lnTo>
                    <a:pt x="68" y="9"/>
                  </a:lnTo>
                  <a:lnTo>
                    <a:pt x="56" y="14"/>
                  </a:lnTo>
                  <a:lnTo>
                    <a:pt x="45" y="21"/>
                  </a:lnTo>
                  <a:lnTo>
                    <a:pt x="34" y="2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5"/>
            <p:cNvSpPr/>
            <p:nvPr/>
          </p:nvSpPr>
          <p:spPr>
            <a:xfrm>
              <a:off x="1487520" y="6604560"/>
              <a:ext cx="75960" cy="105840"/>
            </a:xfrm>
            <a:custGeom>
              <a:avLst/>
              <a:gdLst/>
              <a:ahLst/>
              <a:cxnLst/>
              <a:rect l="l" t="t" r="r" b="b"/>
              <a:pathLst>
                <a:path w="143" h="202">
                  <a:moveTo>
                    <a:pt x="143" y="163"/>
                  </a:moveTo>
                  <a:lnTo>
                    <a:pt x="143" y="163"/>
                  </a:lnTo>
                  <a:lnTo>
                    <a:pt x="136" y="173"/>
                  </a:lnTo>
                  <a:lnTo>
                    <a:pt x="127" y="180"/>
                  </a:lnTo>
                  <a:lnTo>
                    <a:pt x="120" y="187"/>
                  </a:lnTo>
                  <a:lnTo>
                    <a:pt x="112" y="192"/>
                  </a:lnTo>
                  <a:lnTo>
                    <a:pt x="102" y="196"/>
                  </a:lnTo>
                  <a:lnTo>
                    <a:pt x="92" y="199"/>
                  </a:lnTo>
                  <a:lnTo>
                    <a:pt x="84" y="201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65" y="201"/>
                  </a:lnTo>
                  <a:lnTo>
                    <a:pt x="56" y="201"/>
                  </a:lnTo>
                  <a:lnTo>
                    <a:pt x="48" y="198"/>
                  </a:lnTo>
                  <a:lnTo>
                    <a:pt x="41" y="196"/>
                  </a:lnTo>
                  <a:lnTo>
                    <a:pt x="35" y="192"/>
                  </a:lnTo>
                  <a:lnTo>
                    <a:pt x="29" y="189"/>
                  </a:lnTo>
                  <a:lnTo>
                    <a:pt x="23" y="184"/>
                  </a:lnTo>
                  <a:lnTo>
                    <a:pt x="18" y="178"/>
                  </a:lnTo>
                  <a:lnTo>
                    <a:pt x="13" y="172"/>
                  </a:lnTo>
                  <a:lnTo>
                    <a:pt x="10" y="165"/>
                  </a:lnTo>
                  <a:lnTo>
                    <a:pt x="7" y="156"/>
                  </a:lnTo>
                  <a:lnTo>
                    <a:pt x="5" y="147"/>
                  </a:lnTo>
                  <a:lnTo>
                    <a:pt x="2" y="137"/>
                  </a:lnTo>
                  <a:lnTo>
                    <a:pt x="1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5"/>
                  </a:lnTo>
                  <a:lnTo>
                    <a:pt x="2" y="64"/>
                  </a:lnTo>
                  <a:lnTo>
                    <a:pt x="5" y="53"/>
                  </a:lnTo>
                  <a:lnTo>
                    <a:pt x="8" y="45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1" y="10"/>
                  </a:lnTo>
                  <a:lnTo>
                    <a:pt x="138" y="15"/>
                  </a:lnTo>
                  <a:lnTo>
                    <a:pt x="143" y="19"/>
                  </a:lnTo>
                  <a:lnTo>
                    <a:pt x="143" y="163"/>
                  </a:lnTo>
                  <a:lnTo>
                    <a:pt x="143" y="16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6"/>
            <p:cNvSpPr/>
            <p:nvPr/>
          </p:nvSpPr>
          <p:spPr>
            <a:xfrm>
              <a:off x="1473120" y="6552360"/>
              <a:ext cx="104400" cy="171000"/>
            </a:xfrm>
            <a:custGeom>
              <a:avLst/>
              <a:gdLst/>
              <a:ahLst/>
              <a:cxnLst/>
              <a:rect l="l" t="t" r="r" b="b"/>
              <a:pathLst>
                <a:path w="199" h="323">
                  <a:moveTo>
                    <a:pt x="174" y="289"/>
                  </a:moveTo>
                  <a:lnTo>
                    <a:pt x="176" y="289"/>
                  </a:lnTo>
                  <a:lnTo>
                    <a:pt x="178" y="319"/>
                  </a:lnTo>
                  <a:lnTo>
                    <a:pt x="199" y="319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58" y="84"/>
                  </a:lnTo>
                  <a:lnTo>
                    <a:pt x="150" y="80"/>
                  </a:lnTo>
                  <a:lnTo>
                    <a:pt x="142" y="79"/>
                  </a:lnTo>
                  <a:lnTo>
                    <a:pt x="125" y="75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95" y="75"/>
                  </a:lnTo>
                  <a:lnTo>
                    <a:pt x="83" y="77"/>
                  </a:lnTo>
                  <a:lnTo>
                    <a:pt x="72" y="79"/>
                  </a:lnTo>
                  <a:lnTo>
                    <a:pt x="62" y="83"/>
                  </a:lnTo>
                  <a:lnTo>
                    <a:pt x="52" y="86"/>
                  </a:lnTo>
                  <a:lnTo>
                    <a:pt x="44" y="91"/>
                  </a:lnTo>
                  <a:lnTo>
                    <a:pt x="35" y="97"/>
                  </a:lnTo>
                  <a:lnTo>
                    <a:pt x="28" y="104"/>
                  </a:lnTo>
                  <a:lnTo>
                    <a:pt x="21" y="113"/>
                  </a:lnTo>
                  <a:lnTo>
                    <a:pt x="16" y="122"/>
                  </a:lnTo>
                  <a:lnTo>
                    <a:pt x="11" y="132"/>
                  </a:lnTo>
                  <a:lnTo>
                    <a:pt x="6" y="143"/>
                  </a:lnTo>
                  <a:lnTo>
                    <a:pt x="4" y="156"/>
                  </a:lnTo>
                  <a:lnTo>
                    <a:pt x="2" y="169"/>
                  </a:lnTo>
                  <a:lnTo>
                    <a:pt x="0" y="18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15"/>
                  </a:lnTo>
                  <a:lnTo>
                    <a:pt x="2" y="229"/>
                  </a:lnTo>
                  <a:lnTo>
                    <a:pt x="3" y="242"/>
                  </a:lnTo>
                  <a:lnTo>
                    <a:pt x="6" y="254"/>
                  </a:lnTo>
                  <a:lnTo>
                    <a:pt x="9" y="265"/>
                  </a:lnTo>
                  <a:lnTo>
                    <a:pt x="14" y="276"/>
                  </a:lnTo>
                  <a:lnTo>
                    <a:pt x="18" y="284"/>
                  </a:lnTo>
                  <a:lnTo>
                    <a:pt x="24" y="293"/>
                  </a:lnTo>
                  <a:lnTo>
                    <a:pt x="30" y="300"/>
                  </a:lnTo>
                  <a:lnTo>
                    <a:pt x="38" y="306"/>
                  </a:lnTo>
                  <a:lnTo>
                    <a:pt x="46" y="311"/>
                  </a:lnTo>
                  <a:lnTo>
                    <a:pt x="54" y="315"/>
                  </a:lnTo>
                  <a:lnTo>
                    <a:pt x="64" y="319"/>
                  </a:lnTo>
                  <a:lnTo>
                    <a:pt x="74" y="321"/>
                  </a:lnTo>
                  <a:lnTo>
                    <a:pt x="86" y="323"/>
                  </a:lnTo>
                  <a:lnTo>
                    <a:pt x="96" y="323"/>
                  </a:lnTo>
                  <a:lnTo>
                    <a:pt x="96" y="323"/>
                  </a:lnTo>
                  <a:lnTo>
                    <a:pt x="107" y="323"/>
                  </a:lnTo>
                  <a:lnTo>
                    <a:pt x="118" y="320"/>
                  </a:lnTo>
                  <a:lnTo>
                    <a:pt x="128" y="318"/>
                  </a:lnTo>
                  <a:lnTo>
                    <a:pt x="138" y="315"/>
                  </a:lnTo>
                  <a:lnTo>
                    <a:pt x="148" y="311"/>
                  </a:lnTo>
                  <a:lnTo>
                    <a:pt x="156" y="305"/>
                  </a:lnTo>
                  <a:lnTo>
                    <a:pt x="166" y="297"/>
                  </a:lnTo>
                  <a:lnTo>
                    <a:pt x="174" y="28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7"/>
            <p:cNvSpPr/>
            <p:nvPr/>
          </p:nvSpPr>
          <p:spPr>
            <a:xfrm>
              <a:off x="1609560" y="6647400"/>
              <a:ext cx="74160" cy="12240"/>
            </a:xfrm>
            <a:custGeom>
              <a:avLst/>
              <a:gdLst/>
              <a:ahLst/>
              <a:cxnLst/>
              <a:rect l="l" t="t" r="r" b="b"/>
              <a:pathLst>
                <a:path w="140" h="24">
                  <a:moveTo>
                    <a:pt x="14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0" y="24"/>
                  </a:lnTo>
                  <a:lnTo>
                    <a:pt x="140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38"/>
            <p:cNvSpPr/>
            <p:nvPr/>
          </p:nvSpPr>
          <p:spPr>
            <a:xfrm>
              <a:off x="1792440" y="6552360"/>
              <a:ext cx="161640" cy="16776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39"/>
            <p:cNvSpPr/>
            <p:nvPr/>
          </p:nvSpPr>
          <p:spPr>
            <a:xfrm>
              <a:off x="1792440" y="6552360"/>
              <a:ext cx="161640" cy="16776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40"/>
            <p:cNvSpPr/>
            <p:nvPr/>
          </p:nvSpPr>
          <p:spPr>
            <a:xfrm>
              <a:off x="1633680" y="6839640"/>
              <a:ext cx="158400" cy="16776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41"/>
            <p:cNvSpPr/>
            <p:nvPr/>
          </p:nvSpPr>
          <p:spPr>
            <a:xfrm>
              <a:off x="1633680" y="6839640"/>
              <a:ext cx="158400" cy="16776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2"/>
            <p:cNvSpPr/>
            <p:nvPr/>
          </p:nvSpPr>
          <p:spPr>
            <a:xfrm>
              <a:off x="1841400" y="6769800"/>
              <a:ext cx="159840" cy="16776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  <a:close/>
                </a:path>
              </a:pathLst>
            </a:custGeom>
            <a:solidFill>
              <a:srgbClr val="CB1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3"/>
            <p:cNvSpPr/>
            <p:nvPr/>
          </p:nvSpPr>
          <p:spPr>
            <a:xfrm>
              <a:off x="1841400" y="6769800"/>
              <a:ext cx="159840" cy="16776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6" name="Grafik 8"/>
          <p:cNvPicPr/>
          <p:nvPr/>
        </p:nvPicPr>
        <p:blipFill>
          <a:blip r:embed="rId16"/>
          <a:srcRect r="8343"/>
          <a:stretch/>
        </p:blipFill>
        <p:spPr>
          <a:xfrm>
            <a:off x="0" y="1028520"/>
            <a:ext cx="10693080" cy="5079960"/>
          </a:xfrm>
          <a:prstGeom prst="rect">
            <a:avLst/>
          </a:prstGeom>
          <a:ln>
            <a:noFill/>
          </a:ln>
        </p:spPr>
      </p:pic>
      <p:pic>
        <p:nvPicPr>
          <p:cNvPr id="47" name="Grafik 158"/>
          <p:cNvPicPr/>
          <p:nvPr/>
        </p:nvPicPr>
        <p:blipFill>
          <a:blip r:embed="rId17"/>
          <a:stretch/>
        </p:blipFill>
        <p:spPr>
          <a:xfrm>
            <a:off x="9283680" y="6177240"/>
            <a:ext cx="1280880" cy="1317960"/>
          </a:xfrm>
          <a:prstGeom prst="rect">
            <a:avLst/>
          </a:prstGeom>
          <a:ln>
            <a:noFill/>
          </a:ln>
        </p:spPr>
      </p:pic>
      <p:sp>
        <p:nvSpPr>
          <p:cNvPr id="48" name="PlaceHolder 44"/>
          <p:cNvSpPr>
            <a:spLocks noGrp="1"/>
          </p:cNvSpPr>
          <p:nvPr>
            <p:ph type="body"/>
          </p:nvPr>
        </p:nvSpPr>
        <p:spPr>
          <a:xfrm>
            <a:off x="534600" y="1769040"/>
            <a:ext cx="9623520" cy="43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fik 7"/>
          <p:cNvPicPr/>
          <p:nvPr/>
        </p:nvPicPr>
        <p:blipFill>
          <a:blip r:embed="rId14"/>
          <a:srcRect t="13650" r="786" b="1311"/>
          <a:stretch/>
        </p:blipFill>
        <p:spPr>
          <a:xfrm>
            <a:off x="0" y="1026360"/>
            <a:ext cx="10693080" cy="5727960"/>
          </a:xfrm>
          <a:prstGeom prst="rect">
            <a:avLst/>
          </a:prstGeom>
          <a:ln>
            <a:noFill/>
          </a:ln>
        </p:spPr>
      </p:pic>
      <p:sp>
        <p:nvSpPr>
          <p:cNvPr id="86" name="Line 1"/>
          <p:cNvSpPr/>
          <p:nvPr/>
        </p:nvSpPr>
        <p:spPr>
          <a:xfrm>
            <a:off x="0" y="102600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2"/>
          <p:cNvSpPr/>
          <p:nvPr/>
        </p:nvSpPr>
        <p:spPr>
          <a:xfrm>
            <a:off x="0" y="675468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Grafik 6"/>
          <p:cNvPicPr/>
          <p:nvPr/>
        </p:nvPicPr>
        <p:blipFill>
          <a:blip r:embed="rId15"/>
          <a:stretch/>
        </p:blipFill>
        <p:spPr>
          <a:xfrm>
            <a:off x="309960" y="166680"/>
            <a:ext cx="2289240" cy="724680"/>
          </a:xfrm>
          <a:prstGeom prst="rect">
            <a:avLst/>
          </a:prstGeom>
          <a:ln>
            <a:noFill/>
          </a:ln>
        </p:spPr>
      </p:pic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60360" y="1847880"/>
            <a:ext cx="9970560" cy="4906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Textmasterformate durch Klicken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Zweite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Dritte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Vierte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Fünfte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0" name="Group 4"/>
          <p:cNvGrpSpPr/>
          <p:nvPr/>
        </p:nvGrpSpPr>
        <p:grpSpPr>
          <a:xfrm>
            <a:off x="383760" y="7001280"/>
            <a:ext cx="1167120" cy="355680"/>
            <a:chOff x="383760" y="7001280"/>
            <a:chExt cx="1167120" cy="355680"/>
          </a:xfrm>
        </p:grpSpPr>
        <p:sp>
          <p:nvSpPr>
            <p:cNvPr id="91" name="CustomShape 5"/>
            <p:cNvSpPr/>
            <p:nvPr/>
          </p:nvSpPr>
          <p:spPr>
            <a:xfrm>
              <a:off x="383760" y="7205760"/>
              <a:ext cx="458280" cy="151200"/>
            </a:xfrm>
            <a:custGeom>
              <a:avLst/>
              <a:gdLst/>
              <a:ahLst/>
              <a:cxnLst/>
              <a:rect l="l" t="t" r="r" b="b"/>
              <a:pathLst>
                <a:path w="1218" h="403">
                  <a:moveTo>
                    <a:pt x="204" y="159"/>
                  </a:moveTo>
                  <a:lnTo>
                    <a:pt x="204" y="159"/>
                  </a:lnTo>
                  <a:lnTo>
                    <a:pt x="204" y="180"/>
                  </a:lnTo>
                  <a:lnTo>
                    <a:pt x="203" y="198"/>
                  </a:lnTo>
                  <a:lnTo>
                    <a:pt x="200" y="214"/>
                  </a:lnTo>
                  <a:lnTo>
                    <a:pt x="197" y="229"/>
                  </a:lnTo>
                  <a:lnTo>
                    <a:pt x="192" y="242"/>
                  </a:lnTo>
                  <a:lnTo>
                    <a:pt x="187" y="254"/>
                  </a:lnTo>
                  <a:lnTo>
                    <a:pt x="180" y="264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2" y="288"/>
                  </a:lnTo>
                  <a:lnTo>
                    <a:pt x="144" y="290"/>
                  </a:lnTo>
                  <a:lnTo>
                    <a:pt x="136" y="292"/>
                  </a:lnTo>
                  <a:lnTo>
                    <a:pt x="126" y="294"/>
                  </a:lnTo>
                  <a:lnTo>
                    <a:pt x="106" y="295"/>
                  </a:lnTo>
                  <a:lnTo>
                    <a:pt x="30" y="295"/>
                  </a:lnTo>
                  <a:lnTo>
                    <a:pt x="30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26" y="24"/>
                  </a:lnTo>
                  <a:lnTo>
                    <a:pt x="136" y="26"/>
                  </a:lnTo>
                  <a:lnTo>
                    <a:pt x="144" y="27"/>
                  </a:lnTo>
                  <a:lnTo>
                    <a:pt x="152" y="31"/>
                  </a:lnTo>
                  <a:lnTo>
                    <a:pt x="160" y="35"/>
                  </a:lnTo>
                  <a:lnTo>
                    <a:pt x="167" y="39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80" y="54"/>
                  </a:lnTo>
                  <a:lnTo>
                    <a:pt x="186" y="65"/>
                  </a:lnTo>
                  <a:lnTo>
                    <a:pt x="192" y="75"/>
                  </a:lnTo>
                  <a:lnTo>
                    <a:pt x="197" y="90"/>
                  </a:lnTo>
                  <a:lnTo>
                    <a:pt x="200" y="104"/>
                  </a:lnTo>
                  <a:lnTo>
                    <a:pt x="203" y="121"/>
                  </a:lnTo>
                  <a:lnTo>
                    <a:pt x="204" y="139"/>
                  </a:lnTo>
                  <a:lnTo>
                    <a:pt x="204" y="159"/>
                  </a:lnTo>
                  <a:close/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  <a:close/>
                  <a:moveTo>
                    <a:pt x="328" y="79"/>
                  </a:moveTo>
                  <a:lnTo>
                    <a:pt x="301" y="79"/>
                  </a:lnTo>
                  <a:lnTo>
                    <a:pt x="301" y="319"/>
                  </a:lnTo>
                  <a:lnTo>
                    <a:pt x="328" y="319"/>
                  </a:lnTo>
                  <a:lnTo>
                    <a:pt x="328" y="79"/>
                  </a:lnTo>
                  <a:lnTo>
                    <a:pt x="328" y="79"/>
                  </a:lnTo>
                  <a:close/>
                  <a:moveTo>
                    <a:pt x="330" y="0"/>
                  </a:moveTo>
                  <a:lnTo>
                    <a:pt x="299" y="0"/>
                  </a:lnTo>
                  <a:lnTo>
                    <a:pt x="299" y="38"/>
                  </a:lnTo>
                  <a:lnTo>
                    <a:pt x="330" y="38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585" y="79"/>
                  </a:moveTo>
                  <a:lnTo>
                    <a:pt x="565" y="79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2" y="95"/>
                  </a:lnTo>
                  <a:lnTo>
                    <a:pt x="555" y="90"/>
                  </a:lnTo>
                  <a:lnTo>
                    <a:pt x="547" y="85"/>
                  </a:lnTo>
                  <a:lnTo>
                    <a:pt x="539" y="81"/>
                  </a:lnTo>
                  <a:lnTo>
                    <a:pt x="531" y="79"/>
                  </a:lnTo>
                  <a:lnTo>
                    <a:pt x="513" y="75"/>
                  </a:lnTo>
                  <a:lnTo>
                    <a:pt x="497" y="75"/>
                  </a:lnTo>
                  <a:lnTo>
                    <a:pt x="497" y="75"/>
                  </a:lnTo>
                  <a:lnTo>
                    <a:pt x="484" y="75"/>
                  </a:lnTo>
                  <a:lnTo>
                    <a:pt x="473" y="77"/>
                  </a:lnTo>
                  <a:lnTo>
                    <a:pt x="462" y="79"/>
                  </a:lnTo>
                  <a:lnTo>
                    <a:pt x="451" y="81"/>
                  </a:lnTo>
                  <a:lnTo>
                    <a:pt x="442" y="85"/>
                  </a:lnTo>
                  <a:lnTo>
                    <a:pt x="433" y="90"/>
                  </a:lnTo>
                  <a:lnTo>
                    <a:pt x="425" y="96"/>
                  </a:lnTo>
                  <a:lnTo>
                    <a:pt x="418" y="102"/>
                  </a:lnTo>
                  <a:lnTo>
                    <a:pt x="412" y="110"/>
                  </a:lnTo>
                  <a:lnTo>
                    <a:pt x="406" y="119"/>
                  </a:lnTo>
                  <a:lnTo>
                    <a:pt x="401" y="127"/>
                  </a:lnTo>
                  <a:lnTo>
                    <a:pt x="397" y="138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91" y="175"/>
                  </a:lnTo>
                  <a:lnTo>
                    <a:pt x="390" y="189"/>
                  </a:lnTo>
                  <a:lnTo>
                    <a:pt x="390" y="189"/>
                  </a:lnTo>
                  <a:lnTo>
                    <a:pt x="391" y="204"/>
                  </a:lnTo>
                  <a:lnTo>
                    <a:pt x="393" y="217"/>
                  </a:lnTo>
                  <a:lnTo>
                    <a:pt x="394" y="229"/>
                  </a:lnTo>
                  <a:lnTo>
                    <a:pt x="396" y="241"/>
                  </a:lnTo>
                  <a:lnTo>
                    <a:pt x="400" y="252"/>
                  </a:lnTo>
                  <a:lnTo>
                    <a:pt x="405" y="260"/>
                  </a:lnTo>
                  <a:lnTo>
                    <a:pt x="409" y="268"/>
                  </a:lnTo>
                  <a:lnTo>
                    <a:pt x="414" y="277"/>
                  </a:lnTo>
                  <a:lnTo>
                    <a:pt x="421" y="283"/>
                  </a:lnTo>
                  <a:lnTo>
                    <a:pt x="429" y="289"/>
                  </a:lnTo>
                  <a:lnTo>
                    <a:pt x="436" y="294"/>
                  </a:lnTo>
                  <a:lnTo>
                    <a:pt x="444" y="297"/>
                  </a:lnTo>
                  <a:lnTo>
                    <a:pt x="454" y="300"/>
                  </a:lnTo>
                  <a:lnTo>
                    <a:pt x="463" y="302"/>
                  </a:lnTo>
                  <a:lnTo>
                    <a:pt x="474" y="303"/>
                  </a:lnTo>
                  <a:lnTo>
                    <a:pt x="486" y="303"/>
                  </a:lnTo>
                  <a:lnTo>
                    <a:pt x="486" y="303"/>
                  </a:lnTo>
                  <a:lnTo>
                    <a:pt x="496" y="303"/>
                  </a:lnTo>
                  <a:lnTo>
                    <a:pt x="505" y="302"/>
                  </a:lnTo>
                  <a:lnTo>
                    <a:pt x="514" y="300"/>
                  </a:lnTo>
                  <a:lnTo>
                    <a:pt x="523" y="296"/>
                  </a:lnTo>
                  <a:lnTo>
                    <a:pt x="532" y="291"/>
                  </a:lnTo>
                  <a:lnTo>
                    <a:pt x="541" y="285"/>
                  </a:lnTo>
                  <a:lnTo>
                    <a:pt x="550" y="279"/>
                  </a:lnTo>
                  <a:lnTo>
                    <a:pt x="557" y="271"/>
                  </a:lnTo>
                  <a:lnTo>
                    <a:pt x="558" y="271"/>
                  </a:lnTo>
                  <a:lnTo>
                    <a:pt x="558" y="314"/>
                  </a:lnTo>
                  <a:lnTo>
                    <a:pt x="558" y="314"/>
                  </a:lnTo>
                  <a:lnTo>
                    <a:pt x="557" y="324"/>
                  </a:lnTo>
                  <a:lnTo>
                    <a:pt x="556" y="332"/>
                  </a:lnTo>
                  <a:lnTo>
                    <a:pt x="553" y="339"/>
                  </a:lnTo>
                  <a:lnTo>
                    <a:pt x="551" y="346"/>
                  </a:lnTo>
                  <a:lnTo>
                    <a:pt x="547" y="352"/>
                  </a:lnTo>
                  <a:lnTo>
                    <a:pt x="544" y="357"/>
                  </a:lnTo>
                  <a:lnTo>
                    <a:pt x="539" y="362"/>
                  </a:lnTo>
                  <a:lnTo>
                    <a:pt x="534" y="366"/>
                  </a:lnTo>
                  <a:lnTo>
                    <a:pt x="528" y="369"/>
                  </a:lnTo>
                  <a:lnTo>
                    <a:pt x="522" y="372"/>
                  </a:lnTo>
                  <a:lnTo>
                    <a:pt x="508" y="376"/>
                  </a:lnTo>
                  <a:lnTo>
                    <a:pt x="493" y="378"/>
                  </a:lnTo>
                  <a:lnTo>
                    <a:pt x="478" y="379"/>
                  </a:lnTo>
                  <a:lnTo>
                    <a:pt x="478" y="379"/>
                  </a:lnTo>
                  <a:lnTo>
                    <a:pt x="457" y="378"/>
                  </a:lnTo>
                  <a:lnTo>
                    <a:pt x="438" y="375"/>
                  </a:lnTo>
                  <a:lnTo>
                    <a:pt x="421" y="372"/>
                  </a:lnTo>
                  <a:lnTo>
                    <a:pt x="406" y="367"/>
                  </a:lnTo>
                  <a:lnTo>
                    <a:pt x="406" y="392"/>
                  </a:lnTo>
                  <a:lnTo>
                    <a:pt x="406" y="392"/>
                  </a:lnTo>
                  <a:lnTo>
                    <a:pt x="423" y="397"/>
                  </a:lnTo>
                  <a:lnTo>
                    <a:pt x="442" y="399"/>
                  </a:lnTo>
                  <a:lnTo>
                    <a:pt x="462" y="402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98" y="402"/>
                  </a:lnTo>
                  <a:lnTo>
                    <a:pt x="516" y="399"/>
                  </a:lnTo>
                  <a:lnTo>
                    <a:pt x="525" y="398"/>
                  </a:lnTo>
                  <a:lnTo>
                    <a:pt x="533" y="394"/>
                  </a:lnTo>
                  <a:lnTo>
                    <a:pt x="541" y="391"/>
                  </a:lnTo>
                  <a:lnTo>
                    <a:pt x="550" y="387"/>
                  </a:lnTo>
                  <a:lnTo>
                    <a:pt x="557" y="381"/>
                  </a:lnTo>
                  <a:lnTo>
                    <a:pt x="564" y="375"/>
                  </a:lnTo>
                  <a:lnTo>
                    <a:pt x="570" y="368"/>
                  </a:lnTo>
                  <a:lnTo>
                    <a:pt x="575" y="360"/>
                  </a:lnTo>
                  <a:lnTo>
                    <a:pt x="579" y="349"/>
                  </a:lnTo>
                  <a:lnTo>
                    <a:pt x="582" y="338"/>
                  </a:lnTo>
                  <a:lnTo>
                    <a:pt x="583" y="325"/>
                  </a:lnTo>
                  <a:lnTo>
                    <a:pt x="585" y="310"/>
                  </a:lnTo>
                  <a:lnTo>
                    <a:pt x="585" y="79"/>
                  </a:lnTo>
                  <a:lnTo>
                    <a:pt x="585" y="79"/>
                  </a:lnTo>
                  <a:close/>
                  <a:moveTo>
                    <a:pt x="558" y="242"/>
                  </a:moveTo>
                  <a:lnTo>
                    <a:pt x="558" y="242"/>
                  </a:lnTo>
                  <a:lnTo>
                    <a:pt x="551" y="250"/>
                  </a:lnTo>
                  <a:lnTo>
                    <a:pt x="543" y="259"/>
                  </a:lnTo>
                  <a:lnTo>
                    <a:pt x="535" y="265"/>
                  </a:lnTo>
                  <a:lnTo>
                    <a:pt x="526" y="271"/>
                  </a:lnTo>
                  <a:lnTo>
                    <a:pt x="517" y="274"/>
                  </a:lnTo>
                  <a:lnTo>
                    <a:pt x="509" y="278"/>
                  </a:lnTo>
                  <a:lnTo>
                    <a:pt x="499" y="280"/>
                  </a:lnTo>
                  <a:lnTo>
                    <a:pt x="490" y="280"/>
                  </a:lnTo>
                  <a:lnTo>
                    <a:pt x="490" y="280"/>
                  </a:lnTo>
                  <a:lnTo>
                    <a:pt x="473" y="279"/>
                  </a:lnTo>
                  <a:lnTo>
                    <a:pt x="466" y="278"/>
                  </a:lnTo>
                  <a:lnTo>
                    <a:pt x="459" y="276"/>
                  </a:lnTo>
                  <a:lnTo>
                    <a:pt x="453" y="272"/>
                  </a:lnTo>
                  <a:lnTo>
                    <a:pt x="447" y="268"/>
                  </a:lnTo>
                  <a:lnTo>
                    <a:pt x="441" y="265"/>
                  </a:lnTo>
                  <a:lnTo>
                    <a:pt x="436" y="260"/>
                  </a:lnTo>
                  <a:lnTo>
                    <a:pt x="432" y="254"/>
                  </a:lnTo>
                  <a:lnTo>
                    <a:pt x="429" y="247"/>
                  </a:lnTo>
                  <a:lnTo>
                    <a:pt x="425" y="240"/>
                  </a:lnTo>
                  <a:lnTo>
                    <a:pt x="423" y="231"/>
                  </a:lnTo>
                  <a:lnTo>
                    <a:pt x="419" y="212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9" y="177"/>
                  </a:lnTo>
                  <a:lnTo>
                    <a:pt x="420" y="166"/>
                  </a:lnTo>
                  <a:lnTo>
                    <a:pt x="421" y="156"/>
                  </a:lnTo>
                  <a:lnTo>
                    <a:pt x="424" y="146"/>
                  </a:lnTo>
                  <a:lnTo>
                    <a:pt x="427" y="138"/>
                  </a:lnTo>
                  <a:lnTo>
                    <a:pt x="431" y="131"/>
                  </a:lnTo>
                  <a:lnTo>
                    <a:pt x="436" y="125"/>
                  </a:lnTo>
                  <a:lnTo>
                    <a:pt x="441" y="119"/>
                  </a:lnTo>
                  <a:lnTo>
                    <a:pt x="445" y="114"/>
                  </a:lnTo>
                  <a:lnTo>
                    <a:pt x="451" y="109"/>
                  </a:lnTo>
                  <a:lnTo>
                    <a:pt x="459" y="105"/>
                  </a:lnTo>
                  <a:lnTo>
                    <a:pt x="466" y="103"/>
                  </a:lnTo>
                  <a:lnTo>
                    <a:pt x="473" y="101"/>
                  </a:lnTo>
                  <a:lnTo>
                    <a:pt x="481" y="99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516" y="99"/>
                  </a:lnTo>
                  <a:lnTo>
                    <a:pt x="532" y="103"/>
                  </a:lnTo>
                  <a:lnTo>
                    <a:pt x="539" y="105"/>
                  </a:lnTo>
                  <a:lnTo>
                    <a:pt x="546" y="109"/>
                  </a:lnTo>
                  <a:lnTo>
                    <a:pt x="552" y="113"/>
                  </a:lnTo>
                  <a:lnTo>
                    <a:pt x="558" y="117"/>
                  </a:lnTo>
                  <a:lnTo>
                    <a:pt x="558" y="242"/>
                  </a:lnTo>
                  <a:lnTo>
                    <a:pt x="558" y="242"/>
                  </a:lnTo>
                  <a:close/>
                  <a:moveTo>
                    <a:pt x="687" y="79"/>
                  </a:moveTo>
                  <a:lnTo>
                    <a:pt x="660" y="79"/>
                  </a:lnTo>
                  <a:lnTo>
                    <a:pt x="660" y="319"/>
                  </a:lnTo>
                  <a:lnTo>
                    <a:pt x="687" y="319"/>
                  </a:lnTo>
                  <a:lnTo>
                    <a:pt x="687" y="79"/>
                  </a:lnTo>
                  <a:lnTo>
                    <a:pt x="687" y="79"/>
                  </a:lnTo>
                  <a:close/>
                  <a:moveTo>
                    <a:pt x="689" y="0"/>
                  </a:moveTo>
                  <a:lnTo>
                    <a:pt x="658" y="0"/>
                  </a:lnTo>
                  <a:lnTo>
                    <a:pt x="658" y="38"/>
                  </a:lnTo>
                  <a:lnTo>
                    <a:pt x="689" y="38"/>
                  </a:lnTo>
                  <a:lnTo>
                    <a:pt x="689" y="0"/>
                  </a:lnTo>
                  <a:lnTo>
                    <a:pt x="689" y="0"/>
                  </a:lnTo>
                  <a:close/>
                  <a:moveTo>
                    <a:pt x="899" y="289"/>
                  </a:moveTo>
                  <a:lnTo>
                    <a:pt x="899" y="289"/>
                  </a:lnTo>
                  <a:lnTo>
                    <a:pt x="888" y="292"/>
                  </a:lnTo>
                  <a:lnTo>
                    <a:pt x="876" y="296"/>
                  </a:lnTo>
                  <a:lnTo>
                    <a:pt x="864" y="298"/>
                  </a:lnTo>
                  <a:lnTo>
                    <a:pt x="852" y="298"/>
                  </a:lnTo>
                  <a:lnTo>
                    <a:pt x="852" y="298"/>
                  </a:lnTo>
                  <a:lnTo>
                    <a:pt x="840" y="298"/>
                  </a:lnTo>
                  <a:lnTo>
                    <a:pt x="831" y="296"/>
                  </a:lnTo>
                  <a:lnTo>
                    <a:pt x="823" y="292"/>
                  </a:lnTo>
                  <a:lnTo>
                    <a:pt x="817" y="288"/>
                  </a:lnTo>
                  <a:lnTo>
                    <a:pt x="814" y="280"/>
                  </a:lnTo>
                  <a:lnTo>
                    <a:pt x="813" y="272"/>
                  </a:lnTo>
                  <a:lnTo>
                    <a:pt x="811" y="260"/>
                  </a:lnTo>
                  <a:lnTo>
                    <a:pt x="811" y="247"/>
                  </a:lnTo>
                  <a:lnTo>
                    <a:pt x="811" y="101"/>
                  </a:lnTo>
                  <a:lnTo>
                    <a:pt x="894" y="101"/>
                  </a:lnTo>
                  <a:lnTo>
                    <a:pt x="894" y="79"/>
                  </a:lnTo>
                  <a:lnTo>
                    <a:pt x="811" y="79"/>
                  </a:lnTo>
                  <a:lnTo>
                    <a:pt x="811" y="25"/>
                  </a:lnTo>
                  <a:lnTo>
                    <a:pt x="793" y="25"/>
                  </a:lnTo>
                  <a:lnTo>
                    <a:pt x="786" y="78"/>
                  </a:lnTo>
                  <a:lnTo>
                    <a:pt x="741" y="83"/>
                  </a:lnTo>
                  <a:lnTo>
                    <a:pt x="741" y="101"/>
                  </a:lnTo>
                  <a:lnTo>
                    <a:pt x="784" y="101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5" y="266"/>
                  </a:lnTo>
                  <a:lnTo>
                    <a:pt x="787" y="283"/>
                  </a:lnTo>
                  <a:lnTo>
                    <a:pt x="791" y="296"/>
                  </a:lnTo>
                  <a:lnTo>
                    <a:pt x="793" y="301"/>
                  </a:lnTo>
                  <a:lnTo>
                    <a:pt x="797" y="306"/>
                  </a:lnTo>
                  <a:lnTo>
                    <a:pt x="801" y="309"/>
                  </a:lnTo>
                  <a:lnTo>
                    <a:pt x="804" y="313"/>
                  </a:lnTo>
                  <a:lnTo>
                    <a:pt x="809" y="316"/>
                  </a:lnTo>
                  <a:lnTo>
                    <a:pt x="815" y="319"/>
                  </a:lnTo>
                  <a:lnTo>
                    <a:pt x="828" y="321"/>
                  </a:lnTo>
                  <a:lnTo>
                    <a:pt x="845" y="322"/>
                  </a:lnTo>
                  <a:lnTo>
                    <a:pt x="845" y="322"/>
                  </a:lnTo>
                  <a:lnTo>
                    <a:pt x="859" y="321"/>
                  </a:lnTo>
                  <a:lnTo>
                    <a:pt x="874" y="319"/>
                  </a:lnTo>
                  <a:lnTo>
                    <a:pt x="887" y="316"/>
                  </a:lnTo>
                  <a:lnTo>
                    <a:pt x="899" y="312"/>
                  </a:lnTo>
                  <a:lnTo>
                    <a:pt x="899" y="289"/>
                  </a:lnTo>
                  <a:lnTo>
                    <a:pt x="899" y="289"/>
                  </a:lnTo>
                  <a:close/>
                  <a:moveTo>
                    <a:pt x="1046" y="180"/>
                  </a:moveTo>
                  <a:lnTo>
                    <a:pt x="1046" y="180"/>
                  </a:lnTo>
                  <a:lnTo>
                    <a:pt x="1018" y="181"/>
                  </a:lnTo>
                  <a:lnTo>
                    <a:pt x="1006" y="182"/>
                  </a:lnTo>
                  <a:lnTo>
                    <a:pt x="994" y="183"/>
                  </a:lnTo>
                  <a:lnTo>
                    <a:pt x="983" y="187"/>
                  </a:lnTo>
                  <a:lnTo>
                    <a:pt x="972" y="190"/>
                  </a:lnTo>
                  <a:lnTo>
                    <a:pt x="964" y="195"/>
                  </a:lnTo>
                  <a:lnTo>
                    <a:pt x="957" y="202"/>
                  </a:lnTo>
                  <a:lnTo>
                    <a:pt x="957" y="202"/>
                  </a:lnTo>
                  <a:lnTo>
                    <a:pt x="948" y="211"/>
                  </a:lnTo>
                  <a:lnTo>
                    <a:pt x="943" y="223"/>
                  </a:lnTo>
                  <a:lnTo>
                    <a:pt x="940" y="236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40" y="267"/>
                  </a:lnTo>
                  <a:lnTo>
                    <a:pt x="943" y="280"/>
                  </a:lnTo>
                  <a:lnTo>
                    <a:pt x="949" y="292"/>
                  </a:lnTo>
                  <a:lnTo>
                    <a:pt x="957" y="302"/>
                  </a:lnTo>
                  <a:lnTo>
                    <a:pt x="957" y="302"/>
                  </a:lnTo>
                  <a:lnTo>
                    <a:pt x="963" y="307"/>
                  </a:lnTo>
                  <a:lnTo>
                    <a:pt x="969" y="310"/>
                  </a:lnTo>
                  <a:lnTo>
                    <a:pt x="976" y="314"/>
                  </a:lnTo>
                  <a:lnTo>
                    <a:pt x="984" y="318"/>
                  </a:lnTo>
                  <a:lnTo>
                    <a:pt x="993" y="320"/>
                  </a:lnTo>
                  <a:lnTo>
                    <a:pt x="1001" y="321"/>
                  </a:lnTo>
                  <a:lnTo>
                    <a:pt x="1018" y="322"/>
                  </a:lnTo>
                  <a:lnTo>
                    <a:pt x="1018" y="322"/>
                  </a:lnTo>
                  <a:lnTo>
                    <a:pt x="1029" y="322"/>
                  </a:lnTo>
                  <a:lnTo>
                    <a:pt x="1040" y="320"/>
                  </a:lnTo>
                  <a:lnTo>
                    <a:pt x="1049" y="319"/>
                  </a:lnTo>
                  <a:lnTo>
                    <a:pt x="1059" y="315"/>
                  </a:lnTo>
                  <a:lnTo>
                    <a:pt x="1068" y="310"/>
                  </a:lnTo>
                  <a:lnTo>
                    <a:pt x="1078" y="306"/>
                  </a:lnTo>
                  <a:lnTo>
                    <a:pt x="1086" y="300"/>
                  </a:lnTo>
                  <a:lnTo>
                    <a:pt x="1095" y="294"/>
                  </a:lnTo>
                  <a:lnTo>
                    <a:pt x="1095" y="294"/>
                  </a:lnTo>
                  <a:lnTo>
                    <a:pt x="1098" y="319"/>
                  </a:lnTo>
                  <a:lnTo>
                    <a:pt x="1119" y="319"/>
                  </a:lnTo>
                  <a:lnTo>
                    <a:pt x="1119" y="144"/>
                  </a:lnTo>
                  <a:lnTo>
                    <a:pt x="1119" y="144"/>
                  </a:lnTo>
                  <a:lnTo>
                    <a:pt x="1116" y="125"/>
                  </a:lnTo>
                  <a:lnTo>
                    <a:pt x="1115" y="116"/>
                  </a:lnTo>
                  <a:lnTo>
                    <a:pt x="1113" y="109"/>
                  </a:lnTo>
                  <a:lnTo>
                    <a:pt x="1110" y="102"/>
                  </a:lnTo>
                  <a:lnTo>
                    <a:pt x="1107" y="97"/>
                  </a:lnTo>
                  <a:lnTo>
                    <a:pt x="1102" y="92"/>
                  </a:lnTo>
                  <a:lnTo>
                    <a:pt x="1097" y="87"/>
                  </a:lnTo>
                  <a:lnTo>
                    <a:pt x="1091" y="84"/>
                  </a:lnTo>
                  <a:lnTo>
                    <a:pt x="1085" y="81"/>
                  </a:lnTo>
                  <a:lnTo>
                    <a:pt x="1071" y="78"/>
                  </a:lnTo>
                  <a:lnTo>
                    <a:pt x="1053" y="75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17" y="75"/>
                  </a:lnTo>
                  <a:lnTo>
                    <a:pt x="998" y="75"/>
                  </a:lnTo>
                  <a:lnTo>
                    <a:pt x="976" y="78"/>
                  </a:lnTo>
                  <a:lnTo>
                    <a:pt x="957" y="83"/>
                  </a:lnTo>
                  <a:lnTo>
                    <a:pt x="957" y="105"/>
                  </a:lnTo>
                  <a:lnTo>
                    <a:pt x="957" y="105"/>
                  </a:lnTo>
                  <a:lnTo>
                    <a:pt x="977" y="102"/>
                  </a:lnTo>
                  <a:lnTo>
                    <a:pt x="996" y="99"/>
                  </a:lnTo>
                  <a:lnTo>
                    <a:pt x="1014" y="97"/>
                  </a:lnTo>
                  <a:lnTo>
                    <a:pt x="1029" y="97"/>
                  </a:lnTo>
                  <a:lnTo>
                    <a:pt x="1029" y="97"/>
                  </a:lnTo>
                  <a:lnTo>
                    <a:pt x="1044" y="97"/>
                  </a:lnTo>
                  <a:lnTo>
                    <a:pt x="1058" y="98"/>
                  </a:lnTo>
                  <a:lnTo>
                    <a:pt x="1068" y="101"/>
                  </a:lnTo>
                  <a:lnTo>
                    <a:pt x="1077" y="105"/>
                  </a:lnTo>
                  <a:lnTo>
                    <a:pt x="1080" y="108"/>
                  </a:lnTo>
                  <a:lnTo>
                    <a:pt x="1084" y="111"/>
                  </a:lnTo>
                  <a:lnTo>
                    <a:pt x="1086" y="115"/>
                  </a:lnTo>
                  <a:lnTo>
                    <a:pt x="1088" y="120"/>
                  </a:lnTo>
                  <a:lnTo>
                    <a:pt x="1090" y="131"/>
                  </a:lnTo>
                  <a:lnTo>
                    <a:pt x="1091" y="146"/>
                  </a:lnTo>
                  <a:lnTo>
                    <a:pt x="1091" y="181"/>
                  </a:lnTo>
                  <a:lnTo>
                    <a:pt x="1091" y="181"/>
                  </a:lnTo>
                  <a:lnTo>
                    <a:pt x="1046" y="180"/>
                  </a:lnTo>
                  <a:close/>
                  <a:moveTo>
                    <a:pt x="1091" y="268"/>
                  </a:moveTo>
                  <a:lnTo>
                    <a:pt x="1091" y="268"/>
                  </a:lnTo>
                  <a:lnTo>
                    <a:pt x="1085" y="276"/>
                  </a:lnTo>
                  <a:lnTo>
                    <a:pt x="1078" y="282"/>
                  </a:lnTo>
                  <a:lnTo>
                    <a:pt x="1071" y="286"/>
                  </a:lnTo>
                  <a:lnTo>
                    <a:pt x="1062" y="291"/>
                  </a:lnTo>
                  <a:lnTo>
                    <a:pt x="1054" y="295"/>
                  </a:lnTo>
                  <a:lnTo>
                    <a:pt x="1044" y="297"/>
                  </a:lnTo>
                  <a:lnTo>
                    <a:pt x="1034" y="298"/>
                  </a:lnTo>
                  <a:lnTo>
                    <a:pt x="1023" y="298"/>
                  </a:lnTo>
                  <a:lnTo>
                    <a:pt x="1023" y="298"/>
                  </a:lnTo>
                  <a:lnTo>
                    <a:pt x="1011" y="298"/>
                  </a:lnTo>
                  <a:lnTo>
                    <a:pt x="1001" y="296"/>
                  </a:lnTo>
                  <a:lnTo>
                    <a:pt x="992" y="294"/>
                  </a:lnTo>
                  <a:lnTo>
                    <a:pt x="983" y="289"/>
                  </a:lnTo>
                  <a:lnTo>
                    <a:pt x="976" y="283"/>
                  </a:lnTo>
                  <a:lnTo>
                    <a:pt x="971" y="274"/>
                  </a:lnTo>
                  <a:lnTo>
                    <a:pt x="969" y="265"/>
                  </a:lnTo>
                  <a:lnTo>
                    <a:pt x="967" y="253"/>
                  </a:lnTo>
                  <a:lnTo>
                    <a:pt x="967" y="253"/>
                  </a:lnTo>
                  <a:lnTo>
                    <a:pt x="967" y="241"/>
                  </a:lnTo>
                  <a:lnTo>
                    <a:pt x="970" y="231"/>
                  </a:lnTo>
                  <a:lnTo>
                    <a:pt x="973" y="223"/>
                  </a:lnTo>
                  <a:lnTo>
                    <a:pt x="978" y="217"/>
                  </a:lnTo>
                  <a:lnTo>
                    <a:pt x="978" y="217"/>
                  </a:lnTo>
                  <a:lnTo>
                    <a:pt x="983" y="213"/>
                  </a:lnTo>
                  <a:lnTo>
                    <a:pt x="989" y="210"/>
                  </a:lnTo>
                  <a:lnTo>
                    <a:pt x="995" y="206"/>
                  </a:lnTo>
                  <a:lnTo>
                    <a:pt x="1004" y="205"/>
                  </a:lnTo>
                  <a:lnTo>
                    <a:pt x="1023" y="201"/>
                  </a:lnTo>
                  <a:lnTo>
                    <a:pt x="1048" y="201"/>
                  </a:lnTo>
                  <a:lnTo>
                    <a:pt x="1048" y="201"/>
                  </a:lnTo>
                  <a:lnTo>
                    <a:pt x="1067" y="201"/>
                  </a:lnTo>
                  <a:lnTo>
                    <a:pt x="1091" y="204"/>
                  </a:lnTo>
                  <a:lnTo>
                    <a:pt x="1091" y="268"/>
                  </a:lnTo>
                  <a:lnTo>
                    <a:pt x="1091" y="268"/>
                  </a:lnTo>
                  <a:close/>
                  <a:moveTo>
                    <a:pt x="1218" y="0"/>
                  </a:moveTo>
                  <a:lnTo>
                    <a:pt x="1192" y="0"/>
                  </a:lnTo>
                  <a:lnTo>
                    <a:pt x="1192" y="319"/>
                  </a:lnTo>
                  <a:lnTo>
                    <a:pt x="1218" y="319"/>
                  </a:lnTo>
                  <a:lnTo>
                    <a:pt x="1218" y="0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6"/>
            <p:cNvSpPr/>
            <p:nvPr/>
          </p:nvSpPr>
          <p:spPr>
            <a:xfrm>
              <a:off x="394920" y="7213680"/>
              <a:ext cx="65160" cy="102600"/>
            </a:xfrm>
            <a:custGeom>
              <a:avLst/>
              <a:gdLst/>
              <a:ahLst/>
              <a:cxnLst/>
              <a:rect l="l" t="t" r="r" b="b"/>
              <a:pathLst>
                <a:path w="174" h="272">
                  <a:moveTo>
                    <a:pt x="174" y="136"/>
                  </a:moveTo>
                  <a:lnTo>
                    <a:pt x="174" y="136"/>
                  </a:lnTo>
                  <a:lnTo>
                    <a:pt x="174" y="157"/>
                  </a:lnTo>
                  <a:lnTo>
                    <a:pt x="173" y="175"/>
                  </a:lnTo>
                  <a:lnTo>
                    <a:pt x="170" y="191"/>
                  </a:lnTo>
                  <a:lnTo>
                    <a:pt x="167" y="206"/>
                  </a:lnTo>
                  <a:lnTo>
                    <a:pt x="162" y="219"/>
                  </a:lnTo>
                  <a:lnTo>
                    <a:pt x="157" y="231"/>
                  </a:lnTo>
                  <a:lnTo>
                    <a:pt x="150" y="241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37" y="255"/>
                  </a:lnTo>
                  <a:lnTo>
                    <a:pt x="130" y="260"/>
                  </a:lnTo>
                  <a:lnTo>
                    <a:pt x="122" y="265"/>
                  </a:lnTo>
                  <a:lnTo>
                    <a:pt x="114" y="267"/>
                  </a:lnTo>
                  <a:lnTo>
                    <a:pt x="106" y="269"/>
                  </a:lnTo>
                  <a:lnTo>
                    <a:pt x="96" y="271"/>
                  </a:lnTo>
                  <a:lnTo>
                    <a:pt x="76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6" y="1"/>
                  </a:lnTo>
                  <a:lnTo>
                    <a:pt x="106" y="3"/>
                  </a:lnTo>
                  <a:lnTo>
                    <a:pt x="114" y="4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50" y="31"/>
                  </a:lnTo>
                  <a:lnTo>
                    <a:pt x="156" y="42"/>
                  </a:lnTo>
                  <a:lnTo>
                    <a:pt x="162" y="52"/>
                  </a:lnTo>
                  <a:lnTo>
                    <a:pt x="167" y="67"/>
                  </a:lnTo>
                  <a:lnTo>
                    <a:pt x="170" y="81"/>
                  </a:lnTo>
                  <a:lnTo>
                    <a:pt x="173" y="98"/>
                  </a:lnTo>
                  <a:lnTo>
                    <a:pt x="174" y="116"/>
                  </a:lnTo>
                  <a:lnTo>
                    <a:pt x="174" y="13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7"/>
            <p:cNvSpPr/>
            <p:nvPr/>
          </p:nvSpPr>
          <p:spPr>
            <a:xfrm>
              <a:off x="383760" y="7205760"/>
              <a:ext cx="87840" cy="119520"/>
            </a:xfrm>
            <a:custGeom>
              <a:avLst/>
              <a:gdLst/>
              <a:ahLst/>
              <a:cxnLst/>
              <a:rect l="l" t="t" r="r" b="b"/>
              <a:pathLst>
                <a:path w="235" h="319"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8"/>
            <p:cNvSpPr/>
            <p:nvPr/>
          </p:nvSpPr>
          <p:spPr>
            <a:xfrm>
              <a:off x="49680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9"/>
            <p:cNvSpPr/>
            <p:nvPr/>
          </p:nvSpPr>
          <p:spPr>
            <a:xfrm>
              <a:off x="496800" y="7205760"/>
              <a:ext cx="1080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10"/>
            <p:cNvSpPr/>
            <p:nvPr/>
          </p:nvSpPr>
          <p:spPr>
            <a:xfrm>
              <a:off x="530640" y="7233840"/>
              <a:ext cx="73080" cy="122760"/>
            </a:xfrm>
            <a:custGeom>
              <a:avLst/>
              <a:gdLst/>
              <a:ahLst/>
              <a:cxnLst/>
              <a:rect l="l" t="t" r="r" b="b"/>
              <a:pathLst>
                <a:path w="195" h="328">
                  <a:moveTo>
                    <a:pt x="195" y="4"/>
                  </a:moveTo>
                  <a:lnTo>
                    <a:pt x="175" y="4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3" y="15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6" y="44"/>
                  </a:lnTo>
                  <a:lnTo>
                    <a:pt x="11" y="52"/>
                  </a:lnTo>
                  <a:lnTo>
                    <a:pt x="7" y="63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29"/>
                  </a:lnTo>
                  <a:lnTo>
                    <a:pt x="3" y="142"/>
                  </a:lnTo>
                  <a:lnTo>
                    <a:pt x="4" y="154"/>
                  </a:lnTo>
                  <a:lnTo>
                    <a:pt x="6" y="166"/>
                  </a:lnTo>
                  <a:lnTo>
                    <a:pt x="10" y="177"/>
                  </a:lnTo>
                  <a:lnTo>
                    <a:pt x="15" y="185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1" y="208"/>
                  </a:lnTo>
                  <a:lnTo>
                    <a:pt x="39" y="214"/>
                  </a:lnTo>
                  <a:lnTo>
                    <a:pt x="46" y="219"/>
                  </a:lnTo>
                  <a:lnTo>
                    <a:pt x="54" y="222"/>
                  </a:lnTo>
                  <a:lnTo>
                    <a:pt x="64" y="225"/>
                  </a:lnTo>
                  <a:lnTo>
                    <a:pt x="73" y="227"/>
                  </a:lnTo>
                  <a:lnTo>
                    <a:pt x="8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6" y="228"/>
                  </a:lnTo>
                  <a:lnTo>
                    <a:pt x="115" y="227"/>
                  </a:lnTo>
                  <a:lnTo>
                    <a:pt x="124" y="225"/>
                  </a:lnTo>
                  <a:lnTo>
                    <a:pt x="133" y="221"/>
                  </a:lnTo>
                  <a:lnTo>
                    <a:pt x="142" y="216"/>
                  </a:lnTo>
                  <a:lnTo>
                    <a:pt x="151" y="210"/>
                  </a:lnTo>
                  <a:lnTo>
                    <a:pt x="160" y="204"/>
                  </a:lnTo>
                  <a:lnTo>
                    <a:pt x="167" y="196"/>
                  </a:lnTo>
                  <a:lnTo>
                    <a:pt x="168" y="196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7" y="249"/>
                  </a:lnTo>
                  <a:lnTo>
                    <a:pt x="166" y="257"/>
                  </a:lnTo>
                  <a:lnTo>
                    <a:pt x="163" y="264"/>
                  </a:lnTo>
                  <a:lnTo>
                    <a:pt x="161" y="271"/>
                  </a:lnTo>
                  <a:lnTo>
                    <a:pt x="157" y="277"/>
                  </a:lnTo>
                  <a:lnTo>
                    <a:pt x="154" y="282"/>
                  </a:lnTo>
                  <a:lnTo>
                    <a:pt x="149" y="287"/>
                  </a:lnTo>
                  <a:lnTo>
                    <a:pt x="144" y="291"/>
                  </a:lnTo>
                  <a:lnTo>
                    <a:pt x="138" y="294"/>
                  </a:lnTo>
                  <a:lnTo>
                    <a:pt x="132" y="297"/>
                  </a:lnTo>
                  <a:lnTo>
                    <a:pt x="118" y="301"/>
                  </a:lnTo>
                  <a:lnTo>
                    <a:pt x="103" y="303"/>
                  </a:lnTo>
                  <a:lnTo>
                    <a:pt x="88" y="304"/>
                  </a:lnTo>
                  <a:lnTo>
                    <a:pt x="88" y="304"/>
                  </a:lnTo>
                  <a:lnTo>
                    <a:pt x="67" y="303"/>
                  </a:lnTo>
                  <a:lnTo>
                    <a:pt x="48" y="300"/>
                  </a:lnTo>
                  <a:lnTo>
                    <a:pt x="31" y="297"/>
                  </a:lnTo>
                  <a:lnTo>
                    <a:pt x="16" y="292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33" y="322"/>
                  </a:lnTo>
                  <a:lnTo>
                    <a:pt x="52" y="324"/>
                  </a:lnTo>
                  <a:lnTo>
                    <a:pt x="72" y="327"/>
                  </a:lnTo>
                  <a:lnTo>
                    <a:pt x="91" y="328"/>
                  </a:lnTo>
                  <a:lnTo>
                    <a:pt x="91" y="328"/>
                  </a:lnTo>
                  <a:lnTo>
                    <a:pt x="108" y="327"/>
                  </a:lnTo>
                  <a:lnTo>
                    <a:pt x="126" y="324"/>
                  </a:lnTo>
                  <a:lnTo>
                    <a:pt x="135" y="323"/>
                  </a:lnTo>
                  <a:lnTo>
                    <a:pt x="143" y="319"/>
                  </a:lnTo>
                  <a:lnTo>
                    <a:pt x="151" y="316"/>
                  </a:lnTo>
                  <a:lnTo>
                    <a:pt x="160" y="312"/>
                  </a:lnTo>
                  <a:lnTo>
                    <a:pt x="167" y="306"/>
                  </a:lnTo>
                  <a:lnTo>
                    <a:pt x="174" y="300"/>
                  </a:lnTo>
                  <a:lnTo>
                    <a:pt x="180" y="293"/>
                  </a:lnTo>
                  <a:lnTo>
                    <a:pt x="185" y="285"/>
                  </a:lnTo>
                  <a:lnTo>
                    <a:pt x="189" y="274"/>
                  </a:lnTo>
                  <a:lnTo>
                    <a:pt x="192" y="263"/>
                  </a:lnTo>
                  <a:lnTo>
                    <a:pt x="193" y="250"/>
                  </a:lnTo>
                  <a:lnTo>
                    <a:pt x="195" y="235"/>
                  </a:lnTo>
                  <a:lnTo>
                    <a:pt x="195" y="4"/>
                  </a:lnTo>
                  <a:lnTo>
                    <a:pt x="195" y="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11"/>
            <p:cNvSpPr/>
            <p:nvPr/>
          </p:nvSpPr>
          <p:spPr>
            <a:xfrm>
              <a:off x="540720" y="7241760"/>
              <a:ext cx="52920" cy="68400"/>
            </a:xfrm>
            <a:custGeom>
              <a:avLst/>
              <a:gdLst/>
              <a:ahLst/>
              <a:cxnLst/>
              <a:rect l="l" t="t" r="r" b="b"/>
              <a:pathLst>
                <a:path w="140" h="182">
                  <a:moveTo>
                    <a:pt x="140" y="144"/>
                  </a:moveTo>
                  <a:lnTo>
                    <a:pt x="140" y="144"/>
                  </a:lnTo>
                  <a:lnTo>
                    <a:pt x="133" y="152"/>
                  </a:lnTo>
                  <a:lnTo>
                    <a:pt x="125" y="161"/>
                  </a:lnTo>
                  <a:lnTo>
                    <a:pt x="117" y="167"/>
                  </a:lnTo>
                  <a:lnTo>
                    <a:pt x="108" y="173"/>
                  </a:lnTo>
                  <a:lnTo>
                    <a:pt x="99" y="176"/>
                  </a:lnTo>
                  <a:lnTo>
                    <a:pt x="91" y="180"/>
                  </a:lnTo>
                  <a:lnTo>
                    <a:pt x="81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55" y="181"/>
                  </a:lnTo>
                  <a:lnTo>
                    <a:pt x="48" y="180"/>
                  </a:lnTo>
                  <a:lnTo>
                    <a:pt x="41" y="178"/>
                  </a:lnTo>
                  <a:lnTo>
                    <a:pt x="35" y="174"/>
                  </a:lnTo>
                  <a:lnTo>
                    <a:pt x="29" y="170"/>
                  </a:lnTo>
                  <a:lnTo>
                    <a:pt x="23" y="167"/>
                  </a:lnTo>
                  <a:lnTo>
                    <a:pt x="18" y="162"/>
                  </a:lnTo>
                  <a:lnTo>
                    <a:pt x="14" y="156"/>
                  </a:lnTo>
                  <a:lnTo>
                    <a:pt x="11" y="149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1" y="11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2" y="68"/>
                  </a:lnTo>
                  <a:lnTo>
                    <a:pt x="3" y="58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7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3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8" y="1"/>
                  </a:lnTo>
                  <a:lnTo>
                    <a:pt x="114" y="5"/>
                  </a:lnTo>
                  <a:lnTo>
                    <a:pt x="121" y="7"/>
                  </a:lnTo>
                  <a:lnTo>
                    <a:pt x="128" y="11"/>
                  </a:lnTo>
                  <a:lnTo>
                    <a:pt x="134" y="15"/>
                  </a:lnTo>
                  <a:lnTo>
                    <a:pt x="140" y="19"/>
                  </a:lnTo>
                  <a:lnTo>
                    <a:pt x="140" y="144"/>
                  </a:lnTo>
                  <a:lnTo>
                    <a:pt x="140" y="14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12"/>
            <p:cNvSpPr/>
            <p:nvPr/>
          </p:nvSpPr>
          <p:spPr>
            <a:xfrm>
              <a:off x="63252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13"/>
            <p:cNvSpPr/>
            <p:nvPr/>
          </p:nvSpPr>
          <p:spPr>
            <a:xfrm>
              <a:off x="631080" y="7205760"/>
              <a:ext cx="1224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14"/>
            <p:cNvSpPr/>
            <p:nvPr/>
          </p:nvSpPr>
          <p:spPr>
            <a:xfrm>
              <a:off x="662760" y="72147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7">
                  <a:moveTo>
                    <a:pt x="158" y="264"/>
                  </a:moveTo>
                  <a:lnTo>
                    <a:pt x="158" y="264"/>
                  </a:lnTo>
                  <a:lnTo>
                    <a:pt x="147" y="267"/>
                  </a:lnTo>
                  <a:lnTo>
                    <a:pt x="135" y="271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99" y="273"/>
                  </a:lnTo>
                  <a:lnTo>
                    <a:pt x="90" y="271"/>
                  </a:lnTo>
                  <a:lnTo>
                    <a:pt x="82" y="267"/>
                  </a:lnTo>
                  <a:lnTo>
                    <a:pt x="76" y="263"/>
                  </a:lnTo>
                  <a:lnTo>
                    <a:pt x="73" y="255"/>
                  </a:lnTo>
                  <a:lnTo>
                    <a:pt x="72" y="247"/>
                  </a:lnTo>
                  <a:lnTo>
                    <a:pt x="70" y="235"/>
                  </a:lnTo>
                  <a:lnTo>
                    <a:pt x="70" y="222"/>
                  </a:lnTo>
                  <a:lnTo>
                    <a:pt x="70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0" y="54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6" y="258"/>
                  </a:lnTo>
                  <a:lnTo>
                    <a:pt x="50" y="271"/>
                  </a:lnTo>
                  <a:lnTo>
                    <a:pt x="52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8" y="291"/>
                  </a:lnTo>
                  <a:lnTo>
                    <a:pt x="74" y="294"/>
                  </a:lnTo>
                  <a:lnTo>
                    <a:pt x="8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18" y="296"/>
                  </a:lnTo>
                  <a:lnTo>
                    <a:pt x="133" y="294"/>
                  </a:lnTo>
                  <a:lnTo>
                    <a:pt x="146" y="291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15"/>
            <p:cNvSpPr/>
            <p:nvPr/>
          </p:nvSpPr>
          <p:spPr>
            <a:xfrm>
              <a:off x="737640" y="72327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8">
                  <a:moveTo>
                    <a:pt x="107" y="106"/>
                  </a:moveTo>
                  <a:lnTo>
                    <a:pt x="107" y="106"/>
                  </a:lnTo>
                  <a:lnTo>
                    <a:pt x="79" y="107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3" y="116"/>
                  </a:lnTo>
                  <a:lnTo>
                    <a:pt x="25" y="121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9" y="137"/>
                  </a:lnTo>
                  <a:lnTo>
                    <a:pt x="4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4" y="206"/>
                  </a:lnTo>
                  <a:lnTo>
                    <a:pt x="10" y="21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6"/>
                  </a:lnTo>
                  <a:lnTo>
                    <a:pt x="37" y="240"/>
                  </a:lnTo>
                  <a:lnTo>
                    <a:pt x="45" y="244"/>
                  </a:lnTo>
                  <a:lnTo>
                    <a:pt x="54" y="246"/>
                  </a:lnTo>
                  <a:lnTo>
                    <a:pt x="62" y="247"/>
                  </a:lnTo>
                  <a:lnTo>
                    <a:pt x="79" y="248"/>
                  </a:lnTo>
                  <a:lnTo>
                    <a:pt x="79" y="248"/>
                  </a:lnTo>
                  <a:lnTo>
                    <a:pt x="90" y="248"/>
                  </a:lnTo>
                  <a:lnTo>
                    <a:pt x="101" y="246"/>
                  </a:lnTo>
                  <a:lnTo>
                    <a:pt x="110" y="245"/>
                  </a:lnTo>
                  <a:lnTo>
                    <a:pt x="120" y="241"/>
                  </a:lnTo>
                  <a:lnTo>
                    <a:pt x="129" y="236"/>
                  </a:lnTo>
                  <a:lnTo>
                    <a:pt x="139" y="232"/>
                  </a:lnTo>
                  <a:lnTo>
                    <a:pt x="147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9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7" y="51"/>
                  </a:lnTo>
                  <a:lnTo>
                    <a:pt x="176" y="42"/>
                  </a:lnTo>
                  <a:lnTo>
                    <a:pt x="174" y="35"/>
                  </a:lnTo>
                  <a:lnTo>
                    <a:pt x="171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8" y="13"/>
                  </a:lnTo>
                  <a:lnTo>
                    <a:pt x="152" y="10"/>
                  </a:lnTo>
                  <a:lnTo>
                    <a:pt x="146" y="7"/>
                  </a:lnTo>
                  <a:lnTo>
                    <a:pt x="132" y="4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1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9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7" y="25"/>
                  </a:lnTo>
                  <a:lnTo>
                    <a:pt x="7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5" y="23"/>
                  </a:lnTo>
                  <a:lnTo>
                    <a:pt x="119" y="24"/>
                  </a:lnTo>
                  <a:lnTo>
                    <a:pt x="129" y="27"/>
                  </a:lnTo>
                  <a:lnTo>
                    <a:pt x="138" y="31"/>
                  </a:lnTo>
                  <a:lnTo>
                    <a:pt x="141" y="34"/>
                  </a:lnTo>
                  <a:lnTo>
                    <a:pt x="145" y="37"/>
                  </a:lnTo>
                  <a:lnTo>
                    <a:pt x="147" y="41"/>
                  </a:lnTo>
                  <a:lnTo>
                    <a:pt x="149" y="46"/>
                  </a:lnTo>
                  <a:lnTo>
                    <a:pt x="151" y="57"/>
                  </a:lnTo>
                  <a:lnTo>
                    <a:pt x="152" y="7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16"/>
            <p:cNvSpPr/>
            <p:nvPr/>
          </p:nvSpPr>
          <p:spPr>
            <a:xfrm>
              <a:off x="747720" y="7281360"/>
              <a:ext cx="47160" cy="35640"/>
            </a:xfrm>
            <a:custGeom>
              <a:avLst/>
              <a:gdLst/>
              <a:ahLst/>
              <a:cxnLst/>
              <a:rect l="l" t="t" r="r" b="b"/>
              <a:pathLst>
                <a:path w="124" h="97">
                  <a:moveTo>
                    <a:pt x="124" y="67"/>
                  </a:moveTo>
                  <a:lnTo>
                    <a:pt x="124" y="67"/>
                  </a:lnTo>
                  <a:lnTo>
                    <a:pt x="118" y="75"/>
                  </a:lnTo>
                  <a:lnTo>
                    <a:pt x="111" y="81"/>
                  </a:lnTo>
                  <a:lnTo>
                    <a:pt x="104" y="85"/>
                  </a:lnTo>
                  <a:lnTo>
                    <a:pt x="95" y="90"/>
                  </a:lnTo>
                  <a:lnTo>
                    <a:pt x="87" y="94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44" y="97"/>
                  </a:lnTo>
                  <a:lnTo>
                    <a:pt x="34" y="95"/>
                  </a:lnTo>
                  <a:lnTo>
                    <a:pt x="25" y="93"/>
                  </a:lnTo>
                  <a:lnTo>
                    <a:pt x="16" y="88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3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7"/>
                  </a:lnTo>
                  <a:lnTo>
                    <a:pt x="124" y="6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17"/>
            <p:cNvSpPr/>
            <p:nvPr/>
          </p:nvSpPr>
          <p:spPr>
            <a:xfrm>
              <a:off x="832320" y="7205760"/>
              <a:ext cx="9720" cy="119520"/>
            </a:xfrm>
            <a:custGeom>
              <a:avLst/>
              <a:gdLst/>
              <a:ahLst/>
              <a:cxnLst/>
              <a:rect l="l" t="t" r="r" b="b"/>
              <a:pathLst>
                <a:path w="26" h="319">
                  <a:moveTo>
                    <a:pt x="26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6" y="319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8"/>
            <p:cNvSpPr/>
            <p:nvPr/>
          </p:nvSpPr>
          <p:spPr>
            <a:xfrm>
              <a:off x="383760" y="7001280"/>
              <a:ext cx="941040" cy="121680"/>
            </a:xfrm>
            <a:custGeom>
              <a:avLst/>
              <a:gdLst/>
              <a:ahLst/>
              <a:cxnLst/>
              <a:rect l="l" t="t" r="r" b="b"/>
              <a:pathLst>
                <a:path w="2499" h="323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  <a:close/>
                  <a:moveTo>
                    <a:pt x="403" y="79"/>
                  </a:moveTo>
                  <a:lnTo>
                    <a:pt x="377" y="79"/>
                  </a:lnTo>
                  <a:lnTo>
                    <a:pt x="377" y="319"/>
                  </a:lnTo>
                  <a:lnTo>
                    <a:pt x="403" y="319"/>
                  </a:lnTo>
                  <a:lnTo>
                    <a:pt x="403" y="79"/>
                  </a:lnTo>
                  <a:lnTo>
                    <a:pt x="403" y="79"/>
                  </a:lnTo>
                  <a:close/>
                  <a:moveTo>
                    <a:pt x="406" y="0"/>
                  </a:moveTo>
                  <a:lnTo>
                    <a:pt x="376" y="0"/>
                  </a:lnTo>
                  <a:lnTo>
                    <a:pt x="376" y="38"/>
                  </a:lnTo>
                  <a:lnTo>
                    <a:pt x="406" y="38"/>
                  </a:lnTo>
                  <a:lnTo>
                    <a:pt x="406" y="0"/>
                  </a:lnTo>
                  <a:lnTo>
                    <a:pt x="406" y="0"/>
                  </a:lnTo>
                  <a:close/>
                  <a:moveTo>
                    <a:pt x="616" y="289"/>
                  </a:moveTo>
                  <a:lnTo>
                    <a:pt x="616" y="289"/>
                  </a:lnTo>
                  <a:lnTo>
                    <a:pt x="606" y="293"/>
                  </a:lnTo>
                  <a:lnTo>
                    <a:pt x="594" y="296"/>
                  </a:lnTo>
                  <a:lnTo>
                    <a:pt x="581" y="299"/>
                  </a:lnTo>
                  <a:lnTo>
                    <a:pt x="569" y="299"/>
                  </a:lnTo>
                  <a:lnTo>
                    <a:pt x="569" y="299"/>
                  </a:lnTo>
                  <a:lnTo>
                    <a:pt x="557" y="299"/>
                  </a:lnTo>
                  <a:lnTo>
                    <a:pt x="547" y="296"/>
                  </a:lnTo>
                  <a:lnTo>
                    <a:pt x="540" y="293"/>
                  </a:lnTo>
                  <a:lnTo>
                    <a:pt x="534" y="288"/>
                  </a:lnTo>
                  <a:lnTo>
                    <a:pt x="532" y="281"/>
                  </a:lnTo>
                  <a:lnTo>
                    <a:pt x="529" y="272"/>
                  </a:lnTo>
                  <a:lnTo>
                    <a:pt x="528" y="260"/>
                  </a:lnTo>
                  <a:lnTo>
                    <a:pt x="528" y="247"/>
                  </a:lnTo>
                  <a:lnTo>
                    <a:pt x="528" y="101"/>
                  </a:lnTo>
                  <a:lnTo>
                    <a:pt x="611" y="101"/>
                  </a:lnTo>
                  <a:lnTo>
                    <a:pt x="611" y="79"/>
                  </a:lnTo>
                  <a:lnTo>
                    <a:pt x="528" y="79"/>
                  </a:lnTo>
                  <a:lnTo>
                    <a:pt x="529" y="25"/>
                  </a:lnTo>
                  <a:lnTo>
                    <a:pt x="510" y="25"/>
                  </a:lnTo>
                  <a:lnTo>
                    <a:pt x="503" y="78"/>
                  </a:lnTo>
                  <a:lnTo>
                    <a:pt x="457" y="83"/>
                  </a:lnTo>
                  <a:lnTo>
                    <a:pt x="457" y="101"/>
                  </a:lnTo>
                  <a:lnTo>
                    <a:pt x="501" y="101"/>
                  </a:lnTo>
                  <a:lnTo>
                    <a:pt x="501" y="246"/>
                  </a:lnTo>
                  <a:lnTo>
                    <a:pt x="501" y="246"/>
                  </a:lnTo>
                  <a:lnTo>
                    <a:pt x="502" y="266"/>
                  </a:lnTo>
                  <a:lnTo>
                    <a:pt x="504" y="283"/>
                  </a:lnTo>
                  <a:lnTo>
                    <a:pt x="508" y="295"/>
                  </a:lnTo>
                  <a:lnTo>
                    <a:pt x="510" y="301"/>
                  </a:lnTo>
                  <a:lnTo>
                    <a:pt x="514" y="306"/>
                  </a:lnTo>
                  <a:lnTo>
                    <a:pt x="517" y="309"/>
                  </a:lnTo>
                  <a:lnTo>
                    <a:pt x="521" y="313"/>
                  </a:lnTo>
                  <a:lnTo>
                    <a:pt x="527" y="317"/>
                  </a:lnTo>
                  <a:lnTo>
                    <a:pt x="532" y="318"/>
                  </a:lnTo>
                  <a:lnTo>
                    <a:pt x="545" y="321"/>
                  </a:lnTo>
                  <a:lnTo>
                    <a:pt x="562" y="323"/>
                  </a:lnTo>
                  <a:lnTo>
                    <a:pt x="562" y="323"/>
                  </a:lnTo>
                  <a:lnTo>
                    <a:pt x="576" y="321"/>
                  </a:lnTo>
                  <a:lnTo>
                    <a:pt x="591" y="319"/>
                  </a:lnTo>
                  <a:lnTo>
                    <a:pt x="605" y="317"/>
                  </a:lnTo>
                  <a:lnTo>
                    <a:pt x="616" y="312"/>
                  </a:lnTo>
                  <a:lnTo>
                    <a:pt x="616" y="289"/>
                  </a:lnTo>
                  <a:lnTo>
                    <a:pt x="616" y="289"/>
                  </a:lnTo>
                  <a:close/>
                  <a:moveTo>
                    <a:pt x="810" y="289"/>
                  </a:moveTo>
                  <a:lnTo>
                    <a:pt x="810" y="289"/>
                  </a:lnTo>
                  <a:lnTo>
                    <a:pt x="801" y="293"/>
                  </a:lnTo>
                  <a:lnTo>
                    <a:pt x="787" y="296"/>
                  </a:lnTo>
                  <a:lnTo>
                    <a:pt x="775" y="299"/>
                  </a:lnTo>
                  <a:lnTo>
                    <a:pt x="763" y="299"/>
                  </a:lnTo>
                  <a:lnTo>
                    <a:pt x="763" y="299"/>
                  </a:lnTo>
                  <a:lnTo>
                    <a:pt x="751" y="299"/>
                  </a:lnTo>
                  <a:lnTo>
                    <a:pt x="742" y="296"/>
                  </a:lnTo>
                  <a:lnTo>
                    <a:pt x="735" y="293"/>
                  </a:lnTo>
                  <a:lnTo>
                    <a:pt x="729" y="288"/>
                  </a:lnTo>
                  <a:lnTo>
                    <a:pt x="725" y="281"/>
                  </a:lnTo>
                  <a:lnTo>
                    <a:pt x="724" y="272"/>
                  </a:lnTo>
                  <a:lnTo>
                    <a:pt x="723" y="260"/>
                  </a:lnTo>
                  <a:lnTo>
                    <a:pt x="723" y="247"/>
                  </a:lnTo>
                  <a:lnTo>
                    <a:pt x="723" y="101"/>
                  </a:lnTo>
                  <a:lnTo>
                    <a:pt x="805" y="101"/>
                  </a:lnTo>
                  <a:lnTo>
                    <a:pt x="805" y="79"/>
                  </a:lnTo>
                  <a:lnTo>
                    <a:pt x="723" y="79"/>
                  </a:lnTo>
                  <a:lnTo>
                    <a:pt x="724" y="25"/>
                  </a:lnTo>
                  <a:lnTo>
                    <a:pt x="705" y="25"/>
                  </a:lnTo>
                  <a:lnTo>
                    <a:pt x="697" y="78"/>
                  </a:lnTo>
                  <a:lnTo>
                    <a:pt x="652" y="83"/>
                  </a:lnTo>
                  <a:lnTo>
                    <a:pt x="652" y="101"/>
                  </a:lnTo>
                  <a:lnTo>
                    <a:pt x="695" y="10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6" y="266"/>
                  </a:lnTo>
                  <a:lnTo>
                    <a:pt x="699" y="283"/>
                  </a:lnTo>
                  <a:lnTo>
                    <a:pt x="702" y="295"/>
                  </a:lnTo>
                  <a:lnTo>
                    <a:pt x="705" y="301"/>
                  </a:lnTo>
                  <a:lnTo>
                    <a:pt x="708" y="306"/>
                  </a:lnTo>
                  <a:lnTo>
                    <a:pt x="712" y="309"/>
                  </a:lnTo>
                  <a:lnTo>
                    <a:pt x="715" y="313"/>
                  </a:lnTo>
                  <a:lnTo>
                    <a:pt x="721" y="317"/>
                  </a:lnTo>
                  <a:lnTo>
                    <a:pt x="726" y="318"/>
                  </a:lnTo>
                  <a:lnTo>
                    <a:pt x="739" y="321"/>
                  </a:lnTo>
                  <a:lnTo>
                    <a:pt x="756" y="323"/>
                  </a:lnTo>
                  <a:lnTo>
                    <a:pt x="756" y="323"/>
                  </a:lnTo>
                  <a:lnTo>
                    <a:pt x="771" y="321"/>
                  </a:lnTo>
                  <a:lnTo>
                    <a:pt x="785" y="319"/>
                  </a:lnTo>
                  <a:lnTo>
                    <a:pt x="799" y="317"/>
                  </a:lnTo>
                  <a:lnTo>
                    <a:pt x="810" y="312"/>
                  </a:lnTo>
                  <a:lnTo>
                    <a:pt x="810" y="289"/>
                  </a:lnTo>
                  <a:lnTo>
                    <a:pt x="810" y="289"/>
                  </a:lnTo>
                  <a:close/>
                  <a:moveTo>
                    <a:pt x="1036" y="201"/>
                  </a:moveTo>
                  <a:lnTo>
                    <a:pt x="1036" y="201"/>
                  </a:lnTo>
                  <a:lnTo>
                    <a:pt x="1037" y="185"/>
                  </a:lnTo>
                  <a:lnTo>
                    <a:pt x="1037" y="174"/>
                  </a:lnTo>
                  <a:lnTo>
                    <a:pt x="1037" y="174"/>
                  </a:lnTo>
                  <a:lnTo>
                    <a:pt x="1036" y="151"/>
                  </a:lnTo>
                  <a:lnTo>
                    <a:pt x="1035" y="140"/>
                  </a:lnTo>
                  <a:lnTo>
                    <a:pt x="1032" y="131"/>
                  </a:lnTo>
                  <a:lnTo>
                    <a:pt x="1030" y="122"/>
                  </a:lnTo>
                  <a:lnTo>
                    <a:pt x="1026" y="114"/>
                  </a:lnTo>
                  <a:lnTo>
                    <a:pt x="1022" y="107"/>
                  </a:lnTo>
                  <a:lnTo>
                    <a:pt x="1017" y="99"/>
                  </a:lnTo>
                  <a:lnTo>
                    <a:pt x="1011" y="95"/>
                  </a:lnTo>
                  <a:lnTo>
                    <a:pt x="1005" y="89"/>
                  </a:lnTo>
                  <a:lnTo>
                    <a:pt x="996" y="85"/>
                  </a:lnTo>
                  <a:lnTo>
                    <a:pt x="989" y="81"/>
                  </a:lnTo>
                  <a:lnTo>
                    <a:pt x="979" y="78"/>
                  </a:lnTo>
                  <a:lnTo>
                    <a:pt x="970" y="77"/>
                  </a:lnTo>
                  <a:lnTo>
                    <a:pt x="959" y="75"/>
                  </a:lnTo>
                  <a:lnTo>
                    <a:pt x="947" y="74"/>
                  </a:lnTo>
                  <a:lnTo>
                    <a:pt x="947" y="74"/>
                  </a:lnTo>
                  <a:lnTo>
                    <a:pt x="936" y="75"/>
                  </a:lnTo>
                  <a:lnTo>
                    <a:pt x="925" y="77"/>
                  </a:lnTo>
                  <a:lnTo>
                    <a:pt x="915" y="78"/>
                  </a:lnTo>
                  <a:lnTo>
                    <a:pt x="905" y="81"/>
                  </a:lnTo>
                  <a:lnTo>
                    <a:pt x="897" y="85"/>
                  </a:lnTo>
                  <a:lnTo>
                    <a:pt x="888" y="90"/>
                  </a:lnTo>
                  <a:lnTo>
                    <a:pt x="881" y="96"/>
                  </a:lnTo>
                  <a:lnTo>
                    <a:pt x="874" y="102"/>
                  </a:lnTo>
                  <a:lnTo>
                    <a:pt x="867" y="110"/>
                  </a:lnTo>
                  <a:lnTo>
                    <a:pt x="862" y="120"/>
                  </a:lnTo>
                  <a:lnTo>
                    <a:pt x="857" y="129"/>
                  </a:lnTo>
                  <a:lnTo>
                    <a:pt x="853" y="140"/>
                  </a:lnTo>
                  <a:lnTo>
                    <a:pt x="850" y="153"/>
                  </a:lnTo>
                  <a:lnTo>
                    <a:pt x="847" y="167"/>
                  </a:lnTo>
                  <a:lnTo>
                    <a:pt x="846" y="182"/>
                  </a:lnTo>
                  <a:lnTo>
                    <a:pt x="845" y="199"/>
                  </a:lnTo>
                  <a:lnTo>
                    <a:pt x="845" y="199"/>
                  </a:lnTo>
                  <a:lnTo>
                    <a:pt x="846" y="215"/>
                  </a:lnTo>
                  <a:lnTo>
                    <a:pt x="847" y="229"/>
                  </a:lnTo>
                  <a:lnTo>
                    <a:pt x="850" y="242"/>
                  </a:lnTo>
                  <a:lnTo>
                    <a:pt x="852" y="255"/>
                  </a:lnTo>
                  <a:lnTo>
                    <a:pt x="856" y="266"/>
                  </a:lnTo>
                  <a:lnTo>
                    <a:pt x="861" y="276"/>
                  </a:lnTo>
                  <a:lnTo>
                    <a:pt x="865" y="285"/>
                  </a:lnTo>
                  <a:lnTo>
                    <a:pt x="871" y="294"/>
                  </a:lnTo>
                  <a:lnTo>
                    <a:pt x="879" y="301"/>
                  </a:lnTo>
                  <a:lnTo>
                    <a:pt x="887" y="307"/>
                  </a:lnTo>
                  <a:lnTo>
                    <a:pt x="895" y="312"/>
                  </a:lnTo>
                  <a:lnTo>
                    <a:pt x="905" y="315"/>
                  </a:lnTo>
                  <a:lnTo>
                    <a:pt x="916" y="319"/>
                  </a:lnTo>
                  <a:lnTo>
                    <a:pt x="928" y="321"/>
                  </a:lnTo>
                  <a:lnTo>
                    <a:pt x="941" y="323"/>
                  </a:lnTo>
                  <a:lnTo>
                    <a:pt x="954" y="323"/>
                  </a:lnTo>
                  <a:lnTo>
                    <a:pt x="954" y="323"/>
                  </a:lnTo>
                  <a:lnTo>
                    <a:pt x="972" y="323"/>
                  </a:lnTo>
                  <a:lnTo>
                    <a:pt x="992" y="320"/>
                  </a:lnTo>
                  <a:lnTo>
                    <a:pt x="1011" y="318"/>
                  </a:lnTo>
                  <a:lnTo>
                    <a:pt x="1028" y="312"/>
                  </a:lnTo>
                  <a:lnTo>
                    <a:pt x="1028" y="289"/>
                  </a:lnTo>
                  <a:lnTo>
                    <a:pt x="1028" y="289"/>
                  </a:lnTo>
                  <a:lnTo>
                    <a:pt x="1010" y="295"/>
                  </a:lnTo>
                  <a:lnTo>
                    <a:pt x="992" y="297"/>
                  </a:lnTo>
                  <a:lnTo>
                    <a:pt x="973" y="300"/>
                  </a:lnTo>
                  <a:lnTo>
                    <a:pt x="958" y="300"/>
                  </a:lnTo>
                  <a:lnTo>
                    <a:pt x="958" y="300"/>
                  </a:lnTo>
                  <a:lnTo>
                    <a:pt x="939" y="299"/>
                  </a:lnTo>
                  <a:lnTo>
                    <a:pt x="923" y="295"/>
                  </a:lnTo>
                  <a:lnTo>
                    <a:pt x="916" y="293"/>
                  </a:lnTo>
                  <a:lnTo>
                    <a:pt x="909" y="290"/>
                  </a:lnTo>
                  <a:lnTo>
                    <a:pt x="903" y="285"/>
                  </a:lnTo>
                  <a:lnTo>
                    <a:pt x="898" y="281"/>
                  </a:lnTo>
                  <a:lnTo>
                    <a:pt x="898" y="281"/>
                  </a:lnTo>
                  <a:lnTo>
                    <a:pt x="892" y="275"/>
                  </a:lnTo>
                  <a:lnTo>
                    <a:pt x="887" y="267"/>
                  </a:lnTo>
                  <a:lnTo>
                    <a:pt x="883" y="259"/>
                  </a:lnTo>
                  <a:lnTo>
                    <a:pt x="880" y="249"/>
                  </a:lnTo>
                  <a:lnTo>
                    <a:pt x="877" y="239"/>
                  </a:lnTo>
                  <a:lnTo>
                    <a:pt x="876" y="228"/>
                  </a:lnTo>
                  <a:lnTo>
                    <a:pt x="874" y="201"/>
                  </a:lnTo>
                  <a:lnTo>
                    <a:pt x="1036" y="201"/>
                  </a:lnTo>
                  <a:lnTo>
                    <a:pt x="1036" y="201"/>
                  </a:lnTo>
                  <a:close/>
                  <a:moveTo>
                    <a:pt x="947" y="97"/>
                  </a:moveTo>
                  <a:lnTo>
                    <a:pt x="947" y="97"/>
                  </a:lnTo>
                  <a:lnTo>
                    <a:pt x="961" y="98"/>
                  </a:lnTo>
                  <a:lnTo>
                    <a:pt x="975" y="101"/>
                  </a:lnTo>
                  <a:lnTo>
                    <a:pt x="986" y="105"/>
                  </a:lnTo>
                  <a:lnTo>
                    <a:pt x="994" y="113"/>
                  </a:lnTo>
                  <a:lnTo>
                    <a:pt x="994" y="113"/>
                  </a:lnTo>
                  <a:lnTo>
                    <a:pt x="999" y="117"/>
                  </a:lnTo>
                  <a:lnTo>
                    <a:pt x="1002" y="122"/>
                  </a:lnTo>
                  <a:lnTo>
                    <a:pt x="1005" y="129"/>
                  </a:lnTo>
                  <a:lnTo>
                    <a:pt x="1007" y="135"/>
                  </a:lnTo>
                  <a:lnTo>
                    <a:pt x="1010" y="151"/>
                  </a:lnTo>
                  <a:lnTo>
                    <a:pt x="1011" y="169"/>
                  </a:lnTo>
                  <a:lnTo>
                    <a:pt x="1011" y="169"/>
                  </a:lnTo>
                  <a:lnTo>
                    <a:pt x="1011" y="180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7" y="158"/>
                  </a:lnTo>
                  <a:lnTo>
                    <a:pt x="882" y="140"/>
                  </a:lnTo>
                  <a:lnTo>
                    <a:pt x="886" y="133"/>
                  </a:lnTo>
                  <a:lnTo>
                    <a:pt x="889" y="126"/>
                  </a:lnTo>
                  <a:lnTo>
                    <a:pt x="893" y="120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903" y="110"/>
                  </a:lnTo>
                  <a:lnTo>
                    <a:pt x="907" y="107"/>
                  </a:lnTo>
                  <a:lnTo>
                    <a:pt x="913" y="103"/>
                  </a:lnTo>
                  <a:lnTo>
                    <a:pt x="919" y="101"/>
                  </a:lnTo>
                  <a:lnTo>
                    <a:pt x="933" y="98"/>
                  </a:lnTo>
                  <a:lnTo>
                    <a:pt x="947" y="97"/>
                  </a:lnTo>
                  <a:close/>
                  <a:moveTo>
                    <a:pt x="1127" y="0"/>
                  </a:moveTo>
                  <a:lnTo>
                    <a:pt x="1100" y="0"/>
                  </a:lnTo>
                  <a:lnTo>
                    <a:pt x="1100" y="319"/>
                  </a:lnTo>
                  <a:lnTo>
                    <a:pt x="1127" y="319"/>
                  </a:lnTo>
                  <a:lnTo>
                    <a:pt x="1127" y="0"/>
                  </a:lnTo>
                  <a:lnTo>
                    <a:pt x="1127" y="0"/>
                  </a:lnTo>
                  <a:close/>
                  <a:moveTo>
                    <a:pt x="1264" y="299"/>
                  </a:moveTo>
                  <a:lnTo>
                    <a:pt x="1264" y="299"/>
                  </a:lnTo>
                  <a:lnTo>
                    <a:pt x="1247" y="299"/>
                  </a:lnTo>
                  <a:lnTo>
                    <a:pt x="1228" y="296"/>
                  </a:lnTo>
                  <a:lnTo>
                    <a:pt x="1209" y="293"/>
                  </a:lnTo>
                  <a:lnTo>
                    <a:pt x="1191" y="288"/>
                  </a:lnTo>
                  <a:lnTo>
                    <a:pt x="1191" y="312"/>
                  </a:lnTo>
                  <a:lnTo>
                    <a:pt x="1191" y="312"/>
                  </a:lnTo>
                  <a:lnTo>
                    <a:pt x="1209" y="317"/>
                  </a:lnTo>
                  <a:lnTo>
                    <a:pt x="1228" y="320"/>
                  </a:lnTo>
                  <a:lnTo>
                    <a:pt x="1247" y="323"/>
                  </a:lnTo>
                  <a:lnTo>
                    <a:pt x="1264" y="323"/>
                  </a:lnTo>
                  <a:lnTo>
                    <a:pt x="1264" y="323"/>
                  </a:lnTo>
                  <a:lnTo>
                    <a:pt x="1282" y="323"/>
                  </a:lnTo>
                  <a:lnTo>
                    <a:pt x="1300" y="319"/>
                  </a:lnTo>
                  <a:lnTo>
                    <a:pt x="1317" y="314"/>
                  </a:lnTo>
                  <a:lnTo>
                    <a:pt x="1324" y="312"/>
                  </a:lnTo>
                  <a:lnTo>
                    <a:pt x="1331" y="307"/>
                  </a:lnTo>
                  <a:lnTo>
                    <a:pt x="1338" y="303"/>
                  </a:lnTo>
                  <a:lnTo>
                    <a:pt x="1344" y="297"/>
                  </a:lnTo>
                  <a:lnTo>
                    <a:pt x="1349" y="291"/>
                  </a:lnTo>
                  <a:lnTo>
                    <a:pt x="1354" y="285"/>
                  </a:lnTo>
                  <a:lnTo>
                    <a:pt x="1358" y="278"/>
                  </a:lnTo>
                  <a:lnTo>
                    <a:pt x="1360" y="270"/>
                  </a:lnTo>
                  <a:lnTo>
                    <a:pt x="1362" y="260"/>
                  </a:lnTo>
                  <a:lnTo>
                    <a:pt x="1362" y="251"/>
                  </a:lnTo>
                  <a:lnTo>
                    <a:pt x="1362" y="251"/>
                  </a:lnTo>
                  <a:lnTo>
                    <a:pt x="1362" y="240"/>
                  </a:lnTo>
                  <a:lnTo>
                    <a:pt x="1361" y="230"/>
                  </a:lnTo>
                  <a:lnTo>
                    <a:pt x="1359" y="222"/>
                  </a:lnTo>
                  <a:lnTo>
                    <a:pt x="1355" y="215"/>
                  </a:lnTo>
                  <a:lnTo>
                    <a:pt x="1352" y="207"/>
                  </a:lnTo>
                  <a:lnTo>
                    <a:pt x="1347" y="203"/>
                  </a:lnTo>
                  <a:lnTo>
                    <a:pt x="1342" y="198"/>
                  </a:lnTo>
                  <a:lnTo>
                    <a:pt x="1336" y="194"/>
                  </a:lnTo>
                  <a:lnTo>
                    <a:pt x="1330" y="191"/>
                  </a:lnTo>
                  <a:lnTo>
                    <a:pt x="1323" y="188"/>
                  </a:lnTo>
                  <a:lnTo>
                    <a:pt x="1310" y="185"/>
                  </a:lnTo>
                  <a:lnTo>
                    <a:pt x="1294" y="183"/>
                  </a:lnTo>
                  <a:lnTo>
                    <a:pt x="1278" y="182"/>
                  </a:lnTo>
                  <a:lnTo>
                    <a:pt x="1278" y="182"/>
                  </a:lnTo>
                  <a:lnTo>
                    <a:pt x="1256" y="181"/>
                  </a:lnTo>
                  <a:lnTo>
                    <a:pt x="1245" y="179"/>
                  </a:lnTo>
                  <a:lnTo>
                    <a:pt x="1235" y="175"/>
                  </a:lnTo>
                  <a:lnTo>
                    <a:pt x="1228" y="170"/>
                  </a:lnTo>
                  <a:lnTo>
                    <a:pt x="1226" y="167"/>
                  </a:lnTo>
                  <a:lnTo>
                    <a:pt x="1222" y="163"/>
                  </a:lnTo>
                  <a:lnTo>
                    <a:pt x="1221" y="158"/>
                  </a:lnTo>
                  <a:lnTo>
                    <a:pt x="1218" y="153"/>
                  </a:lnTo>
                  <a:lnTo>
                    <a:pt x="1217" y="140"/>
                  </a:lnTo>
                  <a:lnTo>
                    <a:pt x="1217" y="140"/>
                  </a:lnTo>
                  <a:lnTo>
                    <a:pt x="1218" y="129"/>
                  </a:lnTo>
                  <a:lnTo>
                    <a:pt x="1222" y="120"/>
                  </a:lnTo>
                  <a:lnTo>
                    <a:pt x="1228" y="113"/>
                  </a:lnTo>
                  <a:lnTo>
                    <a:pt x="1235" y="107"/>
                  </a:lnTo>
                  <a:lnTo>
                    <a:pt x="1245" y="102"/>
                  </a:lnTo>
                  <a:lnTo>
                    <a:pt x="1256" y="99"/>
                  </a:lnTo>
                  <a:lnTo>
                    <a:pt x="1268" y="97"/>
                  </a:lnTo>
                  <a:lnTo>
                    <a:pt x="1281" y="97"/>
                  </a:lnTo>
                  <a:lnTo>
                    <a:pt x="1281" y="97"/>
                  </a:lnTo>
                  <a:lnTo>
                    <a:pt x="1295" y="97"/>
                  </a:lnTo>
                  <a:lnTo>
                    <a:pt x="1311" y="98"/>
                  </a:lnTo>
                  <a:lnTo>
                    <a:pt x="1328" y="101"/>
                  </a:lnTo>
                  <a:lnTo>
                    <a:pt x="1344" y="105"/>
                  </a:lnTo>
                  <a:lnTo>
                    <a:pt x="1344" y="81"/>
                  </a:lnTo>
                  <a:lnTo>
                    <a:pt x="1344" y="81"/>
                  </a:lnTo>
                  <a:lnTo>
                    <a:pt x="1328" y="78"/>
                  </a:lnTo>
                  <a:lnTo>
                    <a:pt x="1311" y="75"/>
                  </a:lnTo>
                  <a:lnTo>
                    <a:pt x="1295" y="74"/>
                  </a:lnTo>
                  <a:lnTo>
                    <a:pt x="1282" y="74"/>
                  </a:lnTo>
                  <a:lnTo>
                    <a:pt x="1282" y="74"/>
                  </a:lnTo>
                  <a:lnTo>
                    <a:pt x="1265" y="74"/>
                  </a:lnTo>
                  <a:lnTo>
                    <a:pt x="1248" y="77"/>
                  </a:lnTo>
                  <a:lnTo>
                    <a:pt x="1233" y="81"/>
                  </a:lnTo>
                  <a:lnTo>
                    <a:pt x="1226" y="84"/>
                  </a:lnTo>
                  <a:lnTo>
                    <a:pt x="1218" y="87"/>
                  </a:lnTo>
                  <a:lnTo>
                    <a:pt x="1212" y="91"/>
                  </a:lnTo>
                  <a:lnTo>
                    <a:pt x="1206" y="96"/>
                  </a:lnTo>
                  <a:lnTo>
                    <a:pt x="1202" y="102"/>
                  </a:lnTo>
                  <a:lnTo>
                    <a:pt x="1198" y="108"/>
                  </a:lnTo>
                  <a:lnTo>
                    <a:pt x="1194" y="114"/>
                  </a:lnTo>
                  <a:lnTo>
                    <a:pt x="1192" y="122"/>
                  </a:lnTo>
                  <a:lnTo>
                    <a:pt x="1191" y="131"/>
                  </a:lnTo>
                  <a:lnTo>
                    <a:pt x="1191" y="140"/>
                  </a:lnTo>
                  <a:lnTo>
                    <a:pt x="1191" y="140"/>
                  </a:lnTo>
                  <a:lnTo>
                    <a:pt x="1191" y="151"/>
                  </a:lnTo>
                  <a:lnTo>
                    <a:pt x="1192" y="162"/>
                  </a:lnTo>
                  <a:lnTo>
                    <a:pt x="1194" y="170"/>
                  </a:lnTo>
                  <a:lnTo>
                    <a:pt x="1198" y="177"/>
                  </a:lnTo>
                  <a:lnTo>
                    <a:pt x="1202" y="185"/>
                  </a:lnTo>
                  <a:lnTo>
                    <a:pt x="1206" y="189"/>
                  </a:lnTo>
                  <a:lnTo>
                    <a:pt x="1212" y="194"/>
                  </a:lnTo>
                  <a:lnTo>
                    <a:pt x="1218" y="198"/>
                  </a:lnTo>
                  <a:lnTo>
                    <a:pt x="1224" y="201"/>
                  </a:lnTo>
                  <a:lnTo>
                    <a:pt x="1232" y="204"/>
                  </a:lnTo>
                  <a:lnTo>
                    <a:pt x="1246" y="206"/>
                  </a:lnTo>
                  <a:lnTo>
                    <a:pt x="1260" y="209"/>
                  </a:lnTo>
                  <a:lnTo>
                    <a:pt x="1275" y="209"/>
                  </a:lnTo>
                  <a:lnTo>
                    <a:pt x="1275" y="209"/>
                  </a:lnTo>
                  <a:lnTo>
                    <a:pt x="1287" y="210"/>
                  </a:lnTo>
                  <a:lnTo>
                    <a:pt x="1298" y="211"/>
                  </a:lnTo>
                  <a:lnTo>
                    <a:pt x="1308" y="212"/>
                  </a:lnTo>
                  <a:lnTo>
                    <a:pt x="1318" y="216"/>
                  </a:lnTo>
                  <a:lnTo>
                    <a:pt x="1325" y="222"/>
                  </a:lnTo>
                  <a:lnTo>
                    <a:pt x="1328" y="224"/>
                  </a:lnTo>
                  <a:lnTo>
                    <a:pt x="1330" y="229"/>
                  </a:lnTo>
                  <a:lnTo>
                    <a:pt x="1332" y="234"/>
                  </a:lnTo>
                  <a:lnTo>
                    <a:pt x="1334" y="239"/>
                  </a:lnTo>
                  <a:lnTo>
                    <a:pt x="1335" y="252"/>
                  </a:lnTo>
                  <a:lnTo>
                    <a:pt x="1335" y="252"/>
                  </a:lnTo>
                  <a:lnTo>
                    <a:pt x="1334" y="264"/>
                  </a:lnTo>
                  <a:lnTo>
                    <a:pt x="1332" y="269"/>
                  </a:lnTo>
                  <a:lnTo>
                    <a:pt x="1330" y="273"/>
                  </a:lnTo>
                  <a:lnTo>
                    <a:pt x="1324" y="282"/>
                  </a:lnTo>
                  <a:lnTo>
                    <a:pt x="1316" y="288"/>
                  </a:lnTo>
                  <a:lnTo>
                    <a:pt x="1306" y="293"/>
                  </a:lnTo>
                  <a:lnTo>
                    <a:pt x="1293" y="296"/>
                  </a:lnTo>
                  <a:lnTo>
                    <a:pt x="1280" y="299"/>
                  </a:lnTo>
                  <a:lnTo>
                    <a:pt x="1264" y="299"/>
                  </a:lnTo>
                  <a:close/>
                  <a:moveTo>
                    <a:pt x="1554" y="289"/>
                  </a:moveTo>
                  <a:lnTo>
                    <a:pt x="1554" y="289"/>
                  </a:lnTo>
                  <a:lnTo>
                    <a:pt x="1544" y="293"/>
                  </a:lnTo>
                  <a:lnTo>
                    <a:pt x="1532" y="296"/>
                  </a:lnTo>
                  <a:lnTo>
                    <a:pt x="1520" y="299"/>
                  </a:lnTo>
                  <a:lnTo>
                    <a:pt x="1508" y="299"/>
                  </a:lnTo>
                  <a:lnTo>
                    <a:pt x="1508" y="299"/>
                  </a:lnTo>
                  <a:lnTo>
                    <a:pt x="1496" y="299"/>
                  </a:lnTo>
                  <a:lnTo>
                    <a:pt x="1486" y="296"/>
                  </a:lnTo>
                  <a:lnTo>
                    <a:pt x="1479" y="293"/>
                  </a:lnTo>
                  <a:lnTo>
                    <a:pt x="1473" y="288"/>
                  </a:lnTo>
                  <a:lnTo>
                    <a:pt x="1469" y="281"/>
                  </a:lnTo>
                  <a:lnTo>
                    <a:pt x="1468" y="272"/>
                  </a:lnTo>
                  <a:lnTo>
                    <a:pt x="1467" y="260"/>
                  </a:lnTo>
                  <a:lnTo>
                    <a:pt x="1467" y="247"/>
                  </a:lnTo>
                  <a:lnTo>
                    <a:pt x="1467" y="101"/>
                  </a:lnTo>
                  <a:lnTo>
                    <a:pt x="1550" y="101"/>
                  </a:lnTo>
                  <a:lnTo>
                    <a:pt x="1550" y="79"/>
                  </a:lnTo>
                  <a:lnTo>
                    <a:pt x="1467" y="79"/>
                  </a:lnTo>
                  <a:lnTo>
                    <a:pt x="1467" y="25"/>
                  </a:lnTo>
                  <a:lnTo>
                    <a:pt x="1449" y="25"/>
                  </a:lnTo>
                  <a:lnTo>
                    <a:pt x="1442" y="78"/>
                  </a:lnTo>
                  <a:lnTo>
                    <a:pt x="1396" y="83"/>
                  </a:lnTo>
                  <a:lnTo>
                    <a:pt x="1396" y="101"/>
                  </a:lnTo>
                  <a:lnTo>
                    <a:pt x="1439" y="101"/>
                  </a:lnTo>
                  <a:lnTo>
                    <a:pt x="1439" y="246"/>
                  </a:lnTo>
                  <a:lnTo>
                    <a:pt x="1439" y="246"/>
                  </a:lnTo>
                  <a:lnTo>
                    <a:pt x="1440" y="266"/>
                  </a:lnTo>
                  <a:lnTo>
                    <a:pt x="1443" y="283"/>
                  </a:lnTo>
                  <a:lnTo>
                    <a:pt x="1446" y="295"/>
                  </a:lnTo>
                  <a:lnTo>
                    <a:pt x="1449" y="301"/>
                  </a:lnTo>
                  <a:lnTo>
                    <a:pt x="1452" y="306"/>
                  </a:lnTo>
                  <a:lnTo>
                    <a:pt x="1456" y="309"/>
                  </a:lnTo>
                  <a:lnTo>
                    <a:pt x="1460" y="313"/>
                  </a:lnTo>
                  <a:lnTo>
                    <a:pt x="1464" y="317"/>
                  </a:lnTo>
                  <a:lnTo>
                    <a:pt x="1470" y="318"/>
                  </a:lnTo>
                  <a:lnTo>
                    <a:pt x="1484" y="321"/>
                  </a:lnTo>
                  <a:lnTo>
                    <a:pt x="1500" y="323"/>
                  </a:lnTo>
                  <a:lnTo>
                    <a:pt x="1500" y="323"/>
                  </a:lnTo>
                  <a:lnTo>
                    <a:pt x="1515" y="321"/>
                  </a:lnTo>
                  <a:lnTo>
                    <a:pt x="1529" y="319"/>
                  </a:lnTo>
                  <a:lnTo>
                    <a:pt x="1542" y="317"/>
                  </a:lnTo>
                  <a:lnTo>
                    <a:pt x="1554" y="312"/>
                  </a:lnTo>
                  <a:lnTo>
                    <a:pt x="1554" y="289"/>
                  </a:lnTo>
                  <a:lnTo>
                    <a:pt x="1554" y="289"/>
                  </a:lnTo>
                  <a:close/>
                  <a:moveTo>
                    <a:pt x="1701" y="180"/>
                  </a:moveTo>
                  <a:lnTo>
                    <a:pt x="1701" y="180"/>
                  </a:lnTo>
                  <a:lnTo>
                    <a:pt x="1673" y="180"/>
                  </a:lnTo>
                  <a:lnTo>
                    <a:pt x="1661" y="182"/>
                  </a:lnTo>
                  <a:lnTo>
                    <a:pt x="1649" y="183"/>
                  </a:lnTo>
                  <a:lnTo>
                    <a:pt x="1638" y="187"/>
                  </a:lnTo>
                  <a:lnTo>
                    <a:pt x="1628" y="191"/>
                  </a:lnTo>
                  <a:lnTo>
                    <a:pt x="1619" y="195"/>
                  </a:lnTo>
                  <a:lnTo>
                    <a:pt x="1612" y="203"/>
                  </a:lnTo>
                  <a:lnTo>
                    <a:pt x="1612" y="203"/>
                  </a:lnTo>
                  <a:lnTo>
                    <a:pt x="1604" y="211"/>
                  </a:lnTo>
                  <a:lnTo>
                    <a:pt x="1599" y="223"/>
                  </a:lnTo>
                  <a:lnTo>
                    <a:pt x="1595" y="236"/>
                  </a:lnTo>
                  <a:lnTo>
                    <a:pt x="1594" y="252"/>
                  </a:lnTo>
                  <a:lnTo>
                    <a:pt x="1594" y="252"/>
                  </a:lnTo>
                  <a:lnTo>
                    <a:pt x="1595" y="267"/>
                  </a:lnTo>
                  <a:lnTo>
                    <a:pt x="1599" y="281"/>
                  </a:lnTo>
                  <a:lnTo>
                    <a:pt x="1605" y="293"/>
                  </a:lnTo>
                  <a:lnTo>
                    <a:pt x="1612" y="302"/>
                  </a:lnTo>
                  <a:lnTo>
                    <a:pt x="1612" y="302"/>
                  </a:lnTo>
                  <a:lnTo>
                    <a:pt x="1618" y="307"/>
                  </a:lnTo>
                  <a:lnTo>
                    <a:pt x="1624" y="311"/>
                  </a:lnTo>
                  <a:lnTo>
                    <a:pt x="1631" y="314"/>
                  </a:lnTo>
                  <a:lnTo>
                    <a:pt x="1640" y="318"/>
                  </a:lnTo>
                  <a:lnTo>
                    <a:pt x="1648" y="320"/>
                  </a:lnTo>
                  <a:lnTo>
                    <a:pt x="1657" y="321"/>
                  </a:lnTo>
                  <a:lnTo>
                    <a:pt x="1673" y="323"/>
                  </a:lnTo>
                  <a:lnTo>
                    <a:pt x="1673" y="323"/>
                  </a:lnTo>
                  <a:lnTo>
                    <a:pt x="1684" y="323"/>
                  </a:lnTo>
                  <a:lnTo>
                    <a:pt x="1695" y="320"/>
                  </a:lnTo>
                  <a:lnTo>
                    <a:pt x="1705" y="318"/>
                  </a:lnTo>
                  <a:lnTo>
                    <a:pt x="1715" y="315"/>
                  </a:lnTo>
                  <a:lnTo>
                    <a:pt x="1724" y="311"/>
                  </a:lnTo>
                  <a:lnTo>
                    <a:pt x="1733" y="306"/>
                  </a:lnTo>
                  <a:lnTo>
                    <a:pt x="1742" y="300"/>
                  </a:lnTo>
                  <a:lnTo>
                    <a:pt x="1750" y="294"/>
                  </a:lnTo>
                  <a:lnTo>
                    <a:pt x="1750" y="294"/>
                  </a:lnTo>
                  <a:lnTo>
                    <a:pt x="1754" y="319"/>
                  </a:lnTo>
                  <a:lnTo>
                    <a:pt x="1774" y="319"/>
                  </a:lnTo>
                  <a:lnTo>
                    <a:pt x="1774" y="144"/>
                  </a:lnTo>
                  <a:lnTo>
                    <a:pt x="1774" y="144"/>
                  </a:lnTo>
                  <a:lnTo>
                    <a:pt x="1773" y="125"/>
                  </a:lnTo>
                  <a:lnTo>
                    <a:pt x="1771" y="116"/>
                  </a:lnTo>
                  <a:lnTo>
                    <a:pt x="1768" y="109"/>
                  </a:lnTo>
                  <a:lnTo>
                    <a:pt x="1766" y="102"/>
                  </a:lnTo>
                  <a:lnTo>
                    <a:pt x="1762" y="97"/>
                  </a:lnTo>
                  <a:lnTo>
                    <a:pt x="1757" y="92"/>
                  </a:lnTo>
                  <a:lnTo>
                    <a:pt x="1753" y="87"/>
                  </a:lnTo>
                  <a:lnTo>
                    <a:pt x="1747" y="84"/>
                  </a:lnTo>
                  <a:lnTo>
                    <a:pt x="1741" y="81"/>
                  </a:lnTo>
                  <a:lnTo>
                    <a:pt x="1726" y="77"/>
                  </a:lnTo>
                  <a:lnTo>
                    <a:pt x="1708" y="75"/>
                  </a:lnTo>
                  <a:lnTo>
                    <a:pt x="1689" y="74"/>
                  </a:lnTo>
                  <a:lnTo>
                    <a:pt x="1689" y="74"/>
                  </a:lnTo>
                  <a:lnTo>
                    <a:pt x="1672" y="74"/>
                  </a:lnTo>
                  <a:lnTo>
                    <a:pt x="1653" y="75"/>
                  </a:lnTo>
                  <a:lnTo>
                    <a:pt x="1631" y="78"/>
                  </a:lnTo>
                  <a:lnTo>
                    <a:pt x="1612" y="81"/>
                  </a:lnTo>
                  <a:lnTo>
                    <a:pt x="1612" y="105"/>
                  </a:lnTo>
                  <a:lnTo>
                    <a:pt x="1612" y="105"/>
                  </a:lnTo>
                  <a:lnTo>
                    <a:pt x="1632" y="102"/>
                  </a:lnTo>
                  <a:lnTo>
                    <a:pt x="1652" y="98"/>
                  </a:lnTo>
                  <a:lnTo>
                    <a:pt x="1670" y="97"/>
                  </a:lnTo>
                  <a:lnTo>
                    <a:pt x="1684" y="97"/>
                  </a:lnTo>
                  <a:lnTo>
                    <a:pt x="1684" y="97"/>
                  </a:lnTo>
                  <a:lnTo>
                    <a:pt x="1700" y="97"/>
                  </a:lnTo>
                  <a:lnTo>
                    <a:pt x="1713" y="98"/>
                  </a:lnTo>
                  <a:lnTo>
                    <a:pt x="1724" y="101"/>
                  </a:lnTo>
                  <a:lnTo>
                    <a:pt x="1732" y="105"/>
                  </a:lnTo>
                  <a:lnTo>
                    <a:pt x="1736" y="108"/>
                  </a:lnTo>
                  <a:lnTo>
                    <a:pt x="1739" y="111"/>
                  </a:lnTo>
                  <a:lnTo>
                    <a:pt x="1742" y="115"/>
                  </a:lnTo>
                  <a:lnTo>
                    <a:pt x="1743" y="120"/>
                  </a:lnTo>
                  <a:lnTo>
                    <a:pt x="1747" y="131"/>
                  </a:lnTo>
                  <a:lnTo>
                    <a:pt x="1747" y="145"/>
                  </a:lnTo>
                  <a:lnTo>
                    <a:pt x="1747" y="181"/>
                  </a:lnTo>
                  <a:lnTo>
                    <a:pt x="1747" y="181"/>
                  </a:lnTo>
                  <a:lnTo>
                    <a:pt x="1701" y="180"/>
                  </a:lnTo>
                  <a:close/>
                  <a:moveTo>
                    <a:pt x="1747" y="269"/>
                  </a:moveTo>
                  <a:lnTo>
                    <a:pt x="1747" y="269"/>
                  </a:lnTo>
                  <a:lnTo>
                    <a:pt x="1741" y="276"/>
                  </a:lnTo>
                  <a:lnTo>
                    <a:pt x="1733" y="282"/>
                  </a:lnTo>
                  <a:lnTo>
                    <a:pt x="1726" y="287"/>
                  </a:lnTo>
                  <a:lnTo>
                    <a:pt x="1718" y="291"/>
                  </a:lnTo>
                  <a:lnTo>
                    <a:pt x="1709" y="294"/>
                  </a:lnTo>
                  <a:lnTo>
                    <a:pt x="1700" y="297"/>
                  </a:lnTo>
                  <a:lnTo>
                    <a:pt x="1689" y="299"/>
                  </a:lnTo>
                  <a:lnTo>
                    <a:pt x="1678" y="299"/>
                  </a:lnTo>
                  <a:lnTo>
                    <a:pt x="1678" y="299"/>
                  </a:lnTo>
                  <a:lnTo>
                    <a:pt x="1666" y="299"/>
                  </a:lnTo>
                  <a:lnTo>
                    <a:pt x="1657" y="296"/>
                  </a:lnTo>
                  <a:lnTo>
                    <a:pt x="1647" y="294"/>
                  </a:lnTo>
                  <a:lnTo>
                    <a:pt x="1638" y="289"/>
                  </a:lnTo>
                  <a:lnTo>
                    <a:pt x="1631" y="283"/>
                  </a:lnTo>
                  <a:lnTo>
                    <a:pt x="1626" y="275"/>
                  </a:lnTo>
                  <a:lnTo>
                    <a:pt x="1624" y="265"/>
                  </a:lnTo>
                  <a:lnTo>
                    <a:pt x="1623" y="253"/>
                  </a:lnTo>
                  <a:lnTo>
                    <a:pt x="1623" y="253"/>
                  </a:lnTo>
                  <a:lnTo>
                    <a:pt x="1623" y="241"/>
                  </a:lnTo>
                  <a:lnTo>
                    <a:pt x="1625" y="231"/>
                  </a:lnTo>
                  <a:lnTo>
                    <a:pt x="1629" y="223"/>
                  </a:lnTo>
                  <a:lnTo>
                    <a:pt x="1634" y="217"/>
                  </a:lnTo>
                  <a:lnTo>
                    <a:pt x="1634" y="217"/>
                  </a:lnTo>
                  <a:lnTo>
                    <a:pt x="1638" y="212"/>
                  </a:lnTo>
                  <a:lnTo>
                    <a:pt x="1645" y="210"/>
                  </a:lnTo>
                  <a:lnTo>
                    <a:pt x="1651" y="206"/>
                  </a:lnTo>
                  <a:lnTo>
                    <a:pt x="1659" y="204"/>
                  </a:lnTo>
                  <a:lnTo>
                    <a:pt x="1678" y="201"/>
                  </a:lnTo>
                  <a:lnTo>
                    <a:pt x="1703" y="201"/>
                  </a:lnTo>
                  <a:lnTo>
                    <a:pt x="1703" y="201"/>
                  </a:lnTo>
                  <a:lnTo>
                    <a:pt x="1723" y="201"/>
                  </a:lnTo>
                  <a:lnTo>
                    <a:pt x="1747" y="204"/>
                  </a:lnTo>
                  <a:lnTo>
                    <a:pt x="1747" y="269"/>
                  </a:lnTo>
                  <a:lnTo>
                    <a:pt x="1747" y="269"/>
                  </a:lnTo>
                  <a:close/>
                  <a:moveTo>
                    <a:pt x="1870" y="114"/>
                  </a:moveTo>
                  <a:lnTo>
                    <a:pt x="1868" y="79"/>
                  </a:lnTo>
                  <a:lnTo>
                    <a:pt x="1847" y="79"/>
                  </a:lnTo>
                  <a:lnTo>
                    <a:pt x="1847" y="319"/>
                  </a:lnTo>
                  <a:lnTo>
                    <a:pt x="1874" y="319"/>
                  </a:lnTo>
                  <a:lnTo>
                    <a:pt x="1874" y="140"/>
                  </a:lnTo>
                  <a:lnTo>
                    <a:pt x="1874" y="140"/>
                  </a:lnTo>
                  <a:lnTo>
                    <a:pt x="1882" y="131"/>
                  </a:lnTo>
                  <a:lnTo>
                    <a:pt x="1892" y="122"/>
                  </a:lnTo>
                  <a:lnTo>
                    <a:pt x="1901" y="115"/>
                  </a:lnTo>
                  <a:lnTo>
                    <a:pt x="1912" y="109"/>
                  </a:lnTo>
                  <a:lnTo>
                    <a:pt x="1923" y="104"/>
                  </a:lnTo>
                  <a:lnTo>
                    <a:pt x="1934" y="101"/>
                  </a:lnTo>
                  <a:lnTo>
                    <a:pt x="1946" y="99"/>
                  </a:lnTo>
                  <a:lnTo>
                    <a:pt x="1958" y="98"/>
                  </a:lnTo>
                  <a:lnTo>
                    <a:pt x="1958" y="98"/>
                  </a:lnTo>
                  <a:lnTo>
                    <a:pt x="1972" y="99"/>
                  </a:lnTo>
                  <a:lnTo>
                    <a:pt x="1983" y="102"/>
                  </a:lnTo>
                  <a:lnTo>
                    <a:pt x="1993" y="105"/>
                  </a:lnTo>
                  <a:lnTo>
                    <a:pt x="1999" y="111"/>
                  </a:lnTo>
                  <a:lnTo>
                    <a:pt x="2005" y="120"/>
                  </a:lnTo>
                  <a:lnTo>
                    <a:pt x="2007" y="129"/>
                  </a:lnTo>
                  <a:lnTo>
                    <a:pt x="2009" y="141"/>
                  </a:lnTo>
                  <a:lnTo>
                    <a:pt x="2011" y="155"/>
                  </a:lnTo>
                  <a:lnTo>
                    <a:pt x="2011" y="319"/>
                  </a:lnTo>
                  <a:lnTo>
                    <a:pt x="2037" y="319"/>
                  </a:lnTo>
                  <a:lnTo>
                    <a:pt x="2037" y="150"/>
                  </a:lnTo>
                  <a:lnTo>
                    <a:pt x="2037" y="150"/>
                  </a:lnTo>
                  <a:lnTo>
                    <a:pt x="2036" y="133"/>
                  </a:lnTo>
                  <a:lnTo>
                    <a:pt x="2033" y="117"/>
                  </a:lnTo>
                  <a:lnTo>
                    <a:pt x="2032" y="110"/>
                  </a:lnTo>
                  <a:lnTo>
                    <a:pt x="2029" y="104"/>
                  </a:lnTo>
                  <a:lnTo>
                    <a:pt x="2026" y="99"/>
                  </a:lnTo>
                  <a:lnTo>
                    <a:pt x="2023" y="93"/>
                  </a:lnTo>
                  <a:lnTo>
                    <a:pt x="2018" y="90"/>
                  </a:lnTo>
                  <a:lnTo>
                    <a:pt x="2012" y="86"/>
                  </a:lnTo>
                  <a:lnTo>
                    <a:pt x="2006" y="83"/>
                  </a:lnTo>
                  <a:lnTo>
                    <a:pt x="2000" y="80"/>
                  </a:lnTo>
                  <a:lnTo>
                    <a:pt x="1991" y="78"/>
                  </a:lnTo>
                  <a:lnTo>
                    <a:pt x="1983" y="77"/>
                  </a:lnTo>
                  <a:lnTo>
                    <a:pt x="1964" y="75"/>
                  </a:lnTo>
                  <a:lnTo>
                    <a:pt x="1964" y="75"/>
                  </a:lnTo>
                  <a:lnTo>
                    <a:pt x="1951" y="75"/>
                  </a:lnTo>
                  <a:lnTo>
                    <a:pt x="1939" y="77"/>
                  </a:lnTo>
                  <a:lnTo>
                    <a:pt x="1927" y="80"/>
                  </a:lnTo>
                  <a:lnTo>
                    <a:pt x="1915" y="84"/>
                  </a:lnTo>
                  <a:lnTo>
                    <a:pt x="1903" y="89"/>
                  </a:lnTo>
                  <a:lnTo>
                    <a:pt x="1892" y="96"/>
                  </a:lnTo>
                  <a:lnTo>
                    <a:pt x="1881" y="104"/>
                  </a:lnTo>
                  <a:lnTo>
                    <a:pt x="1871" y="114"/>
                  </a:lnTo>
                  <a:lnTo>
                    <a:pt x="1870" y="114"/>
                  </a:lnTo>
                  <a:lnTo>
                    <a:pt x="1870" y="114"/>
                  </a:lnTo>
                  <a:close/>
                  <a:moveTo>
                    <a:pt x="2270" y="261"/>
                  </a:moveTo>
                  <a:lnTo>
                    <a:pt x="2270" y="261"/>
                  </a:lnTo>
                  <a:lnTo>
                    <a:pt x="2263" y="271"/>
                  </a:lnTo>
                  <a:lnTo>
                    <a:pt x="2254" y="278"/>
                  </a:lnTo>
                  <a:lnTo>
                    <a:pt x="2247" y="285"/>
                  </a:lnTo>
                  <a:lnTo>
                    <a:pt x="2239" y="290"/>
                  </a:lnTo>
                  <a:lnTo>
                    <a:pt x="2229" y="294"/>
                  </a:lnTo>
                  <a:lnTo>
                    <a:pt x="2219" y="297"/>
                  </a:lnTo>
                  <a:lnTo>
                    <a:pt x="2211" y="299"/>
                  </a:lnTo>
                  <a:lnTo>
                    <a:pt x="2200" y="300"/>
                  </a:lnTo>
                  <a:lnTo>
                    <a:pt x="2200" y="300"/>
                  </a:lnTo>
                  <a:lnTo>
                    <a:pt x="2192" y="299"/>
                  </a:lnTo>
                  <a:lnTo>
                    <a:pt x="2183" y="299"/>
                  </a:lnTo>
                  <a:lnTo>
                    <a:pt x="2175" y="296"/>
                  </a:lnTo>
                  <a:lnTo>
                    <a:pt x="2168" y="294"/>
                  </a:lnTo>
                  <a:lnTo>
                    <a:pt x="2162" y="290"/>
                  </a:lnTo>
                  <a:lnTo>
                    <a:pt x="2156" y="287"/>
                  </a:lnTo>
                  <a:lnTo>
                    <a:pt x="2150" y="282"/>
                  </a:lnTo>
                  <a:lnTo>
                    <a:pt x="2145" y="276"/>
                  </a:lnTo>
                  <a:lnTo>
                    <a:pt x="2140" y="270"/>
                  </a:lnTo>
                  <a:lnTo>
                    <a:pt x="2137" y="263"/>
                  </a:lnTo>
                  <a:lnTo>
                    <a:pt x="2134" y="254"/>
                  </a:lnTo>
                  <a:lnTo>
                    <a:pt x="2132" y="245"/>
                  </a:lnTo>
                  <a:lnTo>
                    <a:pt x="2129" y="235"/>
                  </a:lnTo>
                  <a:lnTo>
                    <a:pt x="2128" y="224"/>
                  </a:lnTo>
                  <a:lnTo>
                    <a:pt x="2127" y="199"/>
                  </a:lnTo>
                  <a:lnTo>
                    <a:pt x="2127" y="199"/>
                  </a:lnTo>
                  <a:lnTo>
                    <a:pt x="2127" y="186"/>
                  </a:lnTo>
                  <a:lnTo>
                    <a:pt x="2128" y="173"/>
                  </a:lnTo>
                  <a:lnTo>
                    <a:pt x="2129" y="162"/>
                  </a:lnTo>
                  <a:lnTo>
                    <a:pt x="2132" y="151"/>
                  </a:lnTo>
                  <a:lnTo>
                    <a:pt x="2135" y="143"/>
                  </a:lnTo>
                  <a:lnTo>
                    <a:pt x="2139" y="134"/>
                  </a:lnTo>
                  <a:lnTo>
                    <a:pt x="2144" y="127"/>
                  </a:lnTo>
                  <a:lnTo>
                    <a:pt x="2149" y="120"/>
                  </a:lnTo>
                  <a:lnTo>
                    <a:pt x="2155" y="115"/>
                  </a:lnTo>
                  <a:lnTo>
                    <a:pt x="2161" y="110"/>
                  </a:lnTo>
                  <a:lnTo>
                    <a:pt x="2168" y="107"/>
                  </a:lnTo>
                  <a:lnTo>
                    <a:pt x="2175" y="103"/>
                  </a:lnTo>
                  <a:lnTo>
                    <a:pt x="2182" y="101"/>
                  </a:lnTo>
                  <a:lnTo>
                    <a:pt x="2191" y="99"/>
                  </a:lnTo>
                  <a:lnTo>
                    <a:pt x="2210" y="98"/>
                  </a:lnTo>
                  <a:lnTo>
                    <a:pt x="2210" y="98"/>
                  </a:lnTo>
                  <a:lnTo>
                    <a:pt x="2227" y="99"/>
                  </a:lnTo>
                  <a:lnTo>
                    <a:pt x="2243" y="102"/>
                  </a:lnTo>
                  <a:lnTo>
                    <a:pt x="2251" y="105"/>
                  </a:lnTo>
                  <a:lnTo>
                    <a:pt x="2258" y="108"/>
                  </a:lnTo>
                  <a:lnTo>
                    <a:pt x="2265" y="113"/>
                  </a:lnTo>
                  <a:lnTo>
                    <a:pt x="2270" y="117"/>
                  </a:lnTo>
                  <a:lnTo>
                    <a:pt x="2270" y="261"/>
                  </a:lnTo>
                  <a:lnTo>
                    <a:pt x="2270" y="261"/>
                  </a:lnTo>
                  <a:close/>
                  <a:moveTo>
                    <a:pt x="2273" y="289"/>
                  </a:moveTo>
                  <a:lnTo>
                    <a:pt x="2275" y="289"/>
                  </a:lnTo>
                  <a:lnTo>
                    <a:pt x="2277" y="319"/>
                  </a:lnTo>
                  <a:lnTo>
                    <a:pt x="2298" y="319"/>
                  </a:lnTo>
                  <a:lnTo>
                    <a:pt x="2298" y="0"/>
                  </a:lnTo>
                  <a:lnTo>
                    <a:pt x="2270" y="0"/>
                  </a:lnTo>
                  <a:lnTo>
                    <a:pt x="2270" y="91"/>
                  </a:lnTo>
                  <a:lnTo>
                    <a:pt x="2270" y="91"/>
                  </a:lnTo>
                  <a:lnTo>
                    <a:pt x="2264" y="87"/>
                  </a:lnTo>
                  <a:lnTo>
                    <a:pt x="2257" y="84"/>
                  </a:lnTo>
                  <a:lnTo>
                    <a:pt x="2249" y="80"/>
                  </a:lnTo>
                  <a:lnTo>
                    <a:pt x="2241" y="79"/>
                  </a:lnTo>
                  <a:lnTo>
                    <a:pt x="2224" y="75"/>
                  </a:lnTo>
                  <a:lnTo>
                    <a:pt x="2206" y="75"/>
                  </a:lnTo>
                  <a:lnTo>
                    <a:pt x="2206" y="75"/>
                  </a:lnTo>
                  <a:lnTo>
                    <a:pt x="2194" y="75"/>
                  </a:lnTo>
                  <a:lnTo>
                    <a:pt x="2182" y="77"/>
                  </a:lnTo>
                  <a:lnTo>
                    <a:pt x="2171" y="79"/>
                  </a:lnTo>
                  <a:lnTo>
                    <a:pt x="2161" y="83"/>
                  </a:lnTo>
                  <a:lnTo>
                    <a:pt x="2151" y="86"/>
                  </a:lnTo>
                  <a:lnTo>
                    <a:pt x="2143" y="91"/>
                  </a:lnTo>
                  <a:lnTo>
                    <a:pt x="2134" y="97"/>
                  </a:lnTo>
                  <a:lnTo>
                    <a:pt x="2127" y="104"/>
                  </a:lnTo>
                  <a:lnTo>
                    <a:pt x="2120" y="113"/>
                  </a:lnTo>
                  <a:lnTo>
                    <a:pt x="2115" y="122"/>
                  </a:lnTo>
                  <a:lnTo>
                    <a:pt x="2110" y="132"/>
                  </a:lnTo>
                  <a:lnTo>
                    <a:pt x="2105" y="143"/>
                  </a:lnTo>
                  <a:lnTo>
                    <a:pt x="2103" y="156"/>
                  </a:lnTo>
                  <a:lnTo>
                    <a:pt x="2101" y="169"/>
                  </a:lnTo>
                  <a:lnTo>
                    <a:pt x="2099" y="183"/>
                  </a:lnTo>
                  <a:lnTo>
                    <a:pt x="2099" y="199"/>
                  </a:lnTo>
                  <a:lnTo>
                    <a:pt x="2099" y="199"/>
                  </a:lnTo>
                  <a:lnTo>
                    <a:pt x="2099" y="215"/>
                  </a:lnTo>
                  <a:lnTo>
                    <a:pt x="2101" y="229"/>
                  </a:lnTo>
                  <a:lnTo>
                    <a:pt x="2102" y="242"/>
                  </a:lnTo>
                  <a:lnTo>
                    <a:pt x="2105" y="254"/>
                  </a:lnTo>
                  <a:lnTo>
                    <a:pt x="2108" y="265"/>
                  </a:lnTo>
                  <a:lnTo>
                    <a:pt x="2113" y="276"/>
                  </a:lnTo>
                  <a:lnTo>
                    <a:pt x="2117" y="284"/>
                  </a:lnTo>
                  <a:lnTo>
                    <a:pt x="2123" y="293"/>
                  </a:lnTo>
                  <a:lnTo>
                    <a:pt x="2129" y="300"/>
                  </a:lnTo>
                  <a:lnTo>
                    <a:pt x="2137" y="306"/>
                  </a:lnTo>
                  <a:lnTo>
                    <a:pt x="2145" y="311"/>
                  </a:lnTo>
                  <a:lnTo>
                    <a:pt x="2153" y="315"/>
                  </a:lnTo>
                  <a:lnTo>
                    <a:pt x="2163" y="319"/>
                  </a:lnTo>
                  <a:lnTo>
                    <a:pt x="2173" y="321"/>
                  </a:lnTo>
                  <a:lnTo>
                    <a:pt x="2185" y="323"/>
                  </a:lnTo>
                  <a:lnTo>
                    <a:pt x="2195" y="323"/>
                  </a:lnTo>
                  <a:lnTo>
                    <a:pt x="2195" y="323"/>
                  </a:lnTo>
                  <a:lnTo>
                    <a:pt x="2206" y="323"/>
                  </a:lnTo>
                  <a:lnTo>
                    <a:pt x="2217" y="320"/>
                  </a:lnTo>
                  <a:lnTo>
                    <a:pt x="2227" y="318"/>
                  </a:lnTo>
                  <a:lnTo>
                    <a:pt x="2237" y="315"/>
                  </a:lnTo>
                  <a:lnTo>
                    <a:pt x="2247" y="311"/>
                  </a:lnTo>
                  <a:lnTo>
                    <a:pt x="2255" y="305"/>
                  </a:lnTo>
                  <a:lnTo>
                    <a:pt x="2265" y="297"/>
                  </a:lnTo>
                  <a:lnTo>
                    <a:pt x="2273" y="289"/>
                  </a:lnTo>
                  <a:close/>
                  <a:moveTo>
                    <a:pt x="2499" y="179"/>
                  </a:moveTo>
                  <a:lnTo>
                    <a:pt x="2359" y="179"/>
                  </a:lnTo>
                  <a:lnTo>
                    <a:pt x="2359" y="203"/>
                  </a:lnTo>
                  <a:lnTo>
                    <a:pt x="2499" y="203"/>
                  </a:lnTo>
                  <a:lnTo>
                    <a:pt x="2499" y="179"/>
                  </a:lnTo>
                  <a:lnTo>
                    <a:pt x="2499" y="179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19"/>
            <p:cNvSpPr/>
            <p:nvPr/>
          </p:nvSpPr>
          <p:spPr>
            <a:xfrm>
              <a:off x="383760" y="7001280"/>
              <a:ext cx="112680" cy="120600"/>
            </a:xfrm>
            <a:custGeom>
              <a:avLst/>
              <a:gdLst/>
              <a:ahLst/>
              <a:cxnLst/>
              <a:rect l="l" t="t" r="r" b="b"/>
              <a:pathLst>
                <a:path w="299" h="319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20"/>
            <p:cNvSpPr/>
            <p:nvPr/>
          </p:nvSpPr>
          <p:spPr>
            <a:xfrm>
              <a:off x="526320" y="7031520"/>
              <a:ext cx="8640" cy="90000"/>
            </a:xfrm>
            <a:custGeom>
              <a:avLst/>
              <a:gdLst/>
              <a:ahLst/>
              <a:cxnLst/>
              <a:rect l="l" t="t" r="r" b="b"/>
              <a:pathLst>
                <a:path w="26" h="240">
                  <a:moveTo>
                    <a:pt x="26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6" y="24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21"/>
            <p:cNvSpPr/>
            <p:nvPr/>
          </p:nvSpPr>
          <p:spPr>
            <a:xfrm>
              <a:off x="524880" y="7001280"/>
              <a:ext cx="10800" cy="14400"/>
            </a:xfrm>
            <a:custGeom>
              <a:avLst/>
              <a:gdLst/>
              <a:ahLst/>
              <a:cxnLst/>
              <a:rect l="l" t="t" r="r" b="b"/>
              <a:pathLst>
                <a:path w="30" h="38">
                  <a:moveTo>
                    <a:pt x="3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22"/>
            <p:cNvSpPr/>
            <p:nvPr/>
          </p:nvSpPr>
          <p:spPr>
            <a:xfrm>
              <a:off x="55548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9" h="298">
                  <a:moveTo>
                    <a:pt x="159" y="264"/>
                  </a:moveTo>
                  <a:lnTo>
                    <a:pt x="159" y="264"/>
                  </a:lnTo>
                  <a:lnTo>
                    <a:pt x="149" y="268"/>
                  </a:lnTo>
                  <a:lnTo>
                    <a:pt x="137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5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4" y="76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5" y="241"/>
                  </a:lnTo>
                  <a:lnTo>
                    <a:pt x="47" y="258"/>
                  </a:lnTo>
                  <a:lnTo>
                    <a:pt x="51" y="270"/>
                  </a:lnTo>
                  <a:lnTo>
                    <a:pt x="53" y="276"/>
                  </a:lnTo>
                  <a:lnTo>
                    <a:pt x="57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70" y="292"/>
                  </a:lnTo>
                  <a:lnTo>
                    <a:pt x="75" y="293"/>
                  </a:lnTo>
                  <a:lnTo>
                    <a:pt x="88" y="296"/>
                  </a:lnTo>
                  <a:lnTo>
                    <a:pt x="105" y="298"/>
                  </a:lnTo>
                  <a:lnTo>
                    <a:pt x="105" y="298"/>
                  </a:lnTo>
                  <a:lnTo>
                    <a:pt x="119" y="296"/>
                  </a:lnTo>
                  <a:lnTo>
                    <a:pt x="134" y="294"/>
                  </a:lnTo>
                  <a:lnTo>
                    <a:pt x="148" y="292"/>
                  </a:lnTo>
                  <a:lnTo>
                    <a:pt x="159" y="287"/>
                  </a:lnTo>
                  <a:lnTo>
                    <a:pt x="159" y="264"/>
                  </a:lnTo>
                  <a:lnTo>
                    <a:pt x="159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23"/>
            <p:cNvSpPr/>
            <p:nvPr/>
          </p:nvSpPr>
          <p:spPr>
            <a:xfrm>
              <a:off x="62892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9" y="268"/>
                  </a:lnTo>
                  <a:lnTo>
                    <a:pt x="135" y="271"/>
                  </a:lnTo>
                  <a:lnTo>
                    <a:pt x="123" y="274"/>
                  </a:lnTo>
                  <a:lnTo>
                    <a:pt x="111" y="274"/>
                  </a:lnTo>
                  <a:lnTo>
                    <a:pt x="111" y="274"/>
                  </a:lnTo>
                  <a:lnTo>
                    <a:pt x="99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9" y="292"/>
                  </a:lnTo>
                  <a:lnTo>
                    <a:pt x="74" y="293"/>
                  </a:lnTo>
                  <a:lnTo>
                    <a:pt x="87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7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24"/>
            <p:cNvSpPr/>
            <p:nvPr/>
          </p:nvSpPr>
          <p:spPr>
            <a:xfrm>
              <a:off x="702360" y="7029360"/>
              <a:ext cx="72000" cy="93600"/>
            </a:xfrm>
            <a:custGeom>
              <a:avLst/>
              <a:gdLst/>
              <a:ahLst/>
              <a:cxnLst/>
              <a:rect l="l" t="t" r="r" b="b"/>
              <a:pathLst>
                <a:path w="192" h="249">
                  <a:moveTo>
                    <a:pt x="191" y="127"/>
                  </a:moveTo>
                  <a:lnTo>
                    <a:pt x="191" y="127"/>
                  </a:lnTo>
                  <a:lnTo>
                    <a:pt x="192" y="11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1" y="77"/>
                  </a:lnTo>
                  <a:lnTo>
                    <a:pt x="190" y="66"/>
                  </a:lnTo>
                  <a:lnTo>
                    <a:pt x="187" y="57"/>
                  </a:lnTo>
                  <a:lnTo>
                    <a:pt x="185" y="48"/>
                  </a:lnTo>
                  <a:lnTo>
                    <a:pt x="181" y="40"/>
                  </a:lnTo>
                  <a:lnTo>
                    <a:pt x="177" y="33"/>
                  </a:lnTo>
                  <a:lnTo>
                    <a:pt x="172" y="25"/>
                  </a:lnTo>
                  <a:lnTo>
                    <a:pt x="166" y="21"/>
                  </a:lnTo>
                  <a:lnTo>
                    <a:pt x="160" y="15"/>
                  </a:lnTo>
                  <a:lnTo>
                    <a:pt x="151" y="11"/>
                  </a:lnTo>
                  <a:lnTo>
                    <a:pt x="144" y="7"/>
                  </a:lnTo>
                  <a:lnTo>
                    <a:pt x="134" y="4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0" y="3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1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29" y="28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8" y="66"/>
                  </a:lnTo>
                  <a:lnTo>
                    <a:pt x="5" y="79"/>
                  </a:lnTo>
                  <a:lnTo>
                    <a:pt x="2" y="93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41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7" y="181"/>
                  </a:lnTo>
                  <a:lnTo>
                    <a:pt x="11" y="192"/>
                  </a:lnTo>
                  <a:lnTo>
                    <a:pt x="16" y="202"/>
                  </a:lnTo>
                  <a:lnTo>
                    <a:pt x="20" y="211"/>
                  </a:lnTo>
                  <a:lnTo>
                    <a:pt x="26" y="220"/>
                  </a:lnTo>
                  <a:lnTo>
                    <a:pt x="34" y="227"/>
                  </a:lnTo>
                  <a:lnTo>
                    <a:pt x="42" y="233"/>
                  </a:lnTo>
                  <a:lnTo>
                    <a:pt x="50" y="238"/>
                  </a:lnTo>
                  <a:lnTo>
                    <a:pt x="60" y="241"/>
                  </a:lnTo>
                  <a:lnTo>
                    <a:pt x="71" y="245"/>
                  </a:lnTo>
                  <a:lnTo>
                    <a:pt x="83" y="247"/>
                  </a:lnTo>
                  <a:lnTo>
                    <a:pt x="96" y="249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27" y="249"/>
                  </a:lnTo>
                  <a:lnTo>
                    <a:pt x="147" y="246"/>
                  </a:lnTo>
                  <a:lnTo>
                    <a:pt x="166" y="244"/>
                  </a:lnTo>
                  <a:lnTo>
                    <a:pt x="183" y="238"/>
                  </a:lnTo>
                  <a:lnTo>
                    <a:pt x="183" y="215"/>
                  </a:lnTo>
                  <a:lnTo>
                    <a:pt x="183" y="215"/>
                  </a:lnTo>
                  <a:lnTo>
                    <a:pt x="165" y="221"/>
                  </a:lnTo>
                  <a:lnTo>
                    <a:pt x="147" y="223"/>
                  </a:lnTo>
                  <a:lnTo>
                    <a:pt x="128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94" y="225"/>
                  </a:lnTo>
                  <a:lnTo>
                    <a:pt x="78" y="221"/>
                  </a:lnTo>
                  <a:lnTo>
                    <a:pt x="71" y="219"/>
                  </a:lnTo>
                  <a:lnTo>
                    <a:pt x="64" y="216"/>
                  </a:lnTo>
                  <a:lnTo>
                    <a:pt x="58" y="211"/>
                  </a:lnTo>
                  <a:lnTo>
                    <a:pt x="53" y="207"/>
                  </a:lnTo>
                  <a:lnTo>
                    <a:pt x="53" y="207"/>
                  </a:lnTo>
                  <a:lnTo>
                    <a:pt x="47" y="201"/>
                  </a:lnTo>
                  <a:lnTo>
                    <a:pt x="42" y="193"/>
                  </a:lnTo>
                  <a:lnTo>
                    <a:pt x="38" y="185"/>
                  </a:lnTo>
                  <a:lnTo>
                    <a:pt x="35" y="175"/>
                  </a:lnTo>
                  <a:lnTo>
                    <a:pt x="32" y="165"/>
                  </a:lnTo>
                  <a:lnTo>
                    <a:pt x="31" y="154"/>
                  </a:lnTo>
                  <a:lnTo>
                    <a:pt x="29" y="127"/>
                  </a:lnTo>
                  <a:lnTo>
                    <a:pt x="191" y="127"/>
                  </a:lnTo>
                  <a:lnTo>
                    <a:pt x="191" y="12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25"/>
            <p:cNvSpPr/>
            <p:nvPr/>
          </p:nvSpPr>
          <p:spPr>
            <a:xfrm>
              <a:off x="713880" y="7038360"/>
              <a:ext cx="50400" cy="30240"/>
            </a:xfrm>
            <a:custGeom>
              <a:avLst/>
              <a:gdLst/>
              <a:ahLst/>
              <a:cxnLst/>
              <a:rect l="l" t="t" r="r" b="b"/>
              <a:pathLst>
                <a:path w="136" h="83">
                  <a:moveTo>
                    <a:pt x="72" y="0"/>
                  </a:moveTo>
                  <a:lnTo>
                    <a:pt x="72" y="0"/>
                  </a:lnTo>
                  <a:lnTo>
                    <a:pt x="86" y="1"/>
                  </a:lnTo>
                  <a:lnTo>
                    <a:pt x="100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24" y="20"/>
                  </a:lnTo>
                  <a:lnTo>
                    <a:pt x="127" y="25"/>
                  </a:lnTo>
                  <a:lnTo>
                    <a:pt x="130" y="32"/>
                  </a:lnTo>
                  <a:lnTo>
                    <a:pt x="132" y="38"/>
                  </a:lnTo>
                  <a:lnTo>
                    <a:pt x="135" y="5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1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26"/>
            <p:cNvSpPr/>
            <p:nvPr/>
          </p:nvSpPr>
          <p:spPr>
            <a:xfrm>
              <a:off x="798480" y="7001280"/>
              <a:ext cx="9720" cy="120600"/>
            </a:xfrm>
            <a:custGeom>
              <a:avLst/>
              <a:gdLst/>
              <a:ahLst/>
              <a:cxnLst/>
              <a:rect l="l" t="t" r="r" b="b"/>
              <a:pathLst>
                <a:path w="27" h="319">
                  <a:moveTo>
                    <a:pt x="27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7" y="319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27"/>
            <p:cNvSpPr/>
            <p:nvPr/>
          </p:nvSpPr>
          <p:spPr>
            <a:xfrm>
              <a:off x="832320" y="7029360"/>
              <a:ext cx="64080" cy="93600"/>
            </a:xfrm>
            <a:custGeom>
              <a:avLst/>
              <a:gdLst/>
              <a:ahLst/>
              <a:cxnLst/>
              <a:rect l="l" t="t" r="r" b="b"/>
              <a:pathLst>
                <a:path w="171" h="249">
                  <a:moveTo>
                    <a:pt x="73" y="225"/>
                  </a:moveTo>
                  <a:lnTo>
                    <a:pt x="73" y="225"/>
                  </a:lnTo>
                  <a:lnTo>
                    <a:pt x="56" y="225"/>
                  </a:lnTo>
                  <a:lnTo>
                    <a:pt x="37" y="222"/>
                  </a:lnTo>
                  <a:lnTo>
                    <a:pt x="18" y="219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3"/>
                  </a:lnTo>
                  <a:lnTo>
                    <a:pt x="37" y="246"/>
                  </a:lnTo>
                  <a:lnTo>
                    <a:pt x="56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91" y="249"/>
                  </a:lnTo>
                  <a:lnTo>
                    <a:pt x="109" y="245"/>
                  </a:lnTo>
                  <a:lnTo>
                    <a:pt x="126" y="240"/>
                  </a:lnTo>
                  <a:lnTo>
                    <a:pt x="133" y="238"/>
                  </a:lnTo>
                  <a:lnTo>
                    <a:pt x="140" y="233"/>
                  </a:lnTo>
                  <a:lnTo>
                    <a:pt x="147" y="229"/>
                  </a:lnTo>
                  <a:lnTo>
                    <a:pt x="153" y="223"/>
                  </a:lnTo>
                  <a:lnTo>
                    <a:pt x="158" y="217"/>
                  </a:lnTo>
                  <a:lnTo>
                    <a:pt x="163" y="211"/>
                  </a:lnTo>
                  <a:lnTo>
                    <a:pt x="167" y="204"/>
                  </a:lnTo>
                  <a:lnTo>
                    <a:pt x="169" y="196"/>
                  </a:lnTo>
                  <a:lnTo>
                    <a:pt x="171" y="18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0" y="156"/>
                  </a:lnTo>
                  <a:lnTo>
                    <a:pt x="168" y="148"/>
                  </a:lnTo>
                  <a:lnTo>
                    <a:pt x="164" y="141"/>
                  </a:lnTo>
                  <a:lnTo>
                    <a:pt x="161" y="133"/>
                  </a:lnTo>
                  <a:lnTo>
                    <a:pt x="156" y="129"/>
                  </a:lnTo>
                  <a:lnTo>
                    <a:pt x="151" y="124"/>
                  </a:lnTo>
                  <a:lnTo>
                    <a:pt x="145" y="120"/>
                  </a:lnTo>
                  <a:lnTo>
                    <a:pt x="139" y="117"/>
                  </a:lnTo>
                  <a:lnTo>
                    <a:pt x="132" y="114"/>
                  </a:lnTo>
                  <a:lnTo>
                    <a:pt x="119" y="111"/>
                  </a:lnTo>
                  <a:lnTo>
                    <a:pt x="103" y="109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65" y="107"/>
                  </a:lnTo>
                  <a:lnTo>
                    <a:pt x="54" y="105"/>
                  </a:lnTo>
                  <a:lnTo>
                    <a:pt x="44" y="101"/>
                  </a:lnTo>
                  <a:lnTo>
                    <a:pt x="37" y="96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30" y="84"/>
                  </a:lnTo>
                  <a:lnTo>
                    <a:pt x="27" y="79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7" y="55"/>
                  </a:lnTo>
                  <a:lnTo>
                    <a:pt x="31" y="46"/>
                  </a:lnTo>
                  <a:lnTo>
                    <a:pt x="37" y="39"/>
                  </a:lnTo>
                  <a:lnTo>
                    <a:pt x="44" y="33"/>
                  </a:lnTo>
                  <a:lnTo>
                    <a:pt x="54" y="28"/>
                  </a:lnTo>
                  <a:lnTo>
                    <a:pt x="65" y="25"/>
                  </a:lnTo>
                  <a:lnTo>
                    <a:pt x="7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4" y="23"/>
                  </a:lnTo>
                  <a:lnTo>
                    <a:pt x="120" y="24"/>
                  </a:lnTo>
                  <a:lnTo>
                    <a:pt x="137" y="27"/>
                  </a:lnTo>
                  <a:lnTo>
                    <a:pt x="153" y="31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37" y="4"/>
                  </a:lnTo>
                  <a:lnTo>
                    <a:pt x="120" y="1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7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7" y="13"/>
                  </a:lnTo>
                  <a:lnTo>
                    <a:pt x="21" y="17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11" y="111"/>
                  </a:lnTo>
                  <a:lnTo>
                    <a:pt x="15" y="115"/>
                  </a:lnTo>
                  <a:lnTo>
                    <a:pt x="21" y="120"/>
                  </a:lnTo>
                  <a:lnTo>
                    <a:pt x="27" y="124"/>
                  </a:lnTo>
                  <a:lnTo>
                    <a:pt x="33" y="127"/>
                  </a:lnTo>
                  <a:lnTo>
                    <a:pt x="41" y="130"/>
                  </a:lnTo>
                  <a:lnTo>
                    <a:pt x="55" y="132"/>
                  </a:lnTo>
                  <a:lnTo>
                    <a:pt x="69" y="135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96" y="136"/>
                  </a:lnTo>
                  <a:lnTo>
                    <a:pt x="107" y="137"/>
                  </a:lnTo>
                  <a:lnTo>
                    <a:pt x="117" y="138"/>
                  </a:lnTo>
                  <a:lnTo>
                    <a:pt x="127" y="142"/>
                  </a:lnTo>
                  <a:lnTo>
                    <a:pt x="134" y="148"/>
                  </a:lnTo>
                  <a:lnTo>
                    <a:pt x="137" y="150"/>
                  </a:lnTo>
                  <a:lnTo>
                    <a:pt x="139" y="155"/>
                  </a:lnTo>
                  <a:lnTo>
                    <a:pt x="141" y="160"/>
                  </a:lnTo>
                  <a:lnTo>
                    <a:pt x="143" y="165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3" y="190"/>
                  </a:lnTo>
                  <a:lnTo>
                    <a:pt x="141" y="195"/>
                  </a:lnTo>
                  <a:lnTo>
                    <a:pt x="139" y="199"/>
                  </a:lnTo>
                  <a:lnTo>
                    <a:pt x="133" y="208"/>
                  </a:lnTo>
                  <a:lnTo>
                    <a:pt x="125" y="214"/>
                  </a:lnTo>
                  <a:lnTo>
                    <a:pt x="115" y="219"/>
                  </a:lnTo>
                  <a:lnTo>
                    <a:pt x="102" y="222"/>
                  </a:lnTo>
                  <a:lnTo>
                    <a:pt x="89" y="225"/>
                  </a:lnTo>
                  <a:lnTo>
                    <a:pt x="73" y="22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28"/>
            <p:cNvSpPr/>
            <p:nvPr/>
          </p:nvSpPr>
          <p:spPr>
            <a:xfrm>
              <a:off x="90936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8" y="268"/>
                  </a:lnTo>
                  <a:lnTo>
                    <a:pt x="136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68" y="292"/>
                  </a:lnTo>
                  <a:lnTo>
                    <a:pt x="74" y="293"/>
                  </a:lnTo>
                  <a:lnTo>
                    <a:pt x="88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6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29"/>
            <p:cNvSpPr/>
            <p:nvPr/>
          </p:nvSpPr>
          <p:spPr>
            <a:xfrm>
              <a:off x="983880" y="70293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9">
                  <a:moveTo>
                    <a:pt x="107" y="106"/>
                  </a:moveTo>
                  <a:lnTo>
                    <a:pt x="107" y="106"/>
                  </a:lnTo>
                  <a:lnTo>
                    <a:pt x="79" y="106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4" y="117"/>
                  </a:lnTo>
                  <a:lnTo>
                    <a:pt x="25" y="121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0" y="137"/>
                  </a:lnTo>
                  <a:lnTo>
                    <a:pt x="5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5" y="207"/>
                  </a:lnTo>
                  <a:lnTo>
                    <a:pt x="11" y="219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7"/>
                  </a:lnTo>
                  <a:lnTo>
                    <a:pt x="37" y="240"/>
                  </a:lnTo>
                  <a:lnTo>
                    <a:pt x="46" y="244"/>
                  </a:lnTo>
                  <a:lnTo>
                    <a:pt x="54" y="246"/>
                  </a:lnTo>
                  <a:lnTo>
                    <a:pt x="63" y="247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90" y="249"/>
                  </a:lnTo>
                  <a:lnTo>
                    <a:pt x="101" y="246"/>
                  </a:lnTo>
                  <a:lnTo>
                    <a:pt x="111" y="244"/>
                  </a:lnTo>
                  <a:lnTo>
                    <a:pt x="121" y="241"/>
                  </a:lnTo>
                  <a:lnTo>
                    <a:pt x="130" y="237"/>
                  </a:lnTo>
                  <a:lnTo>
                    <a:pt x="139" y="232"/>
                  </a:lnTo>
                  <a:lnTo>
                    <a:pt x="148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60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9" y="51"/>
                  </a:lnTo>
                  <a:lnTo>
                    <a:pt x="177" y="42"/>
                  </a:lnTo>
                  <a:lnTo>
                    <a:pt x="174" y="35"/>
                  </a:lnTo>
                  <a:lnTo>
                    <a:pt x="172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9" y="13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0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8" y="24"/>
                  </a:lnTo>
                  <a:lnTo>
                    <a:pt x="76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19" y="24"/>
                  </a:lnTo>
                  <a:lnTo>
                    <a:pt x="130" y="27"/>
                  </a:lnTo>
                  <a:lnTo>
                    <a:pt x="138" y="31"/>
                  </a:lnTo>
                  <a:lnTo>
                    <a:pt x="142" y="34"/>
                  </a:lnTo>
                  <a:lnTo>
                    <a:pt x="145" y="37"/>
                  </a:lnTo>
                  <a:lnTo>
                    <a:pt x="148" y="41"/>
                  </a:lnTo>
                  <a:lnTo>
                    <a:pt x="149" y="46"/>
                  </a:lnTo>
                  <a:lnTo>
                    <a:pt x="153" y="57"/>
                  </a:lnTo>
                  <a:lnTo>
                    <a:pt x="153" y="71"/>
                  </a:lnTo>
                  <a:lnTo>
                    <a:pt x="153" y="107"/>
                  </a:lnTo>
                  <a:lnTo>
                    <a:pt x="153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30"/>
            <p:cNvSpPr/>
            <p:nvPr/>
          </p:nvSpPr>
          <p:spPr>
            <a:xfrm>
              <a:off x="995040" y="7076880"/>
              <a:ext cx="46080" cy="37080"/>
            </a:xfrm>
            <a:custGeom>
              <a:avLst/>
              <a:gdLst/>
              <a:ahLst/>
              <a:cxnLst/>
              <a:rect l="l" t="t" r="r" b="b"/>
              <a:pathLst>
                <a:path w="124" h="98">
                  <a:moveTo>
                    <a:pt x="124" y="68"/>
                  </a:moveTo>
                  <a:lnTo>
                    <a:pt x="124" y="68"/>
                  </a:lnTo>
                  <a:lnTo>
                    <a:pt x="118" y="75"/>
                  </a:lnTo>
                  <a:lnTo>
                    <a:pt x="110" y="81"/>
                  </a:lnTo>
                  <a:lnTo>
                    <a:pt x="103" y="86"/>
                  </a:lnTo>
                  <a:lnTo>
                    <a:pt x="95" y="90"/>
                  </a:lnTo>
                  <a:lnTo>
                    <a:pt x="86" y="93"/>
                  </a:lnTo>
                  <a:lnTo>
                    <a:pt x="77" y="96"/>
                  </a:lnTo>
                  <a:lnTo>
                    <a:pt x="66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43" y="98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5" y="88"/>
                  </a:lnTo>
                  <a:lnTo>
                    <a:pt x="8" y="82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8"/>
                  </a:lnTo>
                  <a:lnTo>
                    <a:pt x="124" y="68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31"/>
            <p:cNvSpPr/>
            <p:nvPr/>
          </p:nvSpPr>
          <p:spPr>
            <a:xfrm>
              <a:off x="1080000" y="7029360"/>
              <a:ext cx="70920" cy="92160"/>
            </a:xfrm>
            <a:custGeom>
              <a:avLst/>
              <a:gdLst/>
              <a:ahLst/>
              <a:cxnLst/>
              <a:rect l="l" t="t" r="r" b="b"/>
              <a:pathLst>
                <a:path w="190" h="244">
                  <a:moveTo>
                    <a:pt x="23" y="39"/>
                  </a:moveTo>
                  <a:lnTo>
                    <a:pt x="21" y="4"/>
                  </a:lnTo>
                  <a:lnTo>
                    <a:pt x="0" y="4"/>
                  </a:lnTo>
                  <a:lnTo>
                    <a:pt x="0" y="244"/>
                  </a:lnTo>
                  <a:lnTo>
                    <a:pt x="27" y="24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5" y="56"/>
                  </a:lnTo>
                  <a:lnTo>
                    <a:pt x="45" y="47"/>
                  </a:lnTo>
                  <a:lnTo>
                    <a:pt x="54" y="40"/>
                  </a:lnTo>
                  <a:lnTo>
                    <a:pt x="65" y="34"/>
                  </a:lnTo>
                  <a:lnTo>
                    <a:pt x="76" y="29"/>
                  </a:lnTo>
                  <a:lnTo>
                    <a:pt x="87" y="26"/>
                  </a:lnTo>
                  <a:lnTo>
                    <a:pt x="99" y="2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25" y="24"/>
                  </a:lnTo>
                  <a:lnTo>
                    <a:pt x="136" y="27"/>
                  </a:lnTo>
                  <a:lnTo>
                    <a:pt x="146" y="30"/>
                  </a:lnTo>
                  <a:lnTo>
                    <a:pt x="152" y="36"/>
                  </a:lnTo>
                  <a:lnTo>
                    <a:pt x="158" y="45"/>
                  </a:lnTo>
                  <a:lnTo>
                    <a:pt x="160" y="54"/>
                  </a:lnTo>
                  <a:lnTo>
                    <a:pt x="162" y="66"/>
                  </a:lnTo>
                  <a:lnTo>
                    <a:pt x="164" y="80"/>
                  </a:lnTo>
                  <a:lnTo>
                    <a:pt x="164" y="244"/>
                  </a:lnTo>
                  <a:lnTo>
                    <a:pt x="190" y="244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89" y="58"/>
                  </a:lnTo>
                  <a:lnTo>
                    <a:pt x="186" y="42"/>
                  </a:lnTo>
                  <a:lnTo>
                    <a:pt x="185" y="35"/>
                  </a:lnTo>
                  <a:lnTo>
                    <a:pt x="182" y="29"/>
                  </a:lnTo>
                  <a:lnTo>
                    <a:pt x="179" y="24"/>
                  </a:lnTo>
                  <a:lnTo>
                    <a:pt x="176" y="18"/>
                  </a:lnTo>
                  <a:lnTo>
                    <a:pt x="171" y="15"/>
                  </a:lnTo>
                  <a:lnTo>
                    <a:pt x="165" y="11"/>
                  </a:lnTo>
                  <a:lnTo>
                    <a:pt x="159" y="8"/>
                  </a:lnTo>
                  <a:lnTo>
                    <a:pt x="153" y="5"/>
                  </a:lnTo>
                  <a:lnTo>
                    <a:pt x="144" y="3"/>
                  </a:lnTo>
                  <a:lnTo>
                    <a:pt x="136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5"/>
                  </a:lnTo>
                  <a:lnTo>
                    <a:pt x="68" y="9"/>
                  </a:lnTo>
                  <a:lnTo>
                    <a:pt x="56" y="14"/>
                  </a:lnTo>
                  <a:lnTo>
                    <a:pt x="45" y="21"/>
                  </a:lnTo>
                  <a:lnTo>
                    <a:pt x="34" y="2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32"/>
            <p:cNvSpPr/>
            <p:nvPr/>
          </p:nvSpPr>
          <p:spPr>
            <a:xfrm>
              <a:off x="1185120" y="7038360"/>
              <a:ext cx="54000" cy="75240"/>
            </a:xfrm>
            <a:custGeom>
              <a:avLst/>
              <a:gdLst/>
              <a:ahLst/>
              <a:cxnLst/>
              <a:rect l="l" t="t" r="r" b="b"/>
              <a:pathLst>
                <a:path w="143" h="202">
                  <a:moveTo>
                    <a:pt x="143" y="163"/>
                  </a:moveTo>
                  <a:lnTo>
                    <a:pt x="143" y="163"/>
                  </a:lnTo>
                  <a:lnTo>
                    <a:pt x="136" y="173"/>
                  </a:lnTo>
                  <a:lnTo>
                    <a:pt x="127" y="180"/>
                  </a:lnTo>
                  <a:lnTo>
                    <a:pt x="120" y="187"/>
                  </a:lnTo>
                  <a:lnTo>
                    <a:pt x="112" y="192"/>
                  </a:lnTo>
                  <a:lnTo>
                    <a:pt x="102" y="196"/>
                  </a:lnTo>
                  <a:lnTo>
                    <a:pt x="92" y="199"/>
                  </a:lnTo>
                  <a:lnTo>
                    <a:pt x="84" y="201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65" y="201"/>
                  </a:lnTo>
                  <a:lnTo>
                    <a:pt x="56" y="201"/>
                  </a:lnTo>
                  <a:lnTo>
                    <a:pt x="48" y="198"/>
                  </a:lnTo>
                  <a:lnTo>
                    <a:pt x="41" y="196"/>
                  </a:lnTo>
                  <a:lnTo>
                    <a:pt x="35" y="192"/>
                  </a:lnTo>
                  <a:lnTo>
                    <a:pt x="29" y="189"/>
                  </a:lnTo>
                  <a:lnTo>
                    <a:pt x="23" y="184"/>
                  </a:lnTo>
                  <a:lnTo>
                    <a:pt x="18" y="178"/>
                  </a:lnTo>
                  <a:lnTo>
                    <a:pt x="13" y="172"/>
                  </a:lnTo>
                  <a:lnTo>
                    <a:pt x="10" y="165"/>
                  </a:lnTo>
                  <a:lnTo>
                    <a:pt x="7" y="156"/>
                  </a:lnTo>
                  <a:lnTo>
                    <a:pt x="5" y="147"/>
                  </a:lnTo>
                  <a:lnTo>
                    <a:pt x="2" y="137"/>
                  </a:lnTo>
                  <a:lnTo>
                    <a:pt x="1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5"/>
                  </a:lnTo>
                  <a:lnTo>
                    <a:pt x="2" y="64"/>
                  </a:lnTo>
                  <a:lnTo>
                    <a:pt x="5" y="53"/>
                  </a:lnTo>
                  <a:lnTo>
                    <a:pt x="8" y="45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1" y="10"/>
                  </a:lnTo>
                  <a:lnTo>
                    <a:pt x="138" y="15"/>
                  </a:lnTo>
                  <a:lnTo>
                    <a:pt x="143" y="19"/>
                  </a:lnTo>
                  <a:lnTo>
                    <a:pt x="143" y="163"/>
                  </a:lnTo>
                  <a:lnTo>
                    <a:pt x="143" y="16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33"/>
            <p:cNvSpPr/>
            <p:nvPr/>
          </p:nvSpPr>
          <p:spPr>
            <a:xfrm>
              <a:off x="1174680" y="7001280"/>
              <a:ext cx="74160" cy="121680"/>
            </a:xfrm>
            <a:custGeom>
              <a:avLst/>
              <a:gdLst/>
              <a:ahLst/>
              <a:cxnLst/>
              <a:rect l="l" t="t" r="r" b="b"/>
              <a:pathLst>
                <a:path w="199" h="323">
                  <a:moveTo>
                    <a:pt x="174" y="289"/>
                  </a:moveTo>
                  <a:lnTo>
                    <a:pt x="176" y="289"/>
                  </a:lnTo>
                  <a:lnTo>
                    <a:pt x="178" y="319"/>
                  </a:lnTo>
                  <a:lnTo>
                    <a:pt x="199" y="319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58" y="84"/>
                  </a:lnTo>
                  <a:lnTo>
                    <a:pt x="150" y="80"/>
                  </a:lnTo>
                  <a:lnTo>
                    <a:pt x="142" y="79"/>
                  </a:lnTo>
                  <a:lnTo>
                    <a:pt x="125" y="75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95" y="75"/>
                  </a:lnTo>
                  <a:lnTo>
                    <a:pt x="83" y="77"/>
                  </a:lnTo>
                  <a:lnTo>
                    <a:pt x="72" y="79"/>
                  </a:lnTo>
                  <a:lnTo>
                    <a:pt x="62" y="83"/>
                  </a:lnTo>
                  <a:lnTo>
                    <a:pt x="52" y="86"/>
                  </a:lnTo>
                  <a:lnTo>
                    <a:pt x="44" y="91"/>
                  </a:lnTo>
                  <a:lnTo>
                    <a:pt x="35" y="97"/>
                  </a:lnTo>
                  <a:lnTo>
                    <a:pt x="28" y="104"/>
                  </a:lnTo>
                  <a:lnTo>
                    <a:pt x="21" y="113"/>
                  </a:lnTo>
                  <a:lnTo>
                    <a:pt x="16" y="122"/>
                  </a:lnTo>
                  <a:lnTo>
                    <a:pt x="11" y="132"/>
                  </a:lnTo>
                  <a:lnTo>
                    <a:pt x="6" y="143"/>
                  </a:lnTo>
                  <a:lnTo>
                    <a:pt x="4" y="156"/>
                  </a:lnTo>
                  <a:lnTo>
                    <a:pt x="2" y="169"/>
                  </a:lnTo>
                  <a:lnTo>
                    <a:pt x="0" y="18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15"/>
                  </a:lnTo>
                  <a:lnTo>
                    <a:pt x="2" y="229"/>
                  </a:lnTo>
                  <a:lnTo>
                    <a:pt x="3" y="242"/>
                  </a:lnTo>
                  <a:lnTo>
                    <a:pt x="6" y="254"/>
                  </a:lnTo>
                  <a:lnTo>
                    <a:pt x="9" y="265"/>
                  </a:lnTo>
                  <a:lnTo>
                    <a:pt x="14" y="276"/>
                  </a:lnTo>
                  <a:lnTo>
                    <a:pt x="18" y="284"/>
                  </a:lnTo>
                  <a:lnTo>
                    <a:pt x="24" y="293"/>
                  </a:lnTo>
                  <a:lnTo>
                    <a:pt x="30" y="300"/>
                  </a:lnTo>
                  <a:lnTo>
                    <a:pt x="38" y="306"/>
                  </a:lnTo>
                  <a:lnTo>
                    <a:pt x="46" y="311"/>
                  </a:lnTo>
                  <a:lnTo>
                    <a:pt x="54" y="315"/>
                  </a:lnTo>
                  <a:lnTo>
                    <a:pt x="64" y="319"/>
                  </a:lnTo>
                  <a:lnTo>
                    <a:pt x="74" y="321"/>
                  </a:lnTo>
                  <a:lnTo>
                    <a:pt x="86" y="323"/>
                  </a:lnTo>
                  <a:lnTo>
                    <a:pt x="96" y="323"/>
                  </a:lnTo>
                  <a:lnTo>
                    <a:pt x="96" y="323"/>
                  </a:lnTo>
                  <a:lnTo>
                    <a:pt x="107" y="323"/>
                  </a:lnTo>
                  <a:lnTo>
                    <a:pt x="118" y="320"/>
                  </a:lnTo>
                  <a:lnTo>
                    <a:pt x="128" y="318"/>
                  </a:lnTo>
                  <a:lnTo>
                    <a:pt x="138" y="315"/>
                  </a:lnTo>
                  <a:lnTo>
                    <a:pt x="148" y="311"/>
                  </a:lnTo>
                  <a:lnTo>
                    <a:pt x="156" y="305"/>
                  </a:lnTo>
                  <a:lnTo>
                    <a:pt x="166" y="297"/>
                  </a:lnTo>
                  <a:lnTo>
                    <a:pt x="174" y="28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34"/>
            <p:cNvSpPr/>
            <p:nvPr/>
          </p:nvSpPr>
          <p:spPr>
            <a:xfrm>
              <a:off x="1271880" y="7068960"/>
              <a:ext cx="52920" cy="8640"/>
            </a:xfrm>
            <a:custGeom>
              <a:avLst/>
              <a:gdLst/>
              <a:ahLst/>
              <a:cxnLst/>
              <a:rect l="l" t="t" r="r" b="b"/>
              <a:pathLst>
                <a:path w="140" h="24">
                  <a:moveTo>
                    <a:pt x="14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0" y="24"/>
                  </a:lnTo>
                  <a:lnTo>
                    <a:pt x="140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35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36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37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38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39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  <a:close/>
                </a:path>
              </a:pathLst>
            </a:custGeom>
            <a:solidFill>
              <a:srgbClr val="CB1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40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7" name="Group 41"/>
          <p:cNvGrpSpPr/>
          <p:nvPr/>
        </p:nvGrpSpPr>
        <p:grpSpPr>
          <a:xfrm>
            <a:off x="9513000" y="6826680"/>
            <a:ext cx="740520" cy="612720"/>
            <a:chOff x="9513000" y="6826680"/>
            <a:chExt cx="740520" cy="612720"/>
          </a:xfrm>
        </p:grpSpPr>
        <p:sp>
          <p:nvSpPr>
            <p:cNvPr id="128" name="CustomShape 42"/>
            <p:cNvSpPr/>
            <p:nvPr/>
          </p:nvSpPr>
          <p:spPr>
            <a:xfrm>
              <a:off x="9758520" y="71488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30" y="0"/>
                  </a:moveTo>
                  <a:lnTo>
                    <a:pt x="51" y="0"/>
                  </a:lnTo>
                  <a:lnTo>
                    <a:pt x="51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8D2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43"/>
            <p:cNvSpPr/>
            <p:nvPr/>
          </p:nvSpPr>
          <p:spPr>
            <a:xfrm>
              <a:off x="9758520" y="70534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2">
                  <a:moveTo>
                    <a:pt x="30" y="0"/>
                  </a:moveTo>
                  <a:lnTo>
                    <a:pt x="51" y="0"/>
                  </a:lnTo>
                  <a:lnTo>
                    <a:pt x="51" y="292"/>
                  </a:lnTo>
                  <a:lnTo>
                    <a:pt x="0" y="292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000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44"/>
            <p:cNvSpPr/>
            <p:nvPr/>
          </p:nvSpPr>
          <p:spPr>
            <a:xfrm>
              <a:off x="9599760" y="6954480"/>
              <a:ext cx="126360" cy="102960"/>
            </a:xfrm>
            <a:custGeom>
              <a:avLst/>
              <a:gdLst/>
              <a:ahLst/>
              <a:cxnLst/>
              <a:rect l="l" t="t" r="r" b="b"/>
              <a:pathLst>
                <a:path w="340" h="316">
                  <a:moveTo>
                    <a:pt x="296" y="115"/>
                  </a:moveTo>
                  <a:lnTo>
                    <a:pt x="296" y="115"/>
                  </a:lnTo>
                  <a:lnTo>
                    <a:pt x="302" y="123"/>
                  </a:lnTo>
                  <a:lnTo>
                    <a:pt x="306" y="129"/>
                  </a:lnTo>
                  <a:lnTo>
                    <a:pt x="311" y="133"/>
                  </a:lnTo>
                  <a:lnTo>
                    <a:pt x="317" y="135"/>
                  </a:lnTo>
                  <a:lnTo>
                    <a:pt x="322" y="138"/>
                  </a:lnTo>
                  <a:lnTo>
                    <a:pt x="328" y="138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30" y="129"/>
                  </a:lnTo>
                  <a:lnTo>
                    <a:pt x="322" y="121"/>
                  </a:lnTo>
                  <a:lnTo>
                    <a:pt x="316" y="112"/>
                  </a:lnTo>
                  <a:lnTo>
                    <a:pt x="311" y="105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1" y="53"/>
                  </a:lnTo>
                  <a:lnTo>
                    <a:pt x="276" y="43"/>
                  </a:lnTo>
                  <a:lnTo>
                    <a:pt x="272" y="3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60" y="21"/>
                  </a:lnTo>
                  <a:lnTo>
                    <a:pt x="246" y="19"/>
                  </a:lnTo>
                  <a:lnTo>
                    <a:pt x="236" y="15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8" y="19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19" y="27"/>
                  </a:lnTo>
                  <a:lnTo>
                    <a:pt x="221" y="30"/>
                  </a:lnTo>
                  <a:lnTo>
                    <a:pt x="226" y="33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46" y="38"/>
                  </a:lnTo>
                  <a:lnTo>
                    <a:pt x="249" y="44"/>
                  </a:lnTo>
                  <a:lnTo>
                    <a:pt x="251" y="51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1" y="65"/>
                  </a:lnTo>
                  <a:lnTo>
                    <a:pt x="249" y="72"/>
                  </a:lnTo>
                  <a:lnTo>
                    <a:pt x="244" y="77"/>
                  </a:lnTo>
                  <a:lnTo>
                    <a:pt x="238" y="82"/>
                  </a:lnTo>
                  <a:lnTo>
                    <a:pt x="231" y="86"/>
                  </a:lnTo>
                  <a:lnTo>
                    <a:pt x="224" y="90"/>
                  </a:lnTo>
                  <a:lnTo>
                    <a:pt x="215" y="91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197" y="82"/>
                  </a:lnTo>
                  <a:lnTo>
                    <a:pt x="195" y="77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5" y="65"/>
                  </a:lnTo>
                  <a:lnTo>
                    <a:pt x="195" y="59"/>
                  </a:lnTo>
                  <a:lnTo>
                    <a:pt x="198" y="49"/>
                  </a:lnTo>
                  <a:lnTo>
                    <a:pt x="202" y="38"/>
                  </a:lnTo>
                  <a:lnTo>
                    <a:pt x="203" y="33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1"/>
                  </a:lnTo>
                  <a:lnTo>
                    <a:pt x="201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202" y="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1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0" y="2"/>
                  </a:lnTo>
                  <a:lnTo>
                    <a:pt x="183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2" y="2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2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6" y="17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7" y="21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5" y="21"/>
                  </a:lnTo>
                  <a:lnTo>
                    <a:pt x="159" y="24"/>
                  </a:lnTo>
                  <a:lnTo>
                    <a:pt x="162" y="27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49" y="32"/>
                  </a:lnTo>
                  <a:lnTo>
                    <a:pt x="143" y="31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40" y="33"/>
                  </a:lnTo>
                  <a:lnTo>
                    <a:pt x="142" y="35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59" y="39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5" y="43"/>
                  </a:lnTo>
                  <a:lnTo>
                    <a:pt x="162" y="45"/>
                  </a:lnTo>
                  <a:lnTo>
                    <a:pt x="162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2" y="44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2" y="44"/>
                  </a:lnTo>
                  <a:lnTo>
                    <a:pt x="147" y="49"/>
                  </a:lnTo>
                  <a:lnTo>
                    <a:pt x="153" y="53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48" y="72"/>
                  </a:lnTo>
                  <a:lnTo>
                    <a:pt x="142" y="81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25" y="91"/>
                  </a:lnTo>
                  <a:lnTo>
                    <a:pt x="117" y="90"/>
                  </a:lnTo>
                  <a:lnTo>
                    <a:pt x="109" y="86"/>
                  </a:lnTo>
                  <a:lnTo>
                    <a:pt x="102" y="82"/>
                  </a:lnTo>
                  <a:lnTo>
                    <a:pt x="96" y="77"/>
                  </a:lnTo>
                  <a:lnTo>
                    <a:pt x="93" y="72"/>
                  </a:lnTo>
                  <a:lnTo>
                    <a:pt x="89" y="6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9" y="51"/>
                  </a:lnTo>
                  <a:lnTo>
                    <a:pt x="91" y="44"/>
                  </a:lnTo>
                  <a:lnTo>
                    <a:pt x="95" y="38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4" y="33"/>
                  </a:lnTo>
                  <a:lnTo>
                    <a:pt x="119" y="30"/>
                  </a:lnTo>
                  <a:lnTo>
                    <a:pt x="123" y="27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3" y="19"/>
                  </a:lnTo>
                  <a:lnTo>
                    <a:pt x="121" y="17"/>
                  </a:lnTo>
                  <a:lnTo>
                    <a:pt x="118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05" y="15"/>
                  </a:lnTo>
                  <a:lnTo>
                    <a:pt x="94" y="19"/>
                  </a:lnTo>
                  <a:lnTo>
                    <a:pt x="82" y="21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35"/>
                  </a:lnTo>
                  <a:lnTo>
                    <a:pt x="64" y="43"/>
                  </a:lnTo>
                  <a:lnTo>
                    <a:pt x="59" y="53"/>
                  </a:lnTo>
                  <a:lnTo>
                    <a:pt x="57" y="62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5" y="112"/>
                  </a:lnTo>
                  <a:lnTo>
                    <a:pt x="19" y="121"/>
                  </a:lnTo>
                  <a:lnTo>
                    <a:pt x="1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3" y="138"/>
                  </a:lnTo>
                  <a:lnTo>
                    <a:pt x="18" y="138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4" y="129"/>
                  </a:lnTo>
                  <a:lnTo>
                    <a:pt x="40" y="123"/>
                  </a:lnTo>
                  <a:lnTo>
                    <a:pt x="45" y="115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3" y="102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0" y="152"/>
                  </a:lnTo>
                  <a:lnTo>
                    <a:pt x="24" y="160"/>
                  </a:lnTo>
                  <a:lnTo>
                    <a:pt x="16" y="170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18" y="178"/>
                  </a:lnTo>
                  <a:lnTo>
                    <a:pt x="24" y="177"/>
                  </a:lnTo>
                  <a:lnTo>
                    <a:pt x="29" y="176"/>
                  </a:lnTo>
                  <a:lnTo>
                    <a:pt x="34" y="172"/>
                  </a:lnTo>
                  <a:lnTo>
                    <a:pt x="40" y="169"/>
                  </a:lnTo>
                  <a:lnTo>
                    <a:pt x="45" y="163"/>
                  </a:lnTo>
                  <a:lnTo>
                    <a:pt x="51" y="156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9" y="123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2" y="183"/>
                  </a:lnTo>
                  <a:lnTo>
                    <a:pt x="35" y="192"/>
                  </a:lnTo>
                  <a:lnTo>
                    <a:pt x="28" y="200"/>
                  </a:lnTo>
                  <a:lnTo>
                    <a:pt x="17" y="210"/>
                  </a:lnTo>
                  <a:lnTo>
                    <a:pt x="17" y="210"/>
                  </a:lnTo>
                  <a:lnTo>
                    <a:pt x="29" y="208"/>
                  </a:lnTo>
                  <a:lnTo>
                    <a:pt x="35" y="208"/>
                  </a:lnTo>
                  <a:lnTo>
                    <a:pt x="40" y="206"/>
                  </a:lnTo>
                  <a:lnTo>
                    <a:pt x="46" y="204"/>
                  </a:lnTo>
                  <a:lnTo>
                    <a:pt x="51" y="200"/>
                  </a:lnTo>
                  <a:lnTo>
                    <a:pt x="55" y="194"/>
                  </a:lnTo>
                  <a:lnTo>
                    <a:pt x="61" y="186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101" y="138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7" y="208"/>
                  </a:lnTo>
                  <a:lnTo>
                    <a:pt x="51" y="217"/>
                  </a:lnTo>
                  <a:lnTo>
                    <a:pt x="42" y="225"/>
                  </a:lnTo>
                  <a:lnTo>
                    <a:pt x="33" y="235"/>
                  </a:lnTo>
                  <a:lnTo>
                    <a:pt x="33" y="235"/>
                  </a:lnTo>
                  <a:lnTo>
                    <a:pt x="45" y="234"/>
                  </a:lnTo>
                  <a:lnTo>
                    <a:pt x="49" y="234"/>
                  </a:lnTo>
                  <a:lnTo>
                    <a:pt x="55" y="231"/>
                  </a:lnTo>
                  <a:lnTo>
                    <a:pt x="60" y="229"/>
                  </a:lnTo>
                  <a:lnTo>
                    <a:pt x="65" y="225"/>
                  </a:lnTo>
                  <a:lnTo>
                    <a:pt x="71" y="219"/>
                  </a:lnTo>
                  <a:lnTo>
                    <a:pt x="76" y="211"/>
                  </a:lnTo>
                  <a:lnTo>
                    <a:pt x="118" y="145"/>
                  </a:lnTo>
                  <a:lnTo>
                    <a:pt x="118" y="145"/>
                  </a:lnTo>
                  <a:lnTo>
                    <a:pt x="125" y="148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3" y="229"/>
                  </a:lnTo>
                  <a:lnTo>
                    <a:pt x="67" y="237"/>
                  </a:lnTo>
                  <a:lnTo>
                    <a:pt x="59" y="247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61" y="255"/>
                  </a:lnTo>
                  <a:lnTo>
                    <a:pt x="67" y="254"/>
                  </a:lnTo>
                  <a:lnTo>
                    <a:pt x="72" y="253"/>
                  </a:lnTo>
                  <a:lnTo>
                    <a:pt x="78" y="249"/>
                  </a:lnTo>
                  <a:lnTo>
                    <a:pt x="83" y="246"/>
                  </a:lnTo>
                  <a:lnTo>
                    <a:pt x="88" y="240"/>
                  </a:lnTo>
                  <a:lnTo>
                    <a:pt x="94" y="23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4" y="153"/>
                  </a:lnTo>
                  <a:lnTo>
                    <a:pt x="144" y="153"/>
                  </a:lnTo>
                  <a:lnTo>
                    <a:pt x="147" y="159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75"/>
                  </a:lnTo>
                  <a:lnTo>
                    <a:pt x="144" y="183"/>
                  </a:lnTo>
                  <a:lnTo>
                    <a:pt x="141" y="192"/>
                  </a:lnTo>
                  <a:lnTo>
                    <a:pt x="136" y="200"/>
                  </a:lnTo>
                  <a:lnTo>
                    <a:pt x="131" y="208"/>
                  </a:lnTo>
                  <a:lnTo>
                    <a:pt x="125" y="216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25" y="229"/>
                  </a:lnTo>
                  <a:lnTo>
                    <a:pt x="125" y="229"/>
                  </a:lnTo>
                  <a:lnTo>
                    <a:pt x="120" y="237"/>
                  </a:lnTo>
                  <a:lnTo>
                    <a:pt x="115" y="246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95" y="259"/>
                  </a:lnTo>
                  <a:lnTo>
                    <a:pt x="84" y="258"/>
                  </a:lnTo>
                  <a:lnTo>
                    <a:pt x="84" y="258"/>
                  </a:lnTo>
                  <a:lnTo>
                    <a:pt x="79" y="259"/>
                  </a:lnTo>
                  <a:lnTo>
                    <a:pt x="78" y="260"/>
                  </a:lnTo>
                  <a:lnTo>
                    <a:pt x="77" y="262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77" y="270"/>
                  </a:lnTo>
                  <a:lnTo>
                    <a:pt x="78" y="273"/>
                  </a:lnTo>
                  <a:lnTo>
                    <a:pt x="81" y="276"/>
                  </a:lnTo>
                  <a:lnTo>
                    <a:pt x="83" y="278"/>
                  </a:lnTo>
                  <a:lnTo>
                    <a:pt x="83" y="278"/>
                  </a:lnTo>
                  <a:lnTo>
                    <a:pt x="84" y="276"/>
                  </a:lnTo>
                  <a:lnTo>
                    <a:pt x="87" y="273"/>
                  </a:lnTo>
                  <a:lnTo>
                    <a:pt x="90" y="272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0" y="279"/>
                  </a:lnTo>
                  <a:lnTo>
                    <a:pt x="87" y="285"/>
                  </a:lnTo>
                  <a:lnTo>
                    <a:pt x="85" y="288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5" y="295"/>
                  </a:lnTo>
                  <a:lnTo>
                    <a:pt x="88" y="298"/>
                  </a:lnTo>
                  <a:lnTo>
                    <a:pt x="91" y="301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7" y="294"/>
                  </a:lnTo>
                  <a:lnTo>
                    <a:pt x="100" y="290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94"/>
                  </a:lnTo>
                  <a:lnTo>
                    <a:pt x="107" y="300"/>
                  </a:lnTo>
                  <a:lnTo>
                    <a:pt x="108" y="302"/>
                  </a:lnTo>
                  <a:lnTo>
                    <a:pt x="111" y="303"/>
                  </a:lnTo>
                  <a:lnTo>
                    <a:pt x="115" y="304"/>
                  </a:lnTo>
                  <a:lnTo>
                    <a:pt x="115" y="304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0" y="297"/>
                  </a:lnTo>
                  <a:lnTo>
                    <a:pt x="119" y="294"/>
                  </a:lnTo>
                  <a:lnTo>
                    <a:pt x="118" y="290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8" y="278"/>
                  </a:lnTo>
                  <a:lnTo>
                    <a:pt x="118" y="278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24" y="272"/>
                  </a:lnTo>
                  <a:lnTo>
                    <a:pt x="124" y="272"/>
                  </a:lnTo>
                  <a:lnTo>
                    <a:pt x="131" y="272"/>
                  </a:lnTo>
                  <a:lnTo>
                    <a:pt x="136" y="273"/>
                  </a:lnTo>
                  <a:lnTo>
                    <a:pt x="138" y="276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4" y="272"/>
                  </a:lnTo>
                  <a:lnTo>
                    <a:pt x="147" y="26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7" y="262"/>
                  </a:lnTo>
                  <a:lnTo>
                    <a:pt x="146" y="260"/>
                  </a:lnTo>
                  <a:lnTo>
                    <a:pt x="143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4" y="259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30" y="250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1" y="242"/>
                  </a:lnTo>
                  <a:lnTo>
                    <a:pt x="146" y="247"/>
                  </a:lnTo>
                  <a:lnTo>
                    <a:pt x="146" y="247"/>
                  </a:lnTo>
                  <a:lnTo>
                    <a:pt x="146" y="241"/>
                  </a:lnTo>
                  <a:lnTo>
                    <a:pt x="148" y="232"/>
                  </a:lnTo>
                  <a:lnTo>
                    <a:pt x="152" y="224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8" y="226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54"/>
                  </a:lnTo>
                  <a:lnTo>
                    <a:pt x="158" y="266"/>
                  </a:lnTo>
                  <a:lnTo>
                    <a:pt x="155" y="276"/>
                  </a:lnTo>
                  <a:lnTo>
                    <a:pt x="153" y="285"/>
                  </a:lnTo>
                  <a:lnTo>
                    <a:pt x="149" y="292"/>
                  </a:lnTo>
                  <a:lnTo>
                    <a:pt x="144" y="298"/>
                  </a:lnTo>
                  <a:lnTo>
                    <a:pt x="140" y="303"/>
                  </a:lnTo>
                  <a:lnTo>
                    <a:pt x="134" y="306"/>
                  </a:lnTo>
                  <a:lnTo>
                    <a:pt x="134" y="306"/>
                  </a:lnTo>
                  <a:lnTo>
                    <a:pt x="136" y="308"/>
                  </a:lnTo>
                  <a:lnTo>
                    <a:pt x="138" y="310"/>
                  </a:lnTo>
                  <a:lnTo>
                    <a:pt x="142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9" y="312"/>
                  </a:lnTo>
                  <a:lnTo>
                    <a:pt x="153" y="308"/>
                  </a:lnTo>
                  <a:lnTo>
                    <a:pt x="159" y="300"/>
                  </a:lnTo>
                  <a:lnTo>
                    <a:pt x="159" y="300"/>
                  </a:lnTo>
                  <a:lnTo>
                    <a:pt x="164" y="309"/>
                  </a:lnTo>
                  <a:lnTo>
                    <a:pt x="167" y="314"/>
                  </a:lnTo>
                  <a:lnTo>
                    <a:pt x="168" y="315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2" y="315"/>
                  </a:lnTo>
                  <a:lnTo>
                    <a:pt x="174" y="314"/>
                  </a:lnTo>
                  <a:lnTo>
                    <a:pt x="178" y="309"/>
                  </a:lnTo>
                  <a:lnTo>
                    <a:pt x="183" y="300"/>
                  </a:lnTo>
                  <a:lnTo>
                    <a:pt x="183" y="300"/>
                  </a:lnTo>
                  <a:lnTo>
                    <a:pt x="188" y="308"/>
                  </a:lnTo>
                  <a:lnTo>
                    <a:pt x="191" y="312"/>
                  </a:lnTo>
                  <a:lnTo>
                    <a:pt x="196" y="313"/>
                  </a:lnTo>
                  <a:lnTo>
                    <a:pt x="196" y="313"/>
                  </a:lnTo>
                  <a:lnTo>
                    <a:pt x="200" y="313"/>
                  </a:lnTo>
                  <a:lnTo>
                    <a:pt x="202" y="310"/>
                  </a:lnTo>
                  <a:lnTo>
                    <a:pt x="206" y="308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1" y="303"/>
                  </a:lnTo>
                  <a:lnTo>
                    <a:pt x="196" y="298"/>
                  </a:lnTo>
                  <a:lnTo>
                    <a:pt x="191" y="292"/>
                  </a:lnTo>
                  <a:lnTo>
                    <a:pt x="189" y="285"/>
                  </a:lnTo>
                  <a:lnTo>
                    <a:pt x="185" y="276"/>
                  </a:lnTo>
                  <a:lnTo>
                    <a:pt x="184" y="266"/>
                  </a:lnTo>
                  <a:lnTo>
                    <a:pt x="183" y="254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3" y="22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9" y="224"/>
                  </a:lnTo>
                  <a:lnTo>
                    <a:pt x="192" y="232"/>
                  </a:lnTo>
                  <a:lnTo>
                    <a:pt x="195" y="241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200" y="242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12" y="250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08" y="259"/>
                  </a:lnTo>
                  <a:lnTo>
                    <a:pt x="201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5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4" y="265"/>
                  </a:lnTo>
                  <a:lnTo>
                    <a:pt x="194" y="268"/>
                  </a:lnTo>
                  <a:lnTo>
                    <a:pt x="196" y="272"/>
                  </a:lnTo>
                  <a:lnTo>
                    <a:pt x="202" y="277"/>
                  </a:lnTo>
                  <a:lnTo>
                    <a:pt x="202" y="277"/>
                  </a:lnTo>
                  <a:lnTo>
                    <a:pt x="203" y="276"/>
                  </a:lnTo>
                  <a:lnTo>
                    <a:pt x="206" y="273"/>
                  </a:lnTo>
                  <a:lnTo>
                    <a:pt x="210" y="272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2" y="290"/>
                  </a:lnTo>
                  <a:lnTo>
                    <a:pt x="222" y="294"/>
                  </a:lnTo>
                  <a:lnTo>
                    <a:pt x="220" y="297"/>
                  </a:lnTo>
                  <a:lnTo>
                    <a:pt x="218" y="301"/>
                  </a:lnTo>
                  <a:lnTo>
                    <a:pt x="218" y="301"/>
                  </a:lnTo>
                  <a:lnTo>
                    <a:pt x="220" y="303"/>
                  </a:lnTo>
                  <a:lnTo>
                    <a:pt x="222" y="303"/>
                  </a:lnTo>
                  <a:lnTo>
                    <a:pt x="225" y="304"/>
                  </a:lnTo>
                  <a:lnTo>
                    <a:pt x="225" y="304"/>
                  </a:lnTo>
                  <a:lnTo>
                    <a:pt x="231" y="303"/>
                  </a:lnTo>
                  <a:lnTo>
                    <a:pt x="232" y="302"/>
                  </a:lnTo>
                  <a:lnTo>
                    <a:pt x="233" y="300"/>
                  </a:lnTo>
                  <a:lnTo>
                    <a:pt x="234" y="29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2"/>
                  </a:lnTo>
                  <a:lnTo>
                    <a:pt x="236" y="282"/>
                  </a:lnTo>
                  <a:lnTo>
                    <a:pt x="242" y="290"/>
                  </a:lnTo>
                  <a:lnTo>
                    <a:pt x="244" y="294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4" y="302"/>
                  </a:lnTo>
                  <a:lnTo>
                    <a:pt x="249" y="301"/>
                  </a:lnTo>
                  <a:lnTo>
                    <a:pt x="252" y="298"/>
                  </a:lnTo>
                  <a:lnTo>
                    <a:pt x="255" y="295"/>
                  </a:lnTo>
                  <a:lnTo>
                    <a:pt x="256" y="291"/>
                  </a:lnTo>
                  <a:lnTo>
                    <a:pt x="256" y="291"/>
                  </a:lnTo>
                  <a:lnTo>
                    <a:pt x="256" y="288"/>
                  </a:lnTo>
                  <a:lnTo>
                    <a:pt x="254" y="285"/>
                  </a:lnTo>
                  <a:lnTo>
                    <a:pt x="250" y="279"/>
                  </a:lnTo>
                  <a:lnTo>
                    <a:pt x="242" y="271"/>
                  </a:lnTo>
                  <a:lnTo>
                    <a:pt x="242" y="271"/>
                  </a:lnTo>
                  <a:lnTo>
                    <a:pt x="243" y="271"/>
                  </a:lnTo>
                  <a:lnTo>
                    <a:pt x="243" y="271"/>
                  </a:lnTo>
                  <a:lnTo>
                    <a:pt x="250" y="272"/>
                  </a:lnTo>
                  <a:lnTo>
                    <a:pt x="255" y="273"/>
                  </a:lnTo>
                  <a:lnTo>
                    <a:pt x="257" y="276"/>
                  </a:lnTo>
                  <a:lnTo>
                    <a:pt x="258" y="278"/>
                  </a:lnTo>
                  <a:lnTo>
                    <a:pt x="258" y="278"/>
                  </a:lnTo>
                  <a:lnTo>
                    <a:pt x="261" y="276"/>
                  </a:lnTo>
                  <a:lnTo>
                    <a:pt x="262" y="273"/>
                  </a:lnTo>
                  <a:lnTo>
                    <a:pt x="263" y="270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4" y="262"/>
                  </a:lnTo>
                  <a:lnTo>
                    <a:pt x="263" y="260"/>
                  </a:lnTo>
                  <a:lnTo>
                    <a:pt x="261" y="259"/>
                  </a:lnTo>
                  <a:lnTo>
                    <a:pt x="257" y="258"/>
                  </a:lnTo>
                  <a:lnTo>
                    <a:pt x="257" y="258"/>
                  </a:lnTo>
                  <a:lnTo>
                    <a:pt x="246" y="259"/>
                  </a:lnTo>
                  <a:lnTo>
                    <a:pt x="236" y="260"/>
                  </a:lnTo>
                  <a:lnTo>
                    <a:pt x="236" y="260"/>
                  </a:lnTo>
                  <a:lnTo>
                    <a:pt x="225" y="246"/>
                  </a:lnTo>
                  <a:lnTo>
                    <a:pt x="220" y="237"/>
                  </a:lnTo>
                  <a:lnTo>
                    <a:pt x="216" y="229"/>
                  </a:lnTo>
                  <a:lnTo>
                    <a:pt x="216" y="229"/>
                  </a:lnTo>
                  <a:lnTo>
                    <a:pt x="225" y="230"/>
                  </a:lnTo>
                  <a:lnTo>
                    <a:pt x="225" y="230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16" y="216"/>
                  </a:lnTo>
                  <a:lnTo>
                    <a:pt x="209" y="208"/>
                  </a:lnTo>
                  <a:lnTo>
                    <a:pt x="204" y="200"/>
                  </a:lnTo>
                  <a:lnTo>
                    <a:pt x="200" y="192"/>
                  </a:lnTo>
                  <a:lnTo>
                    <a:pt x="197" y="183"/>
                  </a:lnTo>
                  <a:lnTo>
                    <a:pt x="195" y="17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59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7" y="152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52" y="240"/>
                  </a:lnTo>
                  <a:lnTo>
                    <a:pt x="258" y="246"/>
                  </a:lnTo>
                  <a:lnTo>
                    <a:pt x="263" y="249"/>
                  </a:lnTo>
                  <a:lnTo>
                    <a:pt x="268" y="253"/>
                  </a:lnTo>
                  <a:lnTo>
                    <a:pt x="274" y="254"/>
                  </a:lnTo>
                  <a:lnTo>
                    <a:pt x="279" y="255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81" y="247"/>
                  </a:lnTo>
                  <a:lnTo>
                    <a:pt x="273" y="237"/>
                  </a:lnTo>
                  <a:lnTo>
                    <a:pt x="267" y="229"/>
                  </a:lnTo>
                  <a:lnTo>
                    <a:pt x="262" y="223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45"/>
                  </a:lnTo>
                  <a:lnTo>
                    <a:pt x="264" y="211"/>
                  </a:lnTo>
                  <a:lnTo>
                    <a:pt x="264" y="211"/>
                  </a:lnTo>
                  <a:lnTo>
                    <a:pt x="270" y="219"/>
                  </a:lnTo>
                  <a:lnTo>
                    <a:pt x="275" y="225"/>
                  </a:lnTo>
                  <a:lnTo>
                    <a:pt x="280" y="229"/>
                  </a:lnTo>
                  <a:lnTo>
                    <a:pt x="286" y="231"/>
                  </a:lnTo>
                  <a:lnTo>
                    <a:pt x="291" y="234"/>
                  </a:lnTo>
                  <a:lnTo>
                    <a:pt x="297" y="234"/>
                  </a:lnTo>
                  <a:lnTo>
                    <a:pt x="309" y="235"/>
                  </a:lnTo>
                  <a:lnTo>
                    <a:pt x="309" y="235"/>
                  </a:lnTo>
                  <a:lnTo>
                    <a:pt x="299" y="225"/>
                  </a:lnTo>
                  <a:lnTo>
                    <a:pt x="291" y="217"/>
                  </a:lnTo>
                  <a:lnTo>
                    <a:pt x="285" y="208"/>
                  </a:lnTo>
                  <a:lnTo>
                    <a:pt x="280" y="201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46" y="134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85" y="194"/>
                  </a:lnTo>
                  <a:lnTo>
                    <a:pt x="290" y="200"/>
                  </a:lnTo>
                  <a:lnTo>
                    <a:pt x="296" y="204"/>
                  </a:lnTo>
                  <a:lnTo>
                    <a:pt x="300" y="206"/>
                  </a:lnTo>
                  <a:lnTo>
                    <a:pt x="305" y="208"/>
                  </a:lnTo>
                  <a:lnTo>
                    <a:pt x="31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14" y="200"/>
                  </a:lnTo>
                  <a:lnTo>
                    <a:pt x="305" y="192"/>
                  </a:lnTo>
                  <a:lnTo>
                    <a:pt x="299" y="183"/>
                  </a:lnTo>
                  <a:lnTo>
                    <a:pt x="294" y="176"/>
                  </a:lnTo>
                  <a:lnTo>
                    <a:pt x="261" y="123"/>
                  </a:lnTo>
                  <a:lnTo>
                    <a:pt x="261" y="123"/>
                  </a:lnTo>
                  <a:lnTo>
                    <a:pt x="267" y="117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96" y="163"/>
                  </a:lnTo>
                  <a:lnTo>
                    <a:pt x="302" y="169"/>
                  </a:lnTo>
                  <a:lnTo>
                    <a:pt x="306" y="172"/>
                  </a:lnTo>
                  <a:lnTo>
                    <a:pt x="311" y="176"/>
                  </a:lnTo>
                  <a:lnTo>
                    <a:pt x="317" y="177"/>
                  </a:lnTo>
                  <a:lnTo>
                    <a:pt x="322" y="178"/>
                  </a:lnTo>
                  <a:lnTo>
                    <a:pt x="334" y="178"/>
                  </a:lnTo>
                  <a:lnTo>
                    <a:pt x="334" y="178"/>
                  </a:lnTo>
                  <a:lnTo>
                    <a:pt x="324" y="170"/>
                  </a:lnTo>
                  <a:lnTo>
                    <a:pt x="316" y="160"/>
                  </a:lnTo>
                  <a:lnTo>
                    <a:pt x="310" y="152"/>
                  </a:lnTo>
                  <a:lnTo>
                    <a:pt x="306" y="146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2" y="93"/>
                  </a:lnTo>
                  <a:lnTo>
                    <a:pt x="296" y="115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5" y="59"/>
                  </a:lnTo>
                  <a:lnTo>
                    <a:pt x="76" y="53"/>
                  </a:lnTo>
                  <a:lnTo>
                    <a:pt x="81" y="43"/>
                  </a:lnTo>
                  <a:lnTo>
                    <a:pt x="85" y="3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9" y="37"/>
                  </a:lnTo>
                  <a:lnTo>
                    <a:pt x="85" y="43"/>
                  </a:lnTo>
                  <a:lnTo>
                    <a:pt x="82" y="50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2" y="68"/>
                  </a:lnTo>
                  <a:lnTo>
                    <a:pt x="85" y="77"/>
                  </a:lnTo>
                  <a:lnTo>
                    <a:pt x="90" y="84"/>
                  </a:lnTo>
                  <a:lnTo>
                    <a:pt x="97" y="91"/>
                  </a:lnTo>
                  <a:lnTo>
                    <a:pt x="105" y="96"/>
                  </a:lnTo>
                  <a:lnTo>
                    <a:pt x="114" y="100"/>
                  </a:lnTo>
                  <a:lnTo>
                    <a:pt x="125" y="103"/>
                  </a:lnTo>
                  <a:lnTo>
                    <a:pt x="136" y="104"/>
                  </a:lnTo>
                  <a:lnTo>
                    <a:pt x="136" y="104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4" y="120"/>
                  </a:lnTo>
                  <a:lnTo>
                    <a:pt x="112" y="116"/>
                  </a:lnTo>
                  <a:lnTo>
                    <a:pt x="101" y="110"/>
                  </a:lnTo>
                  <a:lnTo>
                    <a:pt x="93" y="103"/>
                  </a:lnTo>
                  <a:lnTo>
                    <a:pt x="84" y="94"/>
                  </a:lnTo>
                  <a:lnTo>
                    <a:pt x="78" y="85"/>
                  </a:lnTo>
                  <a:lnTo>
                    <a:pt x="75" y="75"/>
                  </a:lnTo>
                  <a:lnTo>
                    <a:pt x="73" y="65"/>
                  </a:lnTo>
                  <a:lnTo>
                    <a:pt x="73" y="65"/>
                  </a:lnTo>
                  <a:close/>
                  <a:moveTo>
                    <a:pt x="118" y="262"/>
                  </a:moveTo>
                  <a:lnTo>
                    <a:pt x="118" y="264"/>
                  </a:lnTo>
                  <a:lnTo>
                    <a:pt x="119" y="264"/>
                  </a:lnTo>
                  <a:lnTo>
                    <a:pt x="119" y="264"/>
                  </a:lnTo>
                  <a:lnTo>
                    <a:pt x="130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40" y="262"/>
                  </a:lnTo>
                  <a:lnTo>
                    <a:pt x="140" y="262"/>
                  </a:lnTo>
                  <a:lnTo>
                    <a:pt x="143" y="262"/>
                  </a:lnTo>
                  <a:lnTo>
                    <a:pt x="143" y="264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2" y="268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6" y="270"/>
                  </a:lnTo>
                  <a:lnTo>
                    <a:pt x="134" y="268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14" y="270"/>
                  </a:lnTo>
                  <a:lnTo>
                    <a:pt x="114" y="270"/>
                  </a:lnTo>
                  <a:lnTo>
                    <a:pt x="113" y="270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4" y="278"/>
                  </a:lnTo>
                  <a:lnTo>
                    <a:pt x="114" y="280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5" y="294"/>
                  </a:lnTo>
                  <a:lnTo>
                    <a:pt x="117" y="297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5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1" y="297"/>
                  </a:lnTo>
                  <a:lnTo>
                    <a:pt x="109" y="292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108" y="277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2" y="280"/>
                  </a:lnTo>
                  <a:lnTo>
                    <a:pt x="97" y="285"/>
                  </a:lnTo>
                  <a:lnTo>
                    <a:pt x="94" y="292"/>
                  </a:lnTo>
                  <a:lnTo>
                    <a:pt x="93" y="298"/>
                  </a:lnTo>
                  <a:lnTo>
                    <a:pt x="93" y="298"/>
                  </a:lnTo>
                  <a:lnTo>
                    <a:pt x="90" y="295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9" y="288"/>
                  </a:lnTo>
                  <a:lnTo>
                    <a:pt x="93" y="283"/>
                  </a:lnTo>
                  <a:lnTo>
                    <a:pt x="101" y="273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88" y="268"/>
                  </a:lnTo>
                  <a:lnTo>
                    <a:pt x="84" y="271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81" y="268"/>
                  </a:lnTo>
                  <a:lnTo>
                    <a:pt x="79" y="265"/>
                  </a:lnTo>
                  <a:lnTo>
                    <a:pt x="79" y="265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2" y="261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97" y="262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17" y="250"/>
                  </a:lnTo>
                  <a:lnTo>
                    <a:pt x="124" y="238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5" y="229"/>
                  </a:lnTo>
                  <a:lnTo>
                    <a:pt x="136" y="230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25" y="250"/>
                  </a:lnTo>
                  <a:lnTo>
                    <a:pt x="121" y="258"/>
                  </a:lnTo>
                  <a:lnTo>
                    <a:pt x="118" y="262"/>
                  </a:lnTo>
                  <a:lnTo>
                    <a:pt x="118" y="262"/>
                  </a:lnTo>
                  <a:close/>
                  <a:moveTo>
                    <a:pt x="208" y="228"/>
                  </a:moveTo>
                  <a:lnTo>
                    <a:pt x="208" y="228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6" y="238"/>
                  </a:lnTo>
                  <a:lnTo>
                    <a:pt x="224" y="25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234" y="264"/>
                  </a:lnTo>
                  <a:lnTo>
                    <a:pt x="234" y="264"/>
                  </a:lnTo>
                  <a:lnTo>
                    <a:pt x="244" y="262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8" y="261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0" y="268"/>
                  </a:lnTo>
                  <a:lnTo>
                    <a:pt x="258" y="272"/>
                  </a:lnTo>
                  <a:lnTo>
                    <a:pt x="258" y="272"/>
                  </a:lnTo>
                  <a:lnTo>
                    <a:pt x="256" y="271"/>
                  </a:lnTo>
                  <a:lnTo>
                    <a:pt x="252" y="268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36" y="268"/>
                  </a:lnTo>
                  <a:lnTo>
                    <a:pt x="236" y="268"/>
                  </a:lnTo>
                  <a:lnTo>
                    <a:pt x="234" y="270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49" y="283"/>
                  </a:lnTo>
                  <a:lnTo>
                    <a:pt x="251" y="288"/>
                  </a:lnTo>
                  <a:lnTo>
                    <a:pt x="252" y="291"/>
                  </a:lnTo>
                  <a:lnTo>
                    <a:pt x="252" y="291"/>
                  </a:lnTo>
                  <a:lnTo>
                    <a:pt x="251" y="295"/>
                  </a:lnTo>
                  <a:lnTo>
                    <a:pt x="248" y="298"/>
                  </a:lnTo>
                  <a:lnTo>
                    <a:pt x="248" y="298"/>
                  </a:lnTo>
                  <a:lnTo>
                    <a:pt x="246" y="292"/>
                  </a:lnTo>
                  <a:lnTo>
                    <a:pt x="243" y="285"/>
                  </a:lnTo>
                  <a:lnTo>
                    <a:pt x="238" y="280"/>
                  </a:lnTo>
                  <a:lnTo>
                    <a:pt x="233" y="274"/>
                  </a:lnTo>
                  <a:lnTo>
                    <a:pt x="232" y="274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1" y="292"/>
                  </a:lnTo>
                  <a:lnTo>
                    <a:pt x="231" y="297"/>
                  </a:lnTo>
                  <a:lnTo>
                    <a:pt x="228" y="300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5" y="297"/>
                  </a:lnTo>
                  <a:lnTo>
                    <a:pt x="226" y="294"/>
                  </a:lnTo>
                  <a:lnTo>
                    <a:pt x="226" y="284"/>
                  </a:lnTo>
                  <a:lnTo>
                    <a:pt x="226" y="280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7" y="271"/>
                  </a:lnTo>
                  <a:lnTo>
                    <a:pt x="227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08" y="268"/>
                  </a:lnTo>
                  <a:lnTo>
                    <a:pt x="204" y="270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198" y="268"/>
                  </a:lnTo>
                  <a:lnTo>
                    <a:pt x="197" y="265"/>
                  </a:lnTo>
                  <a:lnTo>
                    <a:pt x="197" y="265"/>
                  </a:lnTo>
                  <a:lnTo>
                    <a:pt x="197" y="264"/>
                  </a:lnTo>
                  <a:lnTo>
                    <a:pt x="198" y="262"/>
                  </a:lnTo>
                  <a:lnTo>
                    <a:pt x="201" y="262"/>
                  </a:lnTo>
                  <a:lnTo>
                    <a:pt x="201" y="262"/>
                  </a:lnTo>
                  <a:lnTo>
                    <a:pt x="206" y="262"/>
                  </a:lnTo>
                  <a:lnTo>
                    <a:pt x="206" y="262"/>
                  </a:lnTo>
                  <a:lnTo>
                    <a:pt x="212" y="262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0" y="258"/>
                  </a:lnTo>
                  <a:lnTo>
                    <a:pt x="215" y="250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4" y="230"/>
                  </a:lnTo>
                  <a:lnTo>
                    <a:pt x="206" y="229"/>
                  </a:lnTo>
                  <a:lnTo>
                    <a:pt x="208" y="228"/>
                  </a:lnTo>
                  <a:lnTo>
                    <a:pt x="208" y="228"/>
                  </a:lnTo>
                  <a:close/>
                  <a:moveTo>
                    <a:pt x="170" y="35"/>
                  </a:moveTo>
                  <a:lnTo>
                    <a:pt x="170" y="35"/>
                  </a:lnTo>
                  <a:lnTo>
                    <a:pt x="167" y="29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47" y="18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0" y="14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0" y="9"/>
                  </a:lnTo>
                  <a:lnTo>
                    <a:pt x="141" y="7"/>
                  </a:lnTo>
                  <a:lnTo>
                    <a:pt x="144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9" y="7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70" y="13"/>
                  </a:lnTo>
                  <a:lnTo>
                    <a:pt x="171" y="17"/>
                  </a:lnTo>
                  <a:lnTo>
                    <a:pt x="172" y="20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30"/>
                  </a:lnTo>
                  <a:lnTo>
                    <a:pt x="170" y="35"/>
                  </a:lnTo>
                  <a:lnTo>
                    <a:pt x="170" y="35"/>
                  </a:lnTo>
                  <a:close/>
                  <a:moveTo>
                    <a:pt x="177" y="20"/>
                  </a:moveTo>
                  <a:lnTo>
                    <a:pt x="177" y="20"/>
                  </a:lnTo>
                  <a:lnTo>
                    <a:pt x="176" y="15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74" y="8"/>
                  </a:lnTo>
                  <a:lnTo>
                    <a:pt x="176" y="7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78" y="11"/>
                  </a:lnTo>
                  <a:lnTo>
                    <a:pt x="178" y="13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0" y="14"/>
                  </a:lnTo>
                  <a:lnTo>
                    <a:pt x="183" y="12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85" y="11"/>
                  </a:lnTo>
                  <a:lnTo>
                    <a:pt x="186" y="13"/>
                  </a:lnTo>
                  <a:lnTo>
                    <a:pt x="186" y="14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20"/>
                  </a:lnTo>
                  <a:lnTo>
                    <a:pt x="179" y="20"/>
                  </a:lnTo>
                  <a:lnTo>
                    <a:pt x="177" y="20"/>
                  </a:lnTo>
                  <a:lnTo>
                    <a:pt x="177" y="20"/>
                  </a:lnTo>
                  <a:close/>
                  <a:moveTo>
                    <a:pt x="206" y="121"/>
                  </a:moveTo>
                  <a:lnTo>
                    <a:pt x="206" y="121"/>
                  </a:lnTo>
                  <a:lnTo>
                    <a:pt x="207" y="110"/>
                  </a:lnTo>
                  <a:lnTo>
                    <a:pt x="207" y="110"/>
                  </a:lnTo>
                  <a:lnTo>
                    <a:pt x="206" y="104"/>
                  </a:lnTo>
                  <a:lnTo>
                    <a:pt x="206" y="104"/>
                  </a:lnTo>
                  <a:lnTo>
                    <a:pt x="216" y="103"/>
                  </a:lnTo>
                  <a:lnTo>
                    <a:pt x="227" y="100"/>
                  </a:lnTo>
                  <a:lnTo>
                    <a:pt x="236" y="96"/>
                  </a:lnTo>
                  <a:lnTo>
                    <a:pt x="244" y="90"/>
                  </a:lnTo>
                  <a:lnTo>
                    <a:pt x="251" y="84"/>
                  </a:lnTo>
                  <a:lnTo>
                    <a:pt x="256" y="75"/>
                  </a:lnTo>
                  <a:lnTo>
                    <a:pt x="260" y="67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58" y="50"/>
                  </a:lnTo>
                  <a:lnTo>
                    <a:pt x="256" y="43"/>
                  </a:lnTo>
                  <a:lnTo>
                    <a:pt x="251" y="37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5" y="36"/>
                  </a:lnTo>
                  <a:lnTo>
                    <a:pt x="261" y="43"/>
                  </a:lnTo>
                  <a:lnTo>
                    <a:pt x="266" y="53"/>
                  </a:lnTo>
                  <a:lnTo>
                    <a:pt x="267" y="59"/>
                  </a:lnTo>
                  <a:lnTo>
                    <a:pt x="267" y="65"/>
                  </a:lnTo>
                  <a:lnTo>
                    <a:pt x="267" y="65"/>
                  </a:lnTo>
                  <a:lnTo>
                    <a:pt x="266" y="75"/>
                  </a:lnTo>
                  <a:lnTo>
                    <a:pt x="262" y="85"/>
                  </a:lnTo>
                  <a:lnTo>
                    <a:pt x="256" y="94"/>
                  </a:lnTo>
                  <a:lnTo>
                    <a:pt x="249" y="103"/>
                  </a:lnTo>
                  <a:lnTo>
                    <a:pt x="239" y="110"/>
                  </a:lnTo>
                  <a:lnTo>
                    <a:pt x="230" y="115"/>
                  </a:lnTo>
                  <a:lnTo>
                    <a:pt x="218" y="118"/>
                  </a:lnTo>
                  <a:lnTo>
                    <a:pt x="206" y="121"/>
                  </a:lnTo>
                  <a:lnTo>
                    <a:pt x="206" y="12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45"/>
            <p:cNvSpPr/>
            <p:nvPr/>
          </p:nvSpPr>
          <p:spPr>
            <a:xfrm>
              <a:off x="9758520" y="6959160"/>
              <a:ext cx="18360" cy="9396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51" y="0"/>
                  </a:moveTo>
                  <a:lnTo>
                    <a:pt x="51" y="290"/>
                  </a:lnTo>
                  <a:lnTo>
                    <a:pt x="30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46"/>
            <p:cNvSpPr/>
            <p:nvPr/>
          </p:nvSpPr>
          <p:spPr>
            <a:xfrm>
              <a:off x="9817200" y="6958440"/>
              <a:ext cx="23040" cy="37800"/>
            </a:xfrm>
            <a:custGeom>
              <a:avLst/>
              <a:gdLst/>
              <a:ahLst/>
              <a:cxnLst/>
              <a:rect l="l" t="t" r="r" b="b"/>
              <a:pathLst>
                <a:path w="65" h="118">
                  <a:moveTo>
                    <a:pt x="65" y="86"/>
                  </a:moveTo>
                  <a:lnTo>
                    <a:pt x="65" y="86"/>
                  </a:lnTo>
                  <a:lnTo>
                    <a:pt x="64" y="94"/>
                  </a:lnTo>
                  <a:lnTo>
                    <a:pt x="62" y="100"/>
                  </a:lnTo>
                  <a:lnTo>
                    <a:pt x="60" y="10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2" y="114"/>
                  </a:lnTo>
                  <a:lnTo>
                    <a:pt x="46" y="116"/>
                  </a:lnTo>
                  <a:lnTo>
                    <a:pt x="38" y="117"/>
                  </a:lnTo>
                  <a:lnTo>
                    <a:pt x="29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1" y="15"/>
                  </a:lnTo>
                  <a:lnTo>
                    <a:pt x="62" y="2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4" y="53"/>
                  </a:lnTo>
                  <a:lnTo>
                    <a:pt x="49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50" y="57"/>
                  </a:lnTo>
                  <a:lnTo>
                    <a:pt x="55" y="60"/>
                  </a:lnTo>
                  <a:lnTo>
                    <a:pt x="58" y="63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4" y="74"/>
                  </a:lnTo>
                  <a:lnTo>
                    <a:pt x="65" y="86"/>
                  </a:lnTo>
                  <a:lnTo>
                    <a:pt x="65" y="86"/>
                  </a:lnTo>
                  <a:close/>
                  <a:moveTo>
                    <a:pt x="49" y="30"/>
                  </a:moveTo>
                  <a:lnTo>
                    <a:pt x="49" y="30"/>
                  </a:lnTo>
                  <a:lnTo>
                    <a:pt x="48" y="25"/>
                  </a:lnTo>
                  <a:lnTo>
                    <a:pt x="47" y="20"/>
                  </a:lnTo>
                  <a:lnTo>
                    <a:pt x="46" y="18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7" y="12"/>
                  </a:lnTo>
                  <a:lnTo>
                    <a:pt x="28" y="11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7" y="50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8" y="39"/>
                  </a:lnTo>
                  <a:lnTo>
                    <a:pt x="49" y="30"/>
                  </a:lnTo>
                  <a:lnTo>
                    <a:pt x="49" y="30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49" y="75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38" y="63"/>
                  </a:lnTo>
                  <a:lnTo>
                    <a:pt x="35" y="62"/>
                  </a:lnTo>
                  <a:lnTo>
                    <a:pt x="29" y="62"/>
                  </a:lnTo>
                  <a:lnTo>
                    <a:pt x="14" y="62"/>
                  </a:lnTo>
                  <a:lnTo>
                    <a:pt x="14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7" y="105"/>
                  </a:lnTo>
                  <a:lnTo>
                    <a:pt x="41" y="104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7" y="99"/>
                  </a:lnTo>
                  <a:lnTo>
                    <a:pt x="49" y="96"/>
                  </a:lnTo>
                  <a:lnTo>
                    <a:pt x="50" y="91"/>
                  </a:lnTo>
                  <a:lnTo>
                    <a:pt x="50" y="85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47"/>
            <p:cNvSpPr/>
            <p:nvPr/>
          </p:nvSpPr>
          <p:spPr>
            <a:xfrm>
              <a:off x="984852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7" h="84">
                  <a:moveTo>
                    <a:pt x="57" y="82"/>
                  </a:moveTo>
                  <a:lnTo>
                    <a:pt x="44" y="8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39" y="76"/>
                  </a:lnTo>
                  <a:lnTo>
                    <a:pt x="34" y="80"/>
                  </a:lnTo>
                  <a:lnTo>
                    <a:pt x="29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2"/>
                  </a:lnTo>
                  <a:lnTo>
                    <a:pt x="12" y="81"/>
                  </a:lnTo>
                  <a:lnTo>
                    <a:pt x="9" y="80"/>
                  </a:lnTo>
                  <a:lnTo>
                    <a:pt x="6" y="76"/>
                  </a:lnTo>
                  <a:lnTo>
                    <a:pt x="4" y="73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61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20" y="72"/>
                  </a:lnTo>
                  <a:lnTo>
                    <a:pt x="22" y="73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30" y="73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9" y="68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7" y="82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48"/>
            <p:cNvSpPr/>
            <p:nvPr/>
          </p:nvSpPr>
          <p:spPr>
            <a:xfrm>
              <a:off x="987840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3" y="35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9"/>
            <p:cNvSpPr/>
            <p:nvPr/>
          </p:nvSpPr>
          <p:spPr>
            <a:xfrm>
              <a:off x="9907200" y="6958440"/>
              <a:ext cx="20880" cy="38880"/>
            </a:xfrm>
            <a:custGeom>
              <a:avLst/>
              <a:gdLst/>
              <a:ahLst/>
              <a:cxnLst/>
              <a:rect l="l" t="t" r="r" b="b"/>
              <a:pathLst>
                <a:path w="57" h="120">
                  <a:moveTo>
                    <a:pt x="57" y="118"/>
                  </a:moveTo>
                  <a:lnTo>
                    <a:pt x="45" y="11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2" y="114"/>
                  </a:lnTo>
                  <a:lnTo>
                    <a:pt x="37" y="116"/>
                  </a:lnTo>
                  <a:lnTo>
                    <a:pt x="32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19" y="118"/>
                  </a:lnTo>
                  <a:lnTo>
                    <a:pt x="13" y="116"/>
                  </a:lnTo>
                  <a:lnTo>
                    <a:pt x="8" y="11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3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8" y="42"/>
                  </a:lnTo>
                  <a:lnTo>
                    <a:pt x="13" y="37"/>
                  </a:lnTo>
                  <a:lnTo>
                    <a:pt x="19" y="35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1" y="35"/>
                  </a:lnTo>
                  <a:lnTo>
                    <a:pt x="37" y="36"/>
                  </a:lnTo>
                  <a:lnTo>
                    <a:pt x="40" y="39"/>
                  </a:lnTo>
                  <a:lnTo>
                    <a:pt x="44" y="4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18"/>
                  </a:lnTo>
                  <a:lnTo>
                    <a:pt x="57" y="118"/>
                  </a:lnTo>
                  <a:close/>
                  <a:moveTo>
                    <a:pt x="44" y="78"/>
                  </a:moveTo>
                  <a:lnTo>
                    <a:pt x="44" y="78"/>
                  </a:lnTo>
                  <a:lnTo>
                    <a:pt x="44" y="63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49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4" y="63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4" y="90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8" y="104"/>
                  </a:lnTo>
                  <a:lnTo>
                    <a:pt x="21" y="108"/>
                  </a:lnTo>
                  <a:lnTo>
                    <a:pt x="24" y="109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3" y="109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4" y="91"/>
                  </a:lnTo>
                  <a:lnTo>
                    <a:pt x="44" y="78"/>
                  </a:lnTo>
                  <a:lnTo>
                    <a:pt x="44" y="7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0"/>
            <p:cNvSpPr/>
            <p:nvPr/>
          </p:nvSpPr>
          <p:spPr>
            <a:xfrm>
              <a:off x="993600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33" y="76"/>
                  </a:lnTo>
                  <a:lnTo>
                    <a:pt x="38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4" y="83"/>
                  </a:lnTo>
                  <a:lnTo>
                    <a:pt x="39" y="85"/>
                  </a:lnTo>
                  <a:lnTo>
                    <a:pt x="33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5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4" y="18"/>
                  </a:lnTo>
                  <a:lnTo>
                    <a:pt x="55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2" y="27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2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51"/>
            <p:cNvSpPr/>
            <p:nvPr/>
          </p:nvSpPr>
          <p:spPr>
            <a:xfrm>
              <a:off x="996264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0" h="87">
                  <a:moveTo>
                    <a:pt x="50" y="63"/>
                  </a:moveTo>
                  <a:lnTo>
                    <a:pt x="50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7" y="77"/>
                  </a:lnTo>
                  <a:lnTo>
                    <a:pt x="44" y="81"/>
                  </a:lnTo>
                  <a:lnTo>
                    <a:pt x="41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9" y="85"/>
                  </a:lnTo>
                  <a:lnTo>
                    <a:pt x="13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6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49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18"/>
                  </a:lnTo>
                  <a:lnTo>
                    <a:pt x="33" y="14"/>
                  </a:lnTo>
                  <a:lnTo>
                    <a:pt x="30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0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52"/>
            <p:cNvSpPr/>
            <p:nvPr/>
          </p:nvSpPr>
          <p:spPr>
            <a:xfrm>
              <a:off x="9988200" y="6969240"/>
              <a:ext cx="34200" cy="27000"/>
            </a:xfrm>
            <a:custGeom>
              <a:avLst/>
              <a:gdLst/>
              <a:ahLst/>
              <a:cxnLst/>
              <a:rect l="l" t="t" r="r" b="b"/>
              <a:pathLst>
                <a:path w="92" h="85">
                  <a:moveTo>
                    <a:pt x="92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57" y="16"/>
                  </a:lnTo>
                  <a:lnTo>
                    <a:pt x="53" y="23"/>
                  </a:lnTo>
                  <a:lnTo>
                    <a:pt x="53" y="33"/>
                  </a:lnTo>
                  <a:lnTo>
                    <a:pt x="53" y="85"/>
                  </a:lnTo>
                  <a:lnTo>
                    <a:pt x="40" y="8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6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2"/>
                  </a:lnTo>
                  <a:lnTo>
                    <a:pt x="81" y="3"/>
                  </a:lnTo>
                  <a:lnTo>
                    <a:pt x="84" y="5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2" y="29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53"/>
            <p:cNvSpPr/>
            <p:nvPr/>
          </p:nvSpPr>
          <p:spPr>
            <a:xfrm>
              <a:off x="10031400" y="695844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54"/>
            <p:cNvSpPr/>
            <p:nvPr/>
          </p:nvSpPr>
          <p:spPr>
            <a:xfrm>
              <a:off x="1004472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4" y="35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55"/>
            <p:cNvSpPr/>
            <p:nvPr/>
          </p:nvSpPr>
          <p:spPr>
            <a:xfrm>
              <a:off x="100749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56"/>
            <p:cNvSpPr/>
            <p:nvPr/>
          </p:nvSpPr>
          <p:spPr>
            <a:xfrm>
              <a:off x="1008720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8" y="77"/>
                  </a:lnTo>
                  <a:lnTo>
                    <a:pt x="44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6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7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8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57"/>
            <p:cNvSpPr/>
            <p:nvPr/>
          </p:nvSpPr>
          <p:spPr>
            <a:xfrm>
              <a:off x="10109160" y="696312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2" y="103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0" y="22"/>
                  </a:lnTo>
                  <a:lnTo>
                    <a:pt x="40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58"/>
            <p:cNvSpPr/>
            <p:nvPr/>
          </p:nvSpPr>
          <p:spPr>
            <a:xfrm>
              <a:off x="1012932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2" y="76"/>
                  </a:lnTo>
                  <a:lnTo>
                    <a:pt x="49" y="79"/>
                  </a:lnTo>
                  <a:lnTo>
                    <a:pt x="46" y="83"/>
                  </a:lnTo>
                  <a:lnTo>
                    <a:pt x="41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0" y="85"/>
                  </a:lnTo>
                  <a:lnTo>
                    <a:pt x="14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9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5" y="18"/>
                  </a:lnTo>
                  <a:lnTo>
                    <a:pt x="56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3" y="27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6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59"/>
            <p:cNvSpPr/>
            <p:nvPr/>
          </p:nvSpPr>
          <p:spPr>
            <a:xfrm>
              <a:off x="10158120" y="696924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4"/>
                  </a:moveTo>
                  <a:lnTo>
                    <a:pt x="35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4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60"/>
            <p:cNvSpPr/>
            <p:nvPr/>
          </p:nvSpPr>
          <p:spPr>
            <a:xfrm>
              <a:off x="101757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61"/>
            <p:cNvSpPr/>
            <p:nvPr/>
          </p:nvSpPr>
          <p:spPr>
            <a:xfrm>
              <a:off x="1019016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6" y="82"/>
                  </a:lnTo>
                  <a:lnTo>
                    <a:pt x="12" y="81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62"/>
            <p:cNvSpPr/>
            <p:nvPr/>
          </p:nvSpPr>
          <p:spPr>
            <a:xfrm>
              <a:off x="10220400" y="6969240"/>
              <a:ext cx="33120" cy="27000"/>
            </a:xfrm>
            <a:custGeom>
              <a:avLst/>
              <a:gdLst/>
              <a:ahLst/>
              <a:cxnLst/>
              <a:rect l="l" t="t" r="r" b="b"/>
              <a:pathLst>
                <a:path w="91" h="85">
                  <a:moveTo>
                    <a:pt x="91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5" y="16"/>
                  </a:lnTo>
                  <a:lnTo>
                    <a:pt x="53" y="23"/>
                  </a:lnTo>
                  <a:lnTo>
                    <a:pt x="51" y="33"/>
                  </a:lnTo>
                  <a:lnTo>
                    <a:pt x="51" y="85"/>
                  </a:lnTo>
                  <a:lnTo>
                    <a:pt x="39" y="8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3" y="12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4" y="5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1" y="29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63"/>
            <p:cNvSpPr/>
            <p:nvPr/>
          </p:nvSpPr>
          <p:spPr>
            <a:xfrm>
              <a:off x="981288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40" y="47"/>
                  </a:lnTo>
                  <a:lnTo>
                    <a:pt x="26" y="47"/>
                  </a:lnTo>
                  <a:lnTo>
                    <a:pt x="26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64"/>
            <p:cNvSpPr/>
            <p:nvPr/>
          </p:nvSpPr>
          <p:spPr>
            <a:xfrm>
              <a:off x="9834120" y="70272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7" y="84"/>
                  </a:lnTo>
                  <a:lnTo>
                    <a:pt x="12" y="82"/>
                  </a:lnTo>
                  <a:lnTo>
                    <a:pt x="8" y="80"/>
                  </a:lnTo>
                  <a:lnTo>
                    <a:pt x="5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65"/>
            <p:cNvSpPr/>
            <p:nvPr/>
          </p:nvSpPr>
          <p:spPr>
            <a:xfrm>
              <a:off x="9837360" y="7015320"/>
              <a:ext cx="14040" cy="4680"/>
            </a:xfrm>
            <a:custGeom>
              <a:avLst/>
              <a:gdLst/>
              <a:ahLst/>
              <a:cxnLst/>
              <a:rect l="l" t="t" r="r" b="b"/>
              <a:pathLst>
                <a:path w="39" h="15">
                  <a:moveTo>
                    <a:pt x="39" y="15"/>
                  </a:moveTo>
                  <a:lnTo>
                    <a:pt x="25" y="1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15"/>
                  </a:lnTo>
                  <a:close/>
                  <a:moveTo>
                    <a:pt x="1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66"/>
            <p:cNvSpPr/>
            <p:nvPr/>
          </p:nvSpPr>
          <p:spPr>
            <a:xfrm>
              <a:off x="9864000" y="702612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3"/>
                  </a:moveTo>
                  <a:lnTo>
                    <a:pt x="35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4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67"/>
            <p:cNvSpPr/>
            <p:nvPr/>
          </p:nvSpPr>
          <p:spPr>
            <a:xfrm>
              <a:off x="9893880" y="7015320"/>
              <a:ext cx="47520" cy="37800"/>
            </a:xfrm>
            <a:custGeom>
              <a:avLst/>
              <a:gdLst/>
              <a:ahLst/>
              <a:cxnLst/>
              <a:rect l="l" t="t" r="r" b="b"/>
              <a:pathLst>
                <a:path w="129" h="118">
                  <a:moveTo>
                    <a:pt x="129" y="0"/>
                  </a:moveTo>
                  <a:lnTo>
                    <a:pt x="103" y="118"/>
                  </a:lnTo>
                  <a:lnTo>
                    <a:pt x="86" y="118"/>
                  </a:lnTo>
                  <a:lnTo>
                    <a:pt x="65" y="14"/>
                  </a:lnTo>
                  <a:lnTo>
                    <a:pt x="43" y="118"/>
                  </a:lnTo>
                  <a:lnTo>
                    <a:pt x="26" y="1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10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95" y="103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68"/>
            <p:cNvSpPr/>
            <p:nvPr/>
          </p:nvSpPr>
          <p:spPr>
            <a:xfrm>
              <a:off x="9946080" y="701532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5" y="117"/>
                  </a:moveTo>
                  <a:lnTo>
                    <a:pt x="2" y="117"/>
                  </a:lnTo>
                  <a:lnTo>
                    <a:pt x="2" y="35"/>
                  </a:lnTo>
                  <a:lnTo>
                    <a:pt x="15" y="35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69"/>
            <p:cNvSpPr/>
            <p:nvPr/>
          </p:nvSpPr>
          <p:spPr>
            <a:xfrm>
              <a:off x="9960480" y="7026120"/>
              <a:ext cx="12960" cy="27000"/>
            </a:xfrm>
            <a:custGeom>
              <a:avLst/>
              <a:gdLst/>
              <a:ahLst/>
              <a:cxnLst/>
              <a:rect l="l" t="t" r="r" b="b"/>
              <a:pathLst>
                <a:path w="36" h="85">
                  <a:moveTo>
                    <a:pt x="36" y="13"/>
                  </a:moveTo>
                  <a:lnTo>
                    <a:pt x="36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6" y="13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70"/>
            <p:cNvSpPr/>
            <p:nvPr/>
          </p:nvSpPr>
          <p:spPr>
            <a:xfrm>
              <a:off x="9975960" y="7020360"/>
              <a:ext cx="14040" cy="33120"/>
            </a:xfrm>
            <a:custGeom>
              <a:avLst/>
              <a:gdLst/>
              <a:ahLst/>
              <a:cxnLst/>
              <a:rect l="l" t="t" r="r" b="b"/>
              <a:pathLst>
                <a:path w="39" h="104">
                  <a:moveTo>
                    <a:pt x="39" y="104"/>
                  </a:moveTo>
                  <a:lnTo>
                    <a:pt x="39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3" y="97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39" y="22"/>
                  </a:lnTo>
                  <a:lnTo>
                    <a:pt x="39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9" y="94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71"/>
            <p:cNvSpPr/>
            <p:nvPr/>
          </p:nvSpPr>
          <p:spPr>
            <a:xfrm>
              <a:off x="9995040" y="702612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1" y="69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0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8" y="87"/>
                  </a:lnTo>
                  <a:lnTo>
                    <a:pt x="14" y="85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0"/>
                  </a:lnTo>
                  <a:lnTo>
                    <a:pt x="17" y="75"/>
                  </a:lnTo>
                  <a:lnTo>
                    <a:pt x="21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6" y="59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9" y="51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18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7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40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51"/>
                  </a:lnTo>
                  <a:lnTo>
                    <a:pt x="50" y="54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72"/>
            <p:cNvSpPr/>
            <p:nvPr/>
          </p:nvSpPr>
          <p:spPr>
            <a:xfrm>
              <a:off x="1001952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59"/>
                  </a:moveTo>
                  <a:lnTo>
                    <a:pt x="56" y="59"/>
                  </a:lnTo>
                  <a:lnTo>
                    <a:pt x="54" y="66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48" y="79"/>
                  </a:lnTo>
                  <a:lnTo>
                    <a:pt x="45" y="83"/>
                  </a:lnTo>
                  <a:lnTo>
                    <a:pt x="40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1" y="87"/>
                  </a:lnTo>
                  <a:lnTo>
                    <a:pt x="15" y="84"/>
                  </a:lnTo>
                  <a:lnTo>
                    <a:pt x="9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6" y="4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8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30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59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8" y="75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1" y="66"/>
                  </a:lnTo>
                  <a:lnTo>
                    <a:pt x="42" y="59"/>
                  </a:lnTo>
                  <a:lnTo>
                    <a:pt x="56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73"/>
            <p:cNvSpPr/>
            <p:nvPr/>
          </p:nvSpPr>
          <p:spPr>
            <a:xfrm>
              <a:off x="10047240" y="701532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42" y="11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6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8" y="48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13" y="68"/>
                  </a:lnTo>
                  <a:lnTo>
                    <a:pt x="13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7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51" y="44"/>
                  </a:lnTo>
                  <a:lnTo>
                    <a:pt x="54" y="49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74"/>
            <p:cNvSpPr/>
            <p:nvPr/>
          </p:nvSpPr>
          <p:spPr>
            <a:xfrm>
              <a:off x="1007388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85"/>
                  </a:moveTo>
                  <a:lnTo>
                    <a:pt x="43" y="8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40" y="79"/>
                  </a:lnTo>
                  <a:lnTo>
                    <a:pt x="34" y="83"/>
                  </a:lnTo>
                  <a:lnTo>
                    <a:pt x="28" y="85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7" y="85"/>
                  </a:lnTo>
                  <a:lnTo>
                    <a:pt x="12" y="84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4" y="47"/>
                  </a:lnTo>
                  <a:lnTo>
                    <a:pt x="7" y="4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9" y="36"/>
                  </a:lnTo>
                  <a:lnTo>
                    <a:pt x="25" y="35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6" y="85"/>
                  </a:lnTo>
                  <a:lnTo>
                    <a:pt x="56" y="85"/>
                  </a:lnTo>
                  <a:close/>
                  <a:moveTo>
                    <a:pt x="43" y="53"/>
                  </a:moveTo>
                  <a:lnTo>
                    <a:pt x="43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28" y="45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75"/>
            <p:cNvSpPr/>
            <p:nvPr/>
          </p:nvSpPr>
          <p:spPr>
            <a:xfrm>
              <a:off x="1010052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20"/>
                  </a:lnTo>
                  <a:lnTo>
                    <a:pt x="25" y="26"/>
                  </a:lnTo>
                  <a:lnTo>
                    <a:pt x="25" y="38"/>
                  </a:lnTo>
                  <a:lnTo>
                    <a:pt x="38" y="38"/>
                  </a:lnTo>
                  <a:lnTo>
                    <a:pt x="38" y="47"/>
                  </a:lnTo>
                  <a:lnTo>
                    <a:pt x="25" y="47"/>
                  </a:lnTo>
                  <a:lnTo>
                    <a:pt x="25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76"/>
            <p:cNvSpPr/>
            <p:nvPr/>
          </p:nvSpPr>
          <p:spPr>
            <a:xfrm>
              <a:off x="10118160" y="702036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4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1" y="22"/>
                  </a:lnTo>
                  <a:lnTo>
                    <a:pt x="41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77"/>
            <p:cNvSpPr/>
            <p:nvPr/>
          </p:nvSpPr>
          <p:spPr>
            <a:xfrm>
              <a:off x="9816120" y="708408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3"/>
                  </a:moveTo>
                  <a:lnTo>
                    <a:pt x="43" y="83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39" y="77"/>
                  </a:lnTo>
                  <a:lnTo>
                    <a:pt x="34" y="82"/>
                  </a:lnTo>
                  <a:lnTo>
                    <a:pt x="28" y="83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3" y="83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6" y="71"/>
                  </a:lnTo>
                  <a:lnTo>
                    <a:pt x="19" y="72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30" y="75"/>
                  </a:lnTo>
                  <a:lnTo>
                    <a:pt x="33" y="74"/>
                  </a:lnTo>
                  <a:lnTo>
                    <a:pt x="36" y="71"/>
                  </a:lnTo>
                  <a:lnTo>
                    <a:pt x="38" y="69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3" y="51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83"/>
                  </a:lnTo>
                  <a:lnTo>
                    <a:pt x="56" y="8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78"/>
            <p:cNvSpPr/>
            <p:nvPr/>
          </p:nvSpPr>
          <p:spPr>
            <a:xfrm>
              <a:off x="984492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4"/>
                  </a:moveTo>
                  <a:lnTo>
                    <a:pt x="43" y="84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2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4"/>
                  </a:lnTo>
                  <a:lnTo>
                    <a:pt x="1" y="8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7" y="7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4" y="10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79"/>
            <p:cNvSpPr/>
            <p:nvPr/>
          </p:nvSpPr>
          <p:spPr>
            <a:xfrm>
              <a:off x="9874080" y="7072200"/>
              <a:ext cx="21960" cy="38880"/>
            </a:xfrm>
            <a:custGeom>
              <a:avLst/>
              <a:gdLst/>
              <a:ahLst/>
              <a:cxnLst/>
              <a:rect l="l" t="t" r="r" b="b"/>
              <a:pathLst>
                <a:path w="58" h="119">
                  <a:moveTo>
                    <a:pt x="58" y="118"/>
                  </a:moveTo>
                  <a:lnTo>
                    <a:pt x="44" y="118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1" y="113"/>
                  </a:lnTo>
                  <a:lnTo>
                    <a:pt x="36" y="117"/>
                  </a:lnTo>
                  <a:lnTo>
                    <a:pt x="31" y="118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18" y="118"/>
                  </a:lnTo>
                  <a:lnTo>
                    <a:pt x="12" y="116"/>
                  </a:lnTo>
                  <a:lnTo>
                    <a:pt x="7" y="111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7" y="41"/>
                  </a:lnTo>
                  <a:lnTo>
                    <a:pt x="12" y="37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31" y="34"/>
                  </a:lnTo>
                  <a:lnTo>
                    <a:pt x="36" y="37"/>
                  </a:lnTo>
                  <a:lnTo>
                    <a:pt x="41" y="39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8" y="118"/>
                  </a:lnTo>
                  <a:lnTo>
                    <a:pt x="58" y="118"/>
                  </a:lnTo>
                  <a:close/>
                  <a:moveTo>
                    <a:pt x="44" y="77"/>
                  </a:moveTo>
                  <a:lnTo>
                    <a:pt x="44" y="77"/>
                  </a:lnTo>
                  <a:lnTo>
                    <a:pt x="43" y="6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39" y="49"/>
                  </a:lnTo>
                  <a:lnTo>
                    <a:pt x="37" y="46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8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3" y="63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89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8" y="104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32" y="110"/>
                  </a:lnTo>
                  <a:lnTo>
                    <a:pt x="37" y="107"/>
                  </a:lnTo>
                  <a:lnTo>
                    <a:pt x="39" y="104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3" y="91"/>
                  </a:lnTo>
                  <a:lnTo>
                    <a:pt x="44" y="77"/>
                  </a:lnTo>
                  <a:lnTo>
                    <a:pt x="44" y="7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80"/>
            <p:cNvSpPr/>
            <p:nvPr/>
          </p:nvSpPr>
          <p:spPr>
            <a:xfrm>
              <a:off x="9920520" y="707220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13" y="12"/>
                  </a:lnTo>
                  <a:lnTo>
                    <a:pt x="13" y="51"/>
                  </a:lnTo>
                  <a:lnTo>
                    <a:pt x="51" y="51"/>
                  </a:lnTo>
                  <a:lnTo>
                    <a:pt x="51" y="63"/>
                  </a:lnTo>
                  <a:lnTo>
                    <a:pt x="13" y="63"/>
                  </a:lnTo>
                  <a:lnTo>
                    <a:pt x="13" y="106"/>
                  </a:lnTo>
                  <a:lnTo>
                    <a:pt x="55" y="106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81"/>
            <p:cNvSpPr/>
            <p:nvPr/>
          </p:nvSpPr>
          <p:spPr>
            <a:xfrm>
              <a:off x="994716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4"/>
                  </a:moveTo>
                  <a:lnTo>
                    <a:pt x="42" y="84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1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7" y="4"/>
                  </a:lnTo>
                  <a:lnTo>
                    <a:pt x="50" y="6"/>
                  </a:lnTo>
                  <a:lnTo>
                    <a:pt x="53" y="10"/>
                  </a:lnTo>
                  <a:lnTo>
                    <a:pt x="54" y="15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82"/>
            <p:cNvSpPr/>
            <p:nvPr/>
          </p:nvSpPr>
          <p:spPr>
            <a:xfrm>
              <a:off x="997596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45"/>
                  </a:moveTo>
                  <a:lnTo>
                    <a:pt x="13" y="45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0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39" y="72"/>
                  </a:lnTo>
                  <a:lnTo>
                    <a:pt x="42" y="66"/>
                  </a:lnTo>
                  <a:lnTo>
                    <a:pt x="43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65"/>
                  </a:lnTo>
                  <a:lnTo>
                    <a:pt x="54" y="70"/>
                  </a:lnTo>
                  <a:lnTo>
                    <a:pt x="51" y="75"/>
                  </a:lnTo>
                  <a:lnTo>
                    <a:pt x="48" y="79"/>
                  </a:lnTo>
                  <a:lnTo>
                    <a:pt x="44" y="82"/>
                  </a:lnTo>
                  <a:lnTo>
                    <a:pt x="39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0" y="85"/>
                  </a:lnTo>
                  <a:lnTo>
                    <a:pt x="13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7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7"/>
                  </a:lnTo>
                  <a:lnTo>
                    <a:pt x="55" y="24"/>
                  </a:lnTo>
                  <a:lnTo>
                    <a:pt x="56" y="41"/>
                  </a:lnTo>
                  <a:lnTo>
                    <a:pt x="56" y="45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3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15"/>
                  </a:lnTo>
                  <a:lnTo>
                    <a:pt x="37" y="11"/>
                  </a:lnTo>
                  <a:lnTo>
                    <a:pt x="33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18" y="13"/>
                  </a:lnTo>
                  <a:lnTo>
                    <a:pt x="15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83"/>
            <p:cNvSpPr/>
            <p:nvPr/>
          </p:nvSpPr>
          <p:spPr>
            <a:xfrm>
              <a:off x="10004760" y="708300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4" h="84">
                  <a:moveTo>
                    <a:pt x="34" y="12"/>
                  </a:moveTo>
                  <a:lnTo>
                    <a:pt x="34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33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84"/>
            <p:cNvSpPr/>
            <p:nvPr/>
          </p:nvSpPr>
          <p:spPr>
            <a:xfrm>
              <a:off x="10021680" y="7083000"/>
              <a:ext cx="20880" cy="37800"/>
            </a:xfrm>
            <a:custGeom>
              <a:avLst/>
              <a:gdLst/>
              <a:ahLst/>
              <a:cxnLst/>
              <a:rect l="l" t="t" r="r" b="b"/>
              <a:pathLst>
                <a:path w="58" h="117">
                  <a:moveTo>
                    <a:pt x="58" y="1"/>
                  </a:moveTo>
                  <a:lnTo>
                    <a:pt x="58" y="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7" y="15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95"/>
                  </a:lnTo>
                  <a:lnTo>
                    <a:pt x="55" y="101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46" y="113"/>
                  </a:lnTo>
                  <a:lnTo>
                    <a:pt x="41" y="114"/>
                  </a:lnTo>
                  <a:lnTo>
                    <a:pt x="35" y="115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2" y="117"/>
                  </a:lnTo>
                  <a:lnTo>
                    <a:pt x="17" y="115"/>
                  </a:lnTo>
                  <a:lnTo>
                    <a:pt x="12" y="113"/>
                  </a:lnTo>
                  <a:lnTo>
                    <a:pt x="9" y="111"/>
                  </a:lnTo>
                  <a:lnTo>
                    <a:pt x="5" y="107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6" y="99"/>
                  </a:lnTo>
                  <a:lnTo>
                    <a:pt x="18" y="103"/>
                  </a:lnTo>
                  <a:lnTo>
                    <a:pt x="23" y="107"/>
                  </a:lnTo>
                  <a:lnTo>
                    <a:pt x="28" y="107"/>
                  </a:lnTo>
                  <a:lnTo>
                    <a:pt x="28" y="107"/>
                  </a:lnTo>
                  <a:lnTo>
                    <a:pt x="33" y="107"/>
                  </a:lnTo>
                  <a:lnTo>
                    <a:pt x="36" y="106"/>
                  </a:lnTo>
                  <a:lnTo>
                    <a:pt x="40" y="103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3" y="94"/>
                  </a:lnTo>
                  <a:lnTo>
                    <a:pt x="43" y="84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36" y="81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17" y="82"/>
                  </a:lnTo>
                  <a:lnTo>
                    <a:pt x="12" y="79"/>
                  </a:lnTo>
                  <a:lnTo>
                    <a:pt x="7" y="7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1" y="6"/>
                  </a:lnTo>
                  <a:lnTo>
                    <a:pt x="45" y="11"/>
                  </a:lnTo>
                  <a:lnTo>
                    <a:pt x="45" y="1"/>
                  </a:lnTo>
                  <a:lnTo>
                    <a:pt x="58" y="1"/>
                  </a:lnTo>
                  <a:close/>
                  <a:moveTo>
                    <a:pt x="45" y="40"/>
                  </a:moveTo>
                  <a:lnTo>
                    <a:pt x="45" y="40"/>
                  </a:lnTo>
                  <a:lnTo>
                    <a:pt x="43" y="2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3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55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7" y="71"/>
                  </a:lnTo>
                  <a:lnTo>
                    <a:pt x="40" y="67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5" y="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85"/>
            <p:cNvSpPr/>
            <p:nvPr/>
          </p:nvSpPr>
          <p:spPr>
            <a:xfrm>
              <a:off x="10051560" y="707220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4"/>
                  </a:lnTo>
                  <a:lnTo>
                    <a:pt x="13" y="34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86"/>
            <p:cNvSpPr/>
            <p:nvPr/>
          </p:nvSpPr>
          <p:spPr>
            <a:xfrm>
              <a:off x="1006380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7" h="85">
                  <a:moveTo>
                    <a:pt x="57" y="45"/>
                  </a:moveTo>
                  <a:lnTo>
                    <a:pt x="14" y="45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6"/>
                  </a:lnTo>
                  <a:lnTo>
                    <a:pt x="44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65"/>
                  </a:lnTo>
                  <a:lnTo>
                    <a:pt x="54" y="70"/>
                  </a:lnTo>
                  <a:lnTo>
                    <a:pt x="52" y="75"/>
                  </a:lnTo>
                  <a:lnTo>
                    <a:pt x="50" y="79"/>
                  </a:lnTo>
                  <a:lnTo>
                    <a:pt x="45" y="82"/>
                  </a:lnTo>
                  <a:lnTo>
                    <a:pt x="40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5" y="83"/>
                  </a:lnTo>
                  <a:lnTo>
                    <a:pt x="9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69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3"/>
                  </a:lnTo>
                  <a:lnTo>
                    <a:pt x="50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6" y="17"/>
                  </a:lnTo>
                  <a:lnTo>
                    <a:pt x="57" y="24"/>
                  </a:lnTo>
                  <a:lnTo>
                    <a:pt x="57" y="41"/>
                  </a:lnTo>
                  <a:lnTo>
                    <a:pt x="57" y="45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4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20" y="13"/>
                  </a:lnTo>
                  <a:lnTo>
                    <a:pt x="16" y="1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87"/>
            <p:cNvSpPr/>
            <p:nvPr/>
          </p:nvSpPr>
          <p:spPr>
            <a:xfrm>
              <a:off x="9514080" y="6828480"/>
              <a:ext cx="35280" cy="37080"/>
            </a:xfrm>
            <a:custGeom>
              <a:avLst/>
              <a:gdLst/>
              <a:ahLst/>
              <a:cxnLst/>
              <a:rect l="l" t="t" r="r" b="b"/>
              <a:pathLst>
                <a:path w="96" h="114">
                  <a:moveTo>
                    <a:pt x="75" y="14"/>
                  </a:moveTo>
                  <a:lnTo>
                    <a:pt x="75" y="14"/>
                  </a:lnTo>
                  <a:lnTo>
                    <a:pt x="68" y="11"/>
                  </a:lnTo>
                  <a:lnTo>
                    <a:pt x="62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48" y="9"/>
                  </a:lnTo>
                  <a:lnTo>
                    <a:pt x="41" y="12"/>
                  </a:lnTo>
                  <a:lnTo>
                    <a:pt x="34" y="15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8" y="35"/>
                  </a:lnTo>
                  <a:lnTo>
                    <a:pt x="16" y="4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6" y="67"/>
                  </a:lnTo>
                  <a:lnTo>
                    <a:pt x="18" y="77"/>
                  </a:lnTo>
                  <a:lnTo>
                    <a:pt x="21" y="85"/>
                  </a:lnTo>
                  <a:lnTo>
                    <a:pt x="26" y="92"/>
                  </a:lnTo>
                  <a:lnTo>
                    <a:pt x="32" y="97"/>
                  </a:lnTo>
                  <a:lnTo>
                    <a:pt x="38" y="102"/>
                  </a:lnTo>
                  <a:lnTo>
                    <a:pt x="45" y="104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65" y="103"/>
                  </a:lnTo>
                  <a:lnTo>
                    <a:pt x="74" y="101"/>
                  </a:lnTo>
                  <a:lnTo>
                    <a:pt x="74" y="68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3" y="62"/>
                  </a:lnTo>
                  <a:lnTo>
                    <a:pt x="64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5" y="65"/>
                  </a:lnTo>
                  <a:lnTo>
                    <a:pt x="94" y="66"/>
                  </a:lnTo>
                  <a:lnTo>
                    <a:pt x="92" y="67"/>
                  </a:lnTo>
                  <a:lnTo>
                    <a:pt x="88" y="6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3" y="105"/>
                  </a:lnTo>
                  <a:lnTo>
                    <a:pt x="76" y="109"/>
                  </a:lnTo>
                  <a:lnTo>
                    <a:pt x="64" y="113"/>
                  </a:lnTo>
                  <a:lnTo>
                    <a:pt x="57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39" y="113"/>
                  </a:lnTo>
                  <a:lnTo>
                    <a:pt x="30" y="110"/>
                  </a:lnTo>
                  <a:lnTo>
                    <a:pt x="22" y="107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3"/>
                  </a:lnTo>
                  <a:lnTo>
                    <a:pt x="2" y="7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6" y="3"/>
                  </a:lnTo>
                  <a:lnTo>
                    <a:pt x="4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88"/>
            <p:cNvSpPr/>
            <p:nvPr/>
          </p:nvSpPr>
          <p:spPr>
            <a:xfrm>
              <a:off x="95540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1"/>
                  </a:lnTo>
                  <a:lnTo>
                    <a:pt x="51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1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3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8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89"/>
            <p:cNvSpPr/>
            <p:nvPr/>
          </p:nvSpPr>
          <p:spPr>
            <a:xfrm>
              <a:off x="9580680" y="6826680"/>
              <a:ext cx="17280" cy="37800"/>
            </a:xfrm>
            <a:custGeom>
              <a:avLst/>
              <a:gdLst/>
              <a:ahLst/>
              <a:cxnLst/>
              <a:rect l="l" t="t" r="r" b="b"/>
              <a:pathLst>
                <a:path w="48" h="118">
                  <a:moveTo>
                    <a:pt x="45" y="49"/>
                  </a:moveTo>
                  <a:lnTo>
                    <a:pt x="26" y="49"/>
                  </a:lnTo>
                  <a:lnTo>
                    <a:pt x="26" y="109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5"/>
                  </a:lnTo>
                  <a:lnTo>
                    <a:pt x="38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6" y="110"/>
                  </a:lnTo>
                  <a:lnTo>
                    <a:pt x="12" y="109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2" y="4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29"/>
                  </a:lnTo>
                  <a:lnTo>
                    <a:pt x="15" y="22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6" y="6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2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6" y="41"/>
                  </a:lnTo>
                  <a:lnTo>
                    <a:pt x="47" y="41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90"/>
            <p:cNvSpPr/>
            <p:nvPr/>
          </p:nvSpPr>
          <p:spPr>
            <a:xfrm>
              <a:off x="9599760" y="6830640"/>
              <a:ext cx="27360" cy="34920"/>
            </a:xfrm>
            <a:custGeom>
              <a:avLst/>
              <a:gdLst/>
              <a:ahLst/>
              <a:cxnLst/>
              <a:rect l="l" t="t" r="r" b="b"/>
              <a:pathLst>
                <a:path w="73" h="108">
                  <a:moveTo>
                    <a:pt x="73" y="67"/>
                  </a:moveTo>
                  <a:lnTo>
                    <a:pt x="73" y="67"/>
                  </a:lnTo>
                  <a:lnTo>
                    <a:pt x="72" y="77"/>
                  </a:lnTo>
                  <a:lnTo>
                    <a:pt x="70" y="85"/>
                  </a:lnTo>
                  <a:lnTo>
                    <a:pt x="66" y="92"/>
                  </a:lnTo>
                  <a:lnTo>
                    <a:pt x="61" y="98"/>
                  </a:lnTo>
                  <a:lnTo>
                    <a:pt x="55" y="102"/>
                  </a:lnTo>
                  <a:lnTo>
                    <a:pt x="49" y="105"/>
                  </a:lnTo>
                  <a:lnTo>
                    <a:pt x="42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29" y="108"/>
                  </a:lnTo>
                  <a:lnTo>
                    <a:pt x="22" y="105"/>
                  </a:lnTo>
                  <a:lnTo>
                    <a:pt x="16" y="103"/>
                  </a:lnTo>
                  <a:lnTo>
                    <a:pt x="11" y="98"/>
                  </a:lnTo>
                  <a:lnTo>
                    <a:pt x="6" y="92"/>
                  </a:lnTo>
                  <a:lnTo>
                    <a:pt x="4" y="86"/>
                  </a:lnTo>
                  <a:lnTo>
                    <a:pt x="1" y="7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2" y="38"/>
                  </a:lnTo>
                  <a:lnTo>
                    <a:pt x="18" y="33"/>
                  </a:lnTo>
                  <a:lnTo>
                    <a:pt x="24" y="30"/>
                  </a:lnTo>
                  <a:lnTo>
                    <a:pt x="31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6" y="29"/>
                  </a:lnTo>
                  <a:lnTo>
                    <a:pt x="52" y="30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7" y="43"/>
                  </a:lnTo>
                  <a:lnTo>
                    <a:pt x="70" y="49"/>
                  </a:lnTo>
                  <a:lnTo>
                    <a:pt x="72" y="57"/>
                  </a:lnTo>
                  <a:lnTo>
                    <a:pt x="73" y="67"/>
                  </a:lnTo>
                  <a:lnTo>
                    <a:pt x="73" y="67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15" y="75"/>
                  </a:lnTo>
                  <a:lnTo>
                    <a:pt x="16" y="81"/>
                  </a:lnTo>
                  <a:lnTo>
                    <a:pt x="18" y="87"/>
                  </a:lnTo>
                  <a:lnTo>
                    <a:pt x="21" y="91"/>
                  </a:lnTo>
                  <a:lnTo>
                    <a:pt x="24" y="95"/>
                  </a:lnTo>
                  <a:lnTo>
                    <a:pt x="28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41" y="98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58" y="81"/>
                  </a:lnTo>
                  <a:lnTo>
                    <a:pt x="59" y="7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0"/>
                  </a:lnTo>
                  <a:lnTo>
                    <a:pt x="58" y="54"/>
                  </a:lnTo>
                  <a:lnTo>
                    <a:pt x="55" y="48"/>
                  </a:lnTo>
                  <a:lnTo>
                    <a:pt x="53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1" y="37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1" y="4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23" y="15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3" y="15"/>
                  </a:lnTo>
                  <a:close/>
                  <a:moveTo>
                    <a:pt x="51" y="15"/>
                  </a:moveTo>
                  <a:lnTo>
                    <a:pt x="51" y="15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5" y="13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91"/>
            <p:cNvSpPr/>
            <p:nvPr/>
          </p:nvSpPr>
          <p:spPr>
            <a:xfrm>
              <a:off x="963072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5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7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92"/>
            <p:cNvSpPr/>
            <p:nvPr/>
          </p:nvSpPr>
          <p:spPr>
            <a:xfrm>
              <a:off x="965412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0" y="111"/>
                  </a:lnTo>
                  <a:lnTo>
                    <a:pt x="45" y="114"/>
                  </a:lnTo>
                  <a:lnTo>
                    <a:pt x="39" y="117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9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1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3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2" y="39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7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4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4" y="85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93"/>
            <p:cNvSpPr/>
            <p:nvPr/>
          </p:nvSpPr>
          <p:spPr>
            <a:xfrm>
              <a:off x="9686160" y="6839280"/>
              <a:ext cx="23040" cy="26280"/>
            </a:xfrm>
            <a:custGeom>
              <a:avLst/>
              <a:gdLst/>
              <a:ahLst/>
              <a:cxnLst/>
              <a:rect l="l" t="t" r="r" b="b"/>
              <a:pathLst>
                <a:path w="62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2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9" y="72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8" y="81"/>
                  </a:lnTo>
                  <a:lnTo>
                    <a:pt x="21" y="78"/>
                  </a:lnTo>
                  <a:lnTo>
                    <a:pt x="16" y="76"/>
                  </a:lnTo>
                  <a:lnTo>
                    <a:pt x="11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94"/>
            <p:cNvSpPr/>
            <p:nvPr/>
          </p:nvSpPr>
          <p:spPr>
            <a:xfrm>
              <a:off x="97128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6" y="15"/>
                  </a:lnTo>
                  <a:lnTo>
                    <a:pt x="26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8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6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95"/>
            <p:cNvSpPr/>
            <p:nvPr/>
          </p:nvSpPr>
          <p:spPr>
            <a:xfrm>
              <a:off x="9735120" y="683244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1" h="100">
                  <a:moveTo>
                    <a:pt x="48" y="30"/>
                  </a:moveTo>
                  <a:lnTo>
                    <a:pt x="26" y="30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8" y="87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41" y="90"/>
                  </a:lnTo>
                  <a:lnTo>
                    <a:pt x="45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0" y="94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3" y="99"/>
                  </a:lnTo>
                  <a:lnTo>
                    <a:pt x="20" y="97"/>
                  </a:lnTo>
                  <a:lnTo>
                    <a:pt x="17" y="95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14" y="22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2"/>
                  </a:lnTo>
                  <a:lnTo>
                    <a:pt x="50" y="22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96"/>
            <p:cNvSpPr/>
            <p:nvPr/>
          </p:nvSpPr>
          <p:spPr>
            <a:xfrm>
              <a:off x="977076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9"/>
                  </a:lnTo>
                  <a:lnTo>
                    <a:pt x="77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0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1" y="39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9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85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97"/>
            <p:cNvSpPr/>
            <p:nvPr/>
          </p:nvSpPr>
          <p:spPr>
            <a:xfrm>
              <a:off x="9800640" y="683928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3"/>
                  </a:lnTo>
                  <a:lnTo>
                    <a:pt x="84" y="74"/>
                  </a:lnTo>
                  <a:lnTo>
                    <a:pt x="81" y="75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70"/>
                  </a:lnTo>
                  <a:lnTo>
                    <a:pt x="54" y="74"/>
                  </a:lnTo>
                  <a:lnTo>
                    <a:pt x="47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6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8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6" y="58"/>
                  </a:lnTo>
                  <a:lnTo>
                    <a:pt x="27" y="62"/>
                  </a:lnTo>
                  <a:lnTo>
                    <a:pt x="30" y="64"/>
                  </a:lnTo>
                  <a:lnTo>
                    <a:pt x="35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8" y="68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1" y="61"/>
                  </a:lnTo>
                  <a:lnTo>
                    <a:pt x="61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98"/>
            <p:cNvSpPr/>
            <p:nvPr/>
          </p:nvSpPr>
          <p:spPr>
            <a:xfrm>
              <a:off x="98352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4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4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8" y="77"/>
                  </a:lnTo>
                  <a:lnTo>
                    <a:pt x="36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99"/>
            <p:cNvSpPr/>
            <p:nvPr/>
          </p:nvSpPr>
          <p:spPr>
            <a:xfrm>
              <a:off x="98582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59" h="81">
                  <a:moveTo>
                    <a:pt x="35" y="9"/>
                  </a:moveTo>
                  <a:lnTo>
                    <a:pt x="35" y="9"/>
                  </a:lnTo>
                  <a:lnTo>
                    <a:pt x="31" y="10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5" y="26"/>
                  </a:lnTo>
                  <a:lnTo>
                    <a:pt x="13" y="3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6"/>
                  </a:lnTo>
                  <a:lnTo>
                    <a:pt x="14" y="52"/>
                  </a:lnTo>
                  <a:lnTo>
                    <a:pt x="17" y="58"/>
                  </a:lnTo>
                  <a:lnTo>
                    <a:pt x="19" y="63"/>
                  </a:lnTo>
                  <a:lnTo>
                    <a:pt x="23" y="66"/>
                  </a:lnTo>
                  <a:lnTo>
                    <a:pt x="26" y="69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4" y="70"/>
                  </a:lnTo>
                  <a:lnTo>
                    <a:pt x="50" y="69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6" y="72"/>
                  </a:lnTo>
                  <a:lnTo>
                    <a:pt x="51" y="76"/>
                  </a:lnTo>
                  <a:lnTo>
                    <a:pt x="43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5" y="81"/>
                  </a:lnTo>
                  <a:lnTo>
                    <a:pt x="19" y="78"/>
                  </a:lnTo>
                  <a:lnTo>
                    <a:pt x="13" y="76"/>
                  </a:lnTo>
                  <a:lnTo>
                    <a:pt x="8" y="71"/>
                  </a:lnTo>
                  <a:lnTo>
                    <a:pt x="5" y="65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6"/>
                  </a:lnTo>
                  <a:lnTo>
                    <a:pt x="57" y="18"/>
                  </a:lnTo>
                  <a:lnTo>
                    <a:pt x="55" y="21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2" y="10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100"/>
            <p:cNvSpPr/>
            <p:nvPr/>
          </p:nvSpPr>
          <p:spPr>
            <a:xfrm>
              <a:off x="9883800" y="682668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8" h="117">
                  <a:moveTo>
                    <a:pt x="25" y="49"/>
                  </a:moveTo>
                  <a:lnTo>
                    <a:pt x="25" y="49"/>
                  </a:lnTo>
                  <a:lnTo>
                    <a:pt x="25" y="49"/>
                  </a:lnTo>
                  <a:lnTo>
                    <a:pt x="28" y="46"/>
                  </a:lnTo>
                  <a:lnTo>
                    <a:pt x="34" y="42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2" y="48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6" y="66"/>
                  </a:lnTo>
                  <a:lnTo>
                    <a:pt x="76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7" y="111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3" y="112"/>
                  </a:lnTo>
                  <a:lnTo>
                    <a:pt x="57" y="109"/>
                  </a:lnTo>
                  <a:lnTo>
                    <a:pt x="63" y="108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3"/>
                  </a:lnTo>
                  <a:lnTo>
                    <a:pt x="61" y="58"/>
                  </a:lnTo>
                  <a:lnTo>
                    <a:pt x="59" y="55"/>
                  </a:lnTo>
                  <a:lnTo>
                    <a:pt x="58" y="52"/>
                  </a:lnTo>
                  <a:lnTo>
                    <a:pt x="52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3" y="51"/>
                  </a:lnTo>
                  <a:lnTo>
                    <a:pt x="28" y="54"/>
                  </a:lnTo>
                  <a:lnTo>
                    <a:pt x="25" y="57"/>
                  </a:lnTo>
                  <a:lnTo>
                    <a:pt x="25" y="108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7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2" y="112"/>
                  </a:lnTo>
                  <a:lnTo>
                    <a:pt x="6" y="109"/>
                  </a:lnTo>
                  <a:lnTo>
                    <a:pt x="12" y="108"/>
                  </a:lnTo>
                  <a:lnTo>
                    <a:pt x="12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25" y="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101"/>
            <p:cNvSpPr/>
            <p:nvPr/>
          </p:nvSpPr>
          <p:spPr>
            <a:xfrm>
              <a:off x="9920520" y="6839280"/>
              <a:ext cx="6480" cy="2628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8" y="18"/>
                  </a:moveTo>
                  <a:lnTo>
                    <a:pt x="8" y="18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5" y="81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6"/>
                  </a:lnTo>
                  <a:lnTo>
                    <a:pt x="14" y="78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102"/>
            <p:cNvSpPr/>
            <p:nvPr/>
          </p:nvSpPr>
          <p:spPr>
            <a:xfrm>
              <a:off x="9513000" y="7351200"/>
              <a:ext cx="24120" cy="25200"/>
            </a:xfrm>
            <a:custGeom>
              <a:avLst/>
              <a:gdLst/>
              <a:ahLst/>
              <a:cxnLst/>
              <a:rect l="l" t="t" r="r" b="b"/>
              <a:pathLst>
                <a:path w="67" h="80">
                  <a:moveTo>
                    <a:pt x="54" y="61"/>
                  </a:moveTo>
                  <a:lnTo>
                    <a:pt x="54" y="61"/>
                  </a:lnTo>
                  <a:lnTo>
                    <a:pt x="55" y="66"/>
                  </a:lnTo>
                  <a:lnTo>
                    <a:pt x="56" y="68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4"/>
                  </a:lnTo>
                  <a:lnTo>
                    <a:pt x="65" y="77"/>
                  </a:lnTo>
                  <a:lnTo>
                    <a:pt x="60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4" y="73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79"/>
                  </a:lnTo>
                  <a:lnTo>
                    <a:pt x="12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49"/>
                  </a:lnTo>
                  <a:lnTo>
                    <a:pt x="7" y="44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7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19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2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0"/>
                  </a:lnTo>
                  <a:lnTo>
                    <a:pt x="54" y="26"/>
                  </a:lnTo>
                  <a:lnTo>
                    <a:pt x="54" y="61"/>
                  </a:lnTo>
                  <a:close/>
                  <a:moveTo>
                    <a:pt x="37" y="43"/>
                  </a:moveTo>
                  <a:lnTo>
                    <a:pt x="37" y="43"/>
                  </a:lnTo>
                  <a:lnTo>
                    <a:pt x="28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3"/>
                  </a:lnTo>
                  <a:lnTo>
                    <a:pt x="14" y="55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7" y="67"/>
                  </a:lnTo>
                  <a:lnTo>
                    <a:pt x="20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2" y="61"/>
                  </a:lnTo>
                  <a:lnTo>
                    <a:pt x="42" y="43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103"/>
            <p:cNvSpPr/>
            <p:nvPr/>
          </p:nvSpPr>
          <p:spPr>
            <a:xfrm>
              <a:off x="953964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4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7" y="78"/>
                  </a:lnTo>
                  <a:lnTo>
                    <a:pt x="42" y="78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6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4"/>
                  </a:lnTo>
                  <a:lnTo>
                    <a:pt x="26" y="59"/>
                  </a:lnTo>
                  <a:lnTo>
                    <a:pt x="27" y="63"/>
                  </a:lnTo>
                  <a:lnTo>
                    <a:pt x="30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104"/>
            <p:cNvSpPr/>
            <p:nvPr/>
          </p:nvSpPr>
          <p:spPr>
            <a:xfrm>
              <a:off x="9573120" y="7338600"/>
              <a:ext cx="18360" cy="37800"/>
            </a:xfrm>
            <a:custGeom>
              <a:avLst/>
              <a:gdLst/>
              <a:ahLst/>
              <a:cxnLst/>
              <a:rect l="l" t="t" r="r" b="b"/>
              <a:pathLst>
                <a:path w="49" h="116">
                  <a:moveTo>
                    <a:pt x="46" y="48"/>
                  </a:moveTo>
                  <a:lnTo>
                    <a:pt x="25" y="48"/>
                  </a:lnTo>
                  <a:lnTo>
                    <a:pt x="25" y="108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5"/>
                  </a:lnTo>
                  <a:lnTo>
                    <a:pt x="37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3" y="114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5" y="42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28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2" y="9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3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8" y="13"/>
                  </a:lnTo>
                  <a:lnTo>
                    <a:pt x="27" y="18"/>
                  </a:lnTo>
                  <a:lnTo>
                    <a:pt x="25" y="24"/>
                  </a:lnTo>
                  <a:lnTo>
                    <a:pt x="25" y="39"/>
                  </a:lnTo>
                  <a:lnTo>
                    <a:pt x="47" y="39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105"/>
            <p:cNvSpPr/>
            <p:nvPr/>
          </p:nvSpPr>
          <p:spPr>
            <a:xfrm>
              <a:off x="9592920" y="73512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3" h="112">
                  <a:moveTo>
                    <a:pt x="71" y="10"/>
                  </a:moveTo>
                  <a:lnTo>
                    <a:pt x="58" y="10"/>
                  </a:lnTo>
                  <a:lnTo>
                    <a:pt x="58" y="10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0" y="36"/>
                  </a:lnTo>
                  <a:lnTo>
                    <a:pt x="58" y="41"/>
                  </a:lnTo>
                  <a:lnTo>
                    <a:pt x="54" y="44"/>
                  </a:lnTo>
                  <a:lnTo>
                    <a:pt x="49" y="47"/>
                  </a:lnTo>
                  <a:lnTo>
                    <a:pt x="44" y="49"/>
                  </a:lnTo>
                  <a:lnTo>
                    <a:pt x="38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6" y="65"/>
                  </a:lnTo>
                  <a:lnTo>
                    <a:pt x="60" y="66"/>
                  </a:lnTo>
                  <a:lnTo>
                    <a:pt x="64" y="68"/>
                  </a:lnTo>
                  <a:lnTo>
                    <a:pt x="66" y="71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68" y="86"/>
                  </a:lnTo>
                  <a:lnTo>
                    <a:pt x="66" y="92"/>
                  </a:lnTo>
                  <a:lnTo>
                    <a:pt x="64" y="98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2" y="112"/>
                  </a:lnTo>
                  <a:lnTo>
                    <a:pt x="16" y="110"/>
                  </a:lnTo>
                  <a:lnTo>
                    <a:pt x="11" y="109"/>
                  </a:lnTo>
                  <a:lnTo>
                    <a:pt x="7" y="107"/>
                  </a:lnTo>
                  <a:lnTo>
                    <a:pt x="4" y="104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5" y="80"/>
                  </a:lnTo>
                  <a:lnTo>
                    <a:pt x="10" y="77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6" y="50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3" y="44"/>
                  </a:lnTo>
                  <a:lnTo>
                    <a:pt x="8" y="40"/>
                  </a:lnTo>
                  <a:lnTo>
                    <a:pt x="6" y="3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73" y="1"/>
                  </a:lnTo>
                  <a:lnTo>
                    <a:pt x="71" y="10"/>
                  </a:lnTo>
                  <a:close/>
                  <a:moveTo>
                    <a:pt x="20" y="76"/>
                  </a:moveTo>
                  <a:lnTo>
                    <a:pt x="20" y="76"/>
                  </a:lnTo>
                  <a:lnTo>
                    <a:pt x="17" y="78"/>
                  </a:lnTo>
                  <a:lnTo>
                    <a:pt x="14" y="82"/>
                  </a:lnTo>
                  <a:lnTo>
                    <a:pt x="13" y="85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5"/>
                  </a:lnTo>
                  <a:lnTo>
                    <a:pt x="17" y="100"/>
                  </a:lnTo>
                  <a:lnTo>
                    <a:pt x="22" y="102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103"/>
                  </a:lnTo>
                  <a:lnTo>
                    <a:pt x="41" y="102"/>
                  </a:lnTo>
                  <a:lnTo>
                    <a:pt x="46" y="101"/>
                  </a:lnTo>
                  <a:lnTo>
                    <a:pt x="49" y="98"/>
                  </a:lnTo>
                  <a:lnTo>
                    <a:pt x="53" y="96"/>
                  </a:lnTo>
                  <a:lnTo>
                    <a:pt x="55" y="92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2"/>
                  </a:lnTo>
                  <a:lnTo>
                    <a:pt x="53" y="79"/>
                  </a:lnTo>
                  <a:lnTo>
                    <a:pt x="49" y="77"/>
                  </a:lnTo>
                  <a:lnTo>
                    <a:pt x="43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0" y="76"/>
                  </a:lnTo>
                  <a:lnTo>
                    <a:pt x="20" y="76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lnTo>
                    <a:pt x="18" y="30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41" y="42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18"/>
                  </a:lnTo>
                  <a:lnTo>
                    <a:pt x="46" y="12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8" y="8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20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106"/>
            <p:cNvSpPr/>
            <p:nvPr/>
          </p:nvSpPr>
          <p:spPr>
            <a:xfrm>
              <a:off x="9621720" y="735120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5" h="78"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5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12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5" y="20"/>
                  </a:lnTo>
                  <a:lnTo>
                    <a:pt x="25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107"/>
            <p:cNvSpPr/>
            <p:nvPr/>
          </p:nvSpPr>
          <p:spPr>
            <a:xfrm>
              <a:off x="964404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9"/>
                  </a:moveTo>
                  <a:lnTo>
                    <a:pt x="86" y="70"/>
                  </a:lnTo>
                  <a:lnTo>
                    <a:pt x="86" y="70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4" y="73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1"/>
                  </a:lnTo>
                  <a:lnTo>
                    <a:pt x="53" y="75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7"/>
                  </a:lnTo>
                  <a:lnTo>
                    <a:pt x="22" y="75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3"/>
                  </a:lnTo>
                  <a:lnTo>
                    <a:pt x="12" y="57"/>
                  </a:lnTo>
                  <a:lnTo>
                    <a:pt x="11" y="51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6" y="59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2" y="66"/>
                  </a:lnTo>
                  <a:lnTo>
                    <a:pt x="57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108"/>
            <p:cNvSpPr/>
            <p:nvPr/>
          </p:nvSpPr>
          <p:spPr>
            <a:xfrm>
              <a:off x="96786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6" y="4"/>
                  </a:lnTo>
                  <a:lnTo>
                    <a:pt x="69" y="7"/>
                  </a:lnTo>
                  <a:lnTo>
                    <a:pt x="72" y="11"/>
                  </a:lnTo>
                  <a:lnTo>
                    <a:pt x="74" y="16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109"/>
            <p:cNvSpPr/>
            <p:nvPr/>
          </p:nvSpPr>
          <p:spPr>
            <a:xfrm>
              <a:off x="9715320" y="7338600"/>
              <a:ext cx="27360" cy="37800"/>
            </a:xfrm>
            <a:custGeom>
              <a:avLst/>
              <a:gdLst/>
              <a:ahLst/>
              <a:cxnLst/>
              <a:rect l="l" t="t" r="r" b="b"/>
              <a:pathLst>
                <a:path w="77" h="117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1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1" y="114"/>
                  </a:lnTo>
                  <a:lnTo>
                    <a:pt x="54" y="116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44" y="114"/>
                  </a:lnTo>
                  <a:lnTo>
                    <a:pt x="38" y="116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3" y="113"/>
                  </a:lnTo>
                  <a:lnTo>
                    <a:pt x="10" y="109"/>
                  </a:lnTo>
                  <a:lnTo>
                    <a:pt x="5" y="104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2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8"/>
                  </a:lnTo>
                  <a:lnTo>
                    <a:pt x="53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1"/>
                  </a:moveTo>
                  <a:lnTo>
                    <a:pt x="53" y="51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7" y="57"/>
                  </a:lnTo>
                  <a:lnTo>
                    <a:pt x="14" y="63"/>
                  </a:lnTo>
                  <a:lnTo>
                    <a:pt x="13" y="69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99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5"/>
                  </a:lnTo>
                  <a:lnTo>
                    <a:pt x="47" y="104"/>
                  </a:lnTo>
                  <a:lnTo>
                    <a:pt x="50" y="102"/>
                  </a:lnTo>
                  <a:lnTo>
                    <a:pt x="53" y="99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110"/>
            <p:cNvSpPr/>
            <p:nvPr/>
          </p:nvSpPr>
          <p:spPr>
            <a:xfrm>
              <a:off x="97596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8" y="40"/>
                  </a:lnTo>
                  <a:lnTo>
                    <a:pt x="14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6" y="22"/>
                  </a:lnTo>
                  <a:lnTo>
                    <a:pt x="14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111"/>
            <p:cNvSpPr/>
            <p:nvPr/>
          </p:nvSpPr>
          <p:spPr>
            <a:xfrm>
              <a:off x="9786240" y="7339320"/>
              <a:ext cx="12960" cy="37080"/>
            </a:xfrm>
            <a:custGeom>
              <a:avLst/>
              <a:gdLst/>
              <a:ahLst/>
              <a:cxnLst/>
              <a:rect l="l" t="t" r="r" b="b"/>
              <a:pathLst>
                <a:path w="36" h="113">
                  <a:moveTo>
                    <a:pt x="24" y="105"/>
                  </a:moveTo>
                  <a:lnTo>
                    <a:pt x="34" y="107"/>
                  </a:lnTo>
                  <a:lnTo>
                    <a:pt x="34" y="107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12"/>
                  </a:lnTo>
                  <a:lnTo>
                    <a:pt x="35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6" y="107"/>
                  </a:lnTo>
                  <a:lnTo>
                    <a:pt x="11" y="105"/>
                  </a:lnTo>
                  <a:lnTo>
                    <a:pt x="11" y="4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24" y="36"/>
                  </a:lnTo>
                  <a:lnTo>
                    <a:pt x="24" y="105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112"/>
            <p:cNvSpPr/>
            <p:nvPr/>
          </p:nvSpPr>
          <p:spPr>
            <a:xfrm>
              <a:off x="98028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4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8" y="7"/>
                  </a:lnTo>
                  <a:lnTo>
                    <a:pt x="71" y="11"/>
                  </a:lnTo>
                  <a:lnTo>
                    <a:pt x="73" y="16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113"/>
            <p:cNvSpPr/>
            <p:nvPr/>
          </p:nvSpPr>
          <p:spPr>
            <a:xfrm>
              <a:off x="983844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114"/>
            <p:cNvSpPr/>
            <p:nvPr/>
          </p:nvSpPr>
          <p:spPr>
            <a:xfrm>
              <a:off x="986616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115"/>
            <p:cNvSpPr/>
            <p:nvPr/>
          </p:nvSpPr>
          <p:spPr>
            <a:xfrm>
              <a:off x="9902880" y="73404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5" y="54"/>
                  </a:moveTo>
                  <a:lnTo>
                    <a:pt x="55" y="54"/>
                  </a:lnTo>
                  <a:lnTo>
                    <a:pt x="55" y="54"/>
                  </a:lnTo>
                  <a:lnTo>
                    <a:pt x="61" y="55"/>
                  </a:lnTo>
                  <a:lnTo>
                    <a:pt x="66" y="57"/>
                  </a:lnTo>
                  <a:lnTo>
                    <a:pt x="70" y="58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9" y="69"/>
                  </a:lnTo>
                  <a:lnTo>
                    <a:pt x="80" y="74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0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0" y="102"/>
                  </a:lnTo>
                  <a:lnTo>
                    <a:pt x="64" y="105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2" y="104"/>
                  </a:lnTo>
                  <a:lnTo>
                    <a:pt x="4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5" y="16"/>
                  </a:lnTo>
                  <a:lnTo>
                    <a:pt x="78" y="21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8" y="33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2" y="45"/>
                  </a:lnTo>
                  <a:lnTo>
                    <a:pt x="68" y="49"/>
                  </a:lnTo>
                  <a:lnTo>
                    <a:pt x="64" y="51"/>
                  </a:lnTo>
                  <a:lnTo>
                    <a:pt x="55" y="54"/>
                  </a:lnTo>
                  <a:lnTo>
                    <a:pt x="55" y="54"/>
                  </a:lnTo>
                  <a:close/>
                  <a:moveTo>
                    <a:pt x="36" y="9"/>
                  </a:moveTo>
                  <a:lnTo>
                    <a:pt x="25" y="9"/>
                  </a:lnTo>
                  <a:lnTo>
                    <a:pt x="25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9" y="49"/>
                  </a:lnTo>
                  <a:lnTo>
                    <a:pt x="54" y="46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3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6" y="9"/>
                  </a:lnTo>
                  <a:lnTo>
                    <a:pt x="36" y="9"/>
                  </a:lnTo>
                  <a:close/>
                  <a:moveTo>
                    <a:pt x="38" y="58"/>
                  </a:moveTo>
                  <a:lnTo>
                    <a:pt x="25" y="58"/>
                  </a:lnTo>
                  <a:lnTo>
                    <a:pt x="25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4" y="100"/>
                  </a:lnTo>
                  <a:lnTo>
                    <a:pt x="50" y="99"/>
                  </a:lnTo>
                  <a:lnTo>
                    <a:pt x="55" y="98"/>
                  </a:lnTo>
                  <a:lnTo>
                    <a:pt x="60" y="96"/>
                  </a:lnTo>
                  <a:lnTo>
                    <a:pt x="62" y="92"/>
                  </a:lnTo>
                  <a:lnTo>
                    <a:pt x="64" y="88"/>
                  </a:lnTo>
                  <a:lnTo>
                    <a:pt x="66" y="84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5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0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44" y="60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16"/>
            <p:cNvSpPr/>
            <p:nvPr/>
          </p:nvSpPr>
          <p:spPr>
            <a:xfrm>
              <a:off x="993816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17"/>
            <p:cNvSpPr/>
            <p:nvPr/>
          </p:nvSpPr>
          <p:spPr>
            <a:xfrm>
              <a:off x="99658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18"/>
            <p:cNvSpPr/>
            <p:nvPr/>
          </p:nvSpPr>
          <p:spPr>
            <a:xfrm>
              <a:off x="998928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34" y="8"/>
                  </a:moveTo>
                  <a:lnTo>
                    <a:pt x="34" y="8"/>
                  </a:lnTo>
                  <a:lnTo>
                    <a:pt x="31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4" y="3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19" y="62"/>
                  </a:lnTo>
                  <a:lnTo>
                    <a:pt x="22" y="66"/>
                  </a:lnTo>
                  <a:lnTo>
                    <a:pt x="27" y="68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4" y="70"/>
                  </a:lnTo>
                  <a:lnTo>
                    <a:pt x="50" y="67"/>
                  </a:lnTo>
                  <a:lnTo>
                    <a:pt x="54" y="65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5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1"/>
                  </a:lnTo>
                  <a:lnTo>
                    <a:pt x="51" y="76"/>
                  </a:lnTo>
                  <a:lnTo>
                    <a:pt x="44" y="79"/>
                  </a:lnTo>
                  <a:lnTo>
                    <a:pt x="38" y="79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25" y="79"/>
                  </a:lnTo>
                  <a:lnTo>
                    <a:pt x="19" y="78"/>
                  </a:lnTo>
                  <a:lnTo>
                    <a:pt x="13" y="74"/>
                  </a:lnTo>
                  <a:lnTo>
                    <a:pt x="8" y="71"/>
                  </a:lnTo>
                  <a:lnTo>
                    <a:pt x="4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16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0" y="17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19"/>
            <p:cNvSpPr/>
            <p:nvPr/>
          </p:nvSpPr>
          <p:spPr>
            <a:xfrm>
              <a:off x="10013760" y="733860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7" h="115">
                  <a:moveTo>
                    <a:pt x="25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9" y="45"/>
                  </a:lnTo>
                  <a:lnTo>
                    <a:pt x="33" y="41"/>
                  </a:lnTo>
                  <a:lnTo>
                    <a:pt x="41" y="38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8"/>
                  </a:lnTo>
                  <a:lnTo>
                    <a:pt x="65" y="41"/>
                  </a:lnTo>
                  <a:lnTo>
                    <a:pt x="68" y="44"/>
                  </a:lnTo>
                  <a:lnTo>
                    <a:pt x="72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5" y="66"/>
                  </a:lnTo>
                  <a:lnTo>
                    <a:pt x="75" y="107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6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0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1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7" y="51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7" y="48"/>
                  </a:lnTo>
                  <a:lnTo>
                    <a:pt x="32" y="50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107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2" y="107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120"/>
            <p:cNvSpPr/>
            <p:nvPr/>
          </p:nvSpPr>
          <p:spPr>
            <a:xfrm>
              <a:off x="10048320" y="7338600"/>
              <a:ext cx="12960" cy="37800"/>
            </a:xfrm>
            <a:custGeom>
              <a:avLst/>
              <a:gdLst/>
              <a:ahLst/>
              <a:cxnLst/>
              <a:rect l="l" t="t" r="r" b="b"/>
              <a:pathLst>
                <a:path w="36" h="115">
                  <a:moveTo>
                    <a:pt x="24" y="107"/>
                  </a:moveTo>
                  <a:lnTo>
                    <a:pt x="34" y="109"/>
                  </a:lnTo>
                  <a:lnTo>
                    <a:pt x="34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1" y="107"/>
                  </a:lnTo>
                  <a:lnTo>
                    <a:pt x="1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21"/>
            <p:cNvSpPr/>
            <p:nvPr/>
          </p:nvSpPr>
          <p:spPr>
            <a:xfrm>
              <a:off x="1006488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4" y="70"/>
                  </a:lnTo>
                  <a:lnTo>
                    <a:pt x="84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4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7" y="71"/>
                  </a:lnTo>
                  <a:lnTo>
                    <a:pt x="52" y="75"/>
                  </a:lnTo>
                  <a:lnTo>
                    <a:pt x="45" y="78"/>
                  </a:lnTo>
                  <a:lnTo>
                    <a:pt x="42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1" y="78"/>
                  </a:lnTo>
                  <a:lnTo>
                    <a:pt x="25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4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0" y="51"/>
                  </a:lnTo>
                  <a:lnTo>
                    <a:pt x="1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8" y="65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6" y="67"/>
                  </a:lnTo>
                  <a:lnTo>
                    <a:pt x="51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22"/>
            <p:cNvSpPr/>
            <p:nvPr/>
          </p:nvSpPr>
          <p:spPr>
            <a:xfrm>
              <a:off x="1009944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7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8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6" y="79"/>
                  </a:lnTo>
                  <a:lnTo>
                    <a:pt x="10" y="78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20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3"/>
            <p:cNvSpPr/>
            <p:nvPr/>
          </p:nvSpPr>
          <p:spPr>
            <a:xfrm>
              <a:off x="101224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2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3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4" y="79"/>
                  </a:lnTo>
                  <a:lnTo>
                    <a:pt x="8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3" y="20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24"/>
            <p:cNvSpPr/>
            <p:nvPr/>
          </p:nvSpPr>
          <p:spPr>
            <a:xfrm>
              <a:off x="101448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40" y="7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7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2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125"/>
            <p:cNvSpPr/>
            <p:nvPr/>
          </p:nvSpPr>
          <p:spPr>
            <a:xfrm>
              <a:off x="1017252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3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7" y="79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5" y="79"/>
                  </a:lnTo>
                  <a:lnTo>
                    <a:pt x="9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4" y="56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126"/>
            <p:cNvSpPr/>
            <p:nvPr/>
          </p:nvSpPr>
          <p:spPr>
            <a:xfrm>
              <a:off x="951300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5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1" y="111"/>
                  </a:lnTo>
                  <a:lnTo>
                    <a:pt x="46" y="114"/>
                  </a:lnTo>
                  <a:lnTo>
                    <a:pt x="39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7"/>
                  </a:lnTo>
                  <a:lnTo>
                    <a:pt x="19" y="115"/>
                  </a:lnTo>
                  <a:lnTo>
                    <a:pt x="15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3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1" y="49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3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1" y="54"/>
                  </a:lnTo>
                  <a:lnTo>
                    <a:pt x="17" y="58"/>
                  </a:lnTo>
                  <a:lnTo>
                    <a:pt x="16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3" y="103"/>
                  </a:lnTo>
                  <a:lnTo>
                    <a:pt x="27" y="106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1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27"/>
            <p:cNvSpPr/>
            <p:nvPr/>
          </p:nvSpPr>
          <p:spPr>
            <a:xfrm>
              <a:off x="95464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5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28"/>
            <p:cNvSpPr/>
            <p:nvPr/>
          </p:nvSpPr>
          <p:spPr>
            <a:xfrm>
              <a:off x="9574200" y="7403400"/>
              <a:ext cx="16200" cy="26280"/>
            </a:xfrm>
            <a:custGeom>
              <a:avLst/>
              <a:gdLst/>
              <a:ahLst/>
              <a:cxnLst/>
              <a:rect l="l" t="t" r="r" b="b"/>
              <a:pathLst>
                <a:path w="47" h="81">
                  <a:moveTo>
                    <a:pt x="35" y="11"/>
                  </a:moveTo>
                  <a:lnTo>
                    <a:pt x="35" y="11"/>
                  </a:lnTo>
                  <a:lnTo>
                    <a:pt x="30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5" y="39"/>
                  </a:lnTo>
                  <a:lnTo>
                    <a:pt x="41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4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29"/>
            <p:cNvSpPr/>
            <p:nvPr/>
          </p:nvSpPr>
          <p:spPr>
            <a:xfrm>
              <a:off x="9609840" y="7392600"/>
              <a:ext cx="36360" cy="36000"/>
            </a:xfrm>
            <a:custGeom>
              <a:avLst/>
              <a:gdLst/>
              <a:ahLst/>
              <a:cxnLst/>
              <a:rect l="l" t="t" r="r" b="b"/>
              <a:pathLst>
                <a:path w="99" h="110">
                  <a:moveTo>
                    <a:pt x="35" y="110"/>
                  </a:move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3" y="104"/>
                  </a:lnTo>
                  <a:lnTo>
                    <a:pt x="5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2" y="4"/>
                  </a:lnTo>
                  <a:lnTo>
                    <a:pt x="72" y="7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4" y="30"/>
                  </a:lnTo>
                  <a:lnTo>
                    <a:pt x="98" y="4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8" y="67"/>
                  </a:lnTo>
                  <a:lnTo>
                    <a:pt x="94" y="79"/>
                  </a:lnTo>
                  <a:lnTo>
                    <a:pt x="89" y="89"/>
                  </a:lnTo>
                  <a:lnTo>
                    <a:pt x="82" y="97"/>
                  </a:lnTo>
                  <a:lnTo>
                    <a:pt x="72" y="103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35" y="110"/>
                  </a:lnTo>
                  <a:lnTo>
                    <a:pt x="35" y="110"/>
                  </a:lnTo>
                  <a:close/>
                  <a:moveTo>
                    <a:pt x="34" y="10"/>
                  </a:moveTo>
                  <a:lnTo>
                    <a:pt x="27" y="10"/>
                  </a:lnTo>
                  <a:lnTo>
                    <a:pt x="27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46" y="101"/>
                  </a:lnTo>
                  <a:lnTo>
                    <a:pt x="56" y="98"/>
                  </a:lnTo>
                  <a:lnTo>
                    <a:pt x="64" y="95"/>
                  </a:lnTo>
                  <a:lnTo>
                    <a:pt x="71" y="90"/>
                  </a:lnTo>
                  <a:lnTo>
                    <a:pt x="76" y="83"/>
                  </a:lnTo>
                  <a:lnTo>
                    <a:pt x="81" y="76"/>
                  </a:lnTo>
                  <a:lnTo>
                    <a:pt x="83" y="66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44"/>
                  </a:lnTo>
                  <a:lnTo>
                    <a:pt x="81" y="35"/>
                  </a:lnTo>
                  <a:lnTo>
                    <a:pt x="76" y="26"/>
                  </a:lnTo>
                  <a:lnTo>
                    <a:pt x="71" y="20"/>
                  </a:lnTo>
                  <a:lnTo>
                    <a:pt x="64" y="16"/>
                  </a:lnTo>
                  <a:lnTo>
                    <a:pt x="56" y="12"/>
                  </a:lnTo>
                  <a:lnTo>
                    <a:pt x="46" y="10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30"/>
            <p:cNvSpPr/>
            <p:nvPr/>
          </p:nvSpPr>
          <p:spPr>
            <a:xfrm>
              <a:off x="9651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6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8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6"/>
                  </a:lnTo>
                  <a:lnTo>
                    <a:pt x="58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5" y="22"/>
                  </a:lnTo>
                  <a:lnTo>
                    <a:pt x="13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31"/>
            <p:cNvSpPr/>
            <p:nvPr/>
          </p:nvSpPr>
          <p:spPr>
            <a:xfrm>
              <a:off x="9677520" y="7403400"/>
              <a:ext cx="3060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69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132"/>
            <p:cNvSpPr/>
            <p:nvPr/>
          </p:nvSpPr>
          <p:spPr>
            <a:xfrm>
              <a:off x="9710640" y="739656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7" y="29"/>
                  </a:moveTo>
                  <a:lnTo>
                    <a:pt x="26" y="29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9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3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2" y="99"/>
                  </a:lnTo>
                  <a:lnTo>
                    <a:pt x="20" y="96"/>
                  </a:lnTo>
                  <a:lnTo>
                    <a:pt x="17" y="95"/>
                  </a:lnTo>
                  <a:lnTo>
                    <a:pt x="15" y="91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5" y="23"/>
                  </a:lnTo>
                  <a:lnTo>
                    <a:pt x="14" y="2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1"/>
                  </a:lnTo>
                  <a:lnTo>
                    <a:pt x="50" y="21"/>
                  </a:lnTo>
                  <a:lnTo>
                    <a:pt x="47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133"/>
            <p:cNvSpPr/>
            <p:nvPr/>
          </p:nvSpPr>
          <p:spPr>
            <a:xfrm>
              <a:off x="973296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23"/>
                  </a:lnTo>
                  <a:lnTo>
                    <a:pt x="17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9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4"/>
                  </a:lnTo>
                  <a:lnTo>
                    <a:pt x="36" y="77"/>
                  </a:lnTo>
                  <a:lnTo>
                    <a:pt x="33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134"/>
            <p:cNvSpPr/>
            <p:nvPr/>
          </p:nvSpPr>
          <p:spPr>
            <a:xfrm>
              <a:off x="97552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36" y="9"/>
                  </a:moveTo>
                  <a:lnTo>
                    <a:pt x="36" y="9"/>
                  </a:lnTo>
                  <a:lnTo>
                    <a:pt x="32" y="9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5" y="3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9" y="6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5"/>
                  </a:lnTo>
                  <a:lnTo>
                    <a:pt x="10" y="71"/>
                  </a:lnTo>
                  <a:lnTo>
                    <a:pt x="6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8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9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20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135"/>
            <p:cNvSpPr/>
            <p:nvPr/>
          </p:nvSpPr>
          <p:spPr>
            <a:xfrm>
              <a:off x="9780480" y="739044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6" h="115">
                  <a:moveTo>
                    <a:pt x="24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7" y="46"/>
                  </a:lnTo>
                  <a:lnTo>
                    <a:pt x="32" y="42"/>
                  </a:lnTo>
                  <a:lnTo>
                    <a:pt x="39" y="39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9"/>
                  </a:lnTo>
                  <a:lnTo>
                    <a:pt x="65" y="41"/>
                  </a:lnTo>
                  <a:lnTo>
                    <a:pt x="68" y="45"/>
                  </a:lnTo>
                  <a:lnTo>
                    <a:pt x="71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4" y="66"/>
                  </a:lnTo>
                  <a:lnTo>
                    <a:pt x="74" y="107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2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1" y="61"/>
                  </a:lnTo>
                  <a:lnTo>
                    <a:pt x="60" y="58"/>
                  </a:lnTo>
                  <a:lnTo>
                    <a:pt x="59" y="54"/>
                  </a:lnTo>
                  <a:lnTo>
                    <a:pt x="56" y="52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1" y="51"/>
                  </a:lnTo>
                  <a:lnTo>
                    <a:pt x="27" y="53"/>
                  </a:lnTo>
                  <a:lnTo>
                    <a:pt x="24" y="57"/>
                  </a:lnTo>
                  <a:lnTo>
                    <a:pt x="24" y="107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5" y="109"/>
                  </a:lnTo>
                  <a:lnTo>
                    <a:pt x="11" y="107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136"/>
            <p:cNvSpPr/>
            <p:nvPr/>
          </p:nvSpPr>
          <p:spPr>
            <a:xfrm>
              <a:off x="981612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137"/>
            <p:cNvSpPr/>
            <p:nvPr/>
          </p:nvSpPr>
          <p:spPr>
            <a:xfrm>
              <a:off x="984276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3" y="17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38"/>
            <p:cNvSpPr/>
            <p:nvPr/>
          </p:nvSpPr>
          <p:spPr>
            <a:xfrm>
              <a:off x="9891720" y="73926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6" y="54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1" y="55"/>
                  </a:lnTo>
                  <a:lnTo>
                    <a:pt x="67" y="58"/>
                  </a:lnTo>
                  <a:lnTo>
                    <a:pt x="71" y="59"/>
                  </a:lnTo>
                  <a:lnTo>
                    <a:pt x="74" y="62"/>
                  </a:lnTo>
                  <a:lnTo>
                    <a:pt x="78" y="66"/>
                  </a:lnTo>
                  <a:lnTo>
                    <a:pt x="80" y="70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2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6"/>
                  </a:lnTo>
                  <a:lnTo>
                    <a:pt x="3" y="104"/>
                  </a:lnTo>
                  <a:lnTo>
                    <a:pt x="6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77" y="17"/>
                  </a:lnTo>
                  <a:lnTo>
                    <a:pt x="79" y="22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8" y="38"/>
                  </a:lnTo>
                  <a:lnTo>
                    <a:pt x="75" y="42"/>
                  </a:lnTo>
                  <a:lnTo>
                    <a:pt x="73" y="46"/>
                  </a:lnTo>
                  <a:lnTo>
                    <a:pt x="69" y="49"/>
                  </a:lnTo>
                  <a:lnTo>
                    <a:pt x="66" y="52"/>
                  </a:lnTo>
                  <a:lnTo>
                    <a:pt x="56" y="54"/>
                  </a:lnTo>
                  <a:lnTo>
                    <a:pt x="56" y="54"/>
                  </a:lnTo>
                  <a:close/>
                  <a:moveTo>
                    <a:pt x="37" y="10"/>
                  </a:moveTo>
                  <a:lnTo>
                    <a:pt x="26" y="10"/>
                  </a:lnTo>
                  <a:lnTo>
                    <a:pt x="26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4" y="50"/>
                  </a:lnTo>
                  <a:lnTo>
                    <a:pt x="49" y="49"/>
                  </a:lnTo>
                  <a:lnTo>
                    <a:pt x="54" y="47"/>
                  </a:lnTo>
                  <a:lnTo>
                    <a:pt x="59" y="44"/>
                  </a:lnTo>
                  <a:lnTo>
                    <a:pt x="61" y="42"/>
                  </a:lnTo>
                  <a:lnTo>
                    <a:pt x="63" y="38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25"/>
                  </a:lnTo>
                  <a:lnTo>
                    <a:pt x="63" y="22"/>
                  </a:lnTo>
                  <a:lnTo>
                    <a:pt x="61" y="18"/>
                  </a:lnTo>
                  <a:lnTo>
                    <a:pt x="59" y="14"/>
                  </a:lnTo>
                  <a:lnTo>
                    <a:pt x="54" y="12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10"/>
                  </a:lnTo>
                  <a:lnTo>
                    <a:pt x="37" y="10"/>
                  </a:lnTo>
                  <a:close/>
                  <a:moveTo>
                    <a:pt x="39" y="59"/>
                  </a:moveTo>
                  <a:lnTo>
                    <a:pt x="26" y="59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5" y="101"/>
                  </a:lnTo>
                  <a:lnTo>
                    <a:pt x="51" y="100"/>
                  </a:lnTo>
                  <a:lnTo>
                    <a:pt x="56" y="98"/>
                  </a:lnTo>
                  <a:lnTo>
                    <a:pt x="60" y="96"/>
                  </a:lnTo>
                  <a:lnTo>
                    <a:pt x="63" y="92"/>
                  </a:lnTo>
                  <a:lnTo>
                    <a:pt x="66" y="89"/>
                  </a:lnTo>
                  <a:lnTo>
                    <a:pt x="67" y="84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76"/>
                  </a:lnTo>
                  <a:lnTo>
                    <a:pt x="66" y="72"/>
                  </a:lnTo>
                  <a:lnTo>
                    <a:pt x="63" y="68"/>
                  </a:lnTo>
                  <a:lnTo>
                    <a:pt x="60" y="65"/>
                  </a:lnTo>
                  <a:lnTo>
                    <a:pt x="56" y="62"/>
                  </a:lnTo>
                  <a:lnTo>
                    <a:pt x="51" y="61"/>
                  </a:lnTo>
                  <a:lnTo>
                    <a:pt x="45" y="60"/>
                  </a:lnTo>
                  <a:lnTo>
                    <a:pt x="39" y="59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139"/>
            <p:cNvSpPr/>
            <p:nvPr/>
          </p:nvSpPr>
          <p:spPr>
            <a:xfrm>
              <a:off x="9925920" y="740340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8"/>
                  </a:moveTo>
                  <a:lnTo>
                    <a:pt x="86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80" y="75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140"/>
            <p:cNvSpPr/>
            <p:nvPr/>
          </p:nvSpPr>
          <p:spPr>
            <a:xfrm>
              <a:off x="996048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7" y="74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6" y="4"/>
                  </a:lnTo>
                  <a:lnTo>
                    <a:pt x="69" y="8"/>
                  </a:lnTo>
                  <a:lnTo>
                    <a:pt x="72" y="11"/>
                  </a:lnTo>
                  <a:lnTo>
                    <a:pt x="74" y="17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141"/>
            <p:cNvSpPr/>
            <p:nvPr/>
          </p:nvSpPr>
          <p:spPr>
            <a:xfrm>
              <a:off x="999612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7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4" y="117"/>
                  </a:lnTo>
                  <a:lnTo>
                    <a:pt x="19" y="115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5" y="105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8"/>
                  </a:lnTo>
                  <a:lnTo>
                    <a:pt x="14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5" y="106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142"/>
            <p:cNvSpPr/>
            <p:nvPr/>
          </p:nvSpPr>
          <p:spPr>
            <a:xfrm>
              <a:off x="1002924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143"/>
            <p:cNvSpPr/>
            <p:nvPr/>
          </p:nvSpPr>
          <p:spPr>
            <a:xfrm>
              <a:off x="100558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1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8" y="80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2" y="69"/>
                  </a:lnTo>
                  <a:lnTo>
                    <a:pt x="36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2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144"/>
            <p:cNvSpPr/>
            <p:nvPr/>
          </p:nvSpPr>
          <p:spPr>
            <a:xfrm>
              <a:off x="10078200" y="7396560"/>
              <a:ext cx="1728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8" y="29"/>
                  </a:moveTo>
                  <a:lnTo>
                    <a:pt x="25" y="29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5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44" y="89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9" y="93"/>
                  </a:lnTo>
                  <a:lnTo>
                    <a:pt x="45" y="96"/>
                  </a:lnTo>
                  <a:lnTo>
                    <a:pt x="39" y="9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6" y="100"/>
                  </a:lnTo>
                  <a:lnTo>
                    <a:pt x="22" y="99"/>
                  </a:lnTo>
                  <a:lnTo>
                    <a:pt x="19" y="96"/>
                  </a:lnTo>
                  <a:lnTo>
                    <a:pt x="16" y="95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13" y="2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1"/>
                  </a:lnTo>
                  <a:lnTo>
                    <a:pt x="49" y="21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45"/>
            <p:cNvSpPr/>
            <p:nvPr/>
          </p:nvSpPr>
          <p:spPr>
            <a:xfrm>
              <a:off x="10099440" y="7403400"/>
              <a:ext cx="24120" cy="26280"/>
            </a:xfrm>
            <a:custGeom>
              <a:avLst/>
              <a:gdLst/>
              <a:ahLst/>
              <a:cxnLst/>
              <a:rect l="l" t="t" r="r" b="b"/>
              <a:pathLst>
                <a:path w="67" h="81">
                  <a:moveTo>
                    <a:pt x="54" y="62"/>
                  </a:moveTo>
                  <a:lnTo>
                    <a:pt x="54" y="62"/>
                  </a:lnTo>
                  <a:lnTo>
                    <a:pt x="55" y="66"/>
                  </a:lnTo>
                  <a:lnTo>
                    <a:pt x="57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5"/>
                  </a:lnTo>
                  <a:lnTo>
                    <a:pt x="65" y="77"/>
                  </a:lnTo>
                  <a:lnTo>
                    <a:pt x="60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1" y="80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80"/>
                  </a:lnTo>
                  <a:lnTo>
                    <a:pt x="25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6" y="81"/>
                  </a:lnTo>
                  <a:lnTo>
                    <a:pt x="12" y="80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4" y="72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0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4" y="27"/>
                  </a:lnTo>
                  <a:lnTo>
                    <a:pt x="54" y="62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28" y="46"/>
                  </a:lnTo>
                  <a:lnTo>
                    <a:pt x="21" y="48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4"/>
                  </a:lnTo>
                  <a:lnTo>
                    <a:pt x="17" y="68"/>
                  </a:lnTo>
                  <a:lnTo>
                    <a:pt x="21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46"/>
            <p:cNvSpPr/>
            <p:nvPr/>
          </p:nvSpPr>
          <p:spPr>
            <a:xfrm>
              <a:off x="10126080" y="74034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4" h="112">
                  <a:moveTo>
                    <a:pt x="72" y="11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63" y="17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59" y="41"/>
                  </a:lnTo>
                  <a:lnTo>
                    <a:pt x="56" y="45"/>
                  </a:lnTo>
                  <a:lnTo>
                    <a:pt x="51" y="48"/>
                  </a:lnTo>
                  <a:lnTo>
                    <a:pt x="46" y="50"/>
                  </a:lnTo>
                  <a:lnTo>
                    <a:pt x="40" y="51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3" y="53"/>
                  </a:lnTo>
                  <a:lnTo>
                    <a:pt x="22" y="56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60"/>
                  </a:lnTo>
                  <a:lnTo>
                    <a:pt x="23" y="63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7" y="65"/>
                  </a:lnTo>
                  <a:lnTo>
                    <a:pt x="62" y="66"/>
                  </a:lnTo>
                  <a:lnTo>
                    <a:pt x="64" y="69"/>
                  </a:lnTo>
                  <a:lnTo>
                    <a:pt x="66" y="71"/>
                  </a:lnTo>
                  <a:lnTo>
                    <a:pt x="69" y="74"/>
                  </a:lnTo>
                  <a:lnTo>
                    <a:pt x="70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8" y="93"/>
                  </a:lnTo>
                  <a:lnTo>
                    <a:pt x="64" y="99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7" y="110"/>
                  </a:lnTo>
                  <a:lnTo>
                    <a:pt x="39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2" y="112"/>
                  </a:lnTo>
                  <a:lnTo>
                    <a:pt x="17" y="111"/>
                  </a:lnTo>
                  <a:lnTo>
                    <a:pt x="12" y="110"/>
                  </a:lnTo>
                  <a:lnTo>
                    <a:pt x="7" y="107"/>
                  </a:lnTo>
                  <a:lnTo>
                    <a:pt x="5" y="105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3" y="86"/>
                  </a:lnTo>
                  <a:lnTo>
                    <a:pt x="6" y="81"/>
                  </a:lnTo>
                  <a:lnTo>
                    <a:pt x="11" y="77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10" y="68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3" y="53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3" y="45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74" y="2"/>
                  </a:lnTo>
                  <a:lnTo>
                    <a:pt x="72" y="11"/>
                  </a:lnTo>
                  <a:close/>
                  <a:moveTo>
                    <a:pt x="22" y="76"/>
                  </a:moveTo>
                  <a:lnTo>
                    <a:pt x="22" y="76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5" y="95"/>
                  </a:lnTo>
                  <a:lnTo>
                    <a:pt x="17" y="100"/>
                  </a:lnTo>
                  <a:lnTo>
                    <a:pt x="23" y="102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7" y="101"/>
                  </a:lnTo>
                  <a:lnTo>
                    <a:pt x="51" y="99"/>
                  </a:lnTo>
                  <a:lnTo>
                    <a:pt x="53" y="96"/>
                  </a:lnTo>
                  <a:lnTo>
                    <a:pt x="56" y="93"/>
                  </a:lnTo>
                  <a:lnTo>
                    <a:pt x="57" y="90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2"/>
                  </a:lnTo>
                  <a:lnTo>
                    <a:pt x="54" y="80"/>
                  </a:lnTo>
                  <a:lnTo>
                    <a:pt x="51" y="77"/>
                  </a:lnTo>
                  <a:lnTo>
                    <a:pt x="45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2" y="76"/>
                  </a:lnTo>
                  <a:lnTo>
                    <a:pt x="22" y="7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1" y="36"/>
                  </a:lnTo>
                  <a:lnTo>
                    <a:pt x="23" y="39"/>
                  </a:lnTo>
                  <a:lnTo>
                    <a:pt x="28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1" y="42"/>
                  </a:lnTo>
                  <a:lnTo>
                    <a:pt x="47" y="39"/>
                  </a:lnTo>
                  <a:lnTo>
                    <a:pt x="48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18"/>
                  </a:lnTo>
                  <a:lnTo>
                    <a:pt x="47" y="12"/>
                  </a:lnTo>
                  <a:lnTo>
                    <a:pt x="41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28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47"/>
            <p:cNvSpPr/>
            <p:nvPr/>
          </p:nvSpPr>
          <p:spPr>
            <a:xfrm>
              <a:off x="10155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58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3" y="40"/>
                  </a:lnTo>
                  <a:close/>
                  <a:moveTo>
                    <a:pt x="46" y="32"/>
                  </a:moveTo>
                  <a:lnTo>
                    <a:pt x="46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2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48"/>
            <p:cNvSpPr/>
            <p:nvPr/>
          </p:nvSpPr>
          <p:spPr>
            <a:xfrm>
              <a:off x="101836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4" y="11"/>
                  </a:moveTo>
                  <a:lnTo>
                    <a:pt x="34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5" y="50"/>
                  </a:lnTo>
                  <a:lnTo>
                    <a:pt x="46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63"/>
                  </a:lnTo>
                  <a:lnTo>
                    <a:pt x="45" y="66"/>
                  </a:lnTo>
                  <a:lnTo>
                    <a:pt x="43" y="71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6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4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7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5" name="PlaceHolder 149"/>
          <p:cNvSpPr>
            <a:spLocks noGrp="1"/>
          </p:cNvSpPr>
          <p:nvPr>
            <p:ph type="title"/>
          </p:nvPr>
        </p:nvSpPr>
        <p:spPr>
          <a:xfrm>
            <a:off x="360360" y="1116000"/>
            <a:ext cx="9627480" cy="587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Arial"/>
              </a:rPr>
              <a:t>Mastertitelformat bearbeiten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150"/>
          <p:cNvSpPr>
            <a:spLocks noGrp="1"/>
          </p:cNvSpPr>
          <p:nvPr>
            <p:ph type="sldNum"/>
          </p:nvPr>
        </p:nvSpPr>
        <p:spPr>
          <a:xfrm>
            <a:off x="7867800" y="7023960"/>
            <a:ext cx="2493720" cy="40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E69AA24-BE48-46C5-97BA-F43A9354BB45}" type="slidenum">
              <a:rPr lang="en-US" sz="21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2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rafik 7"/>
          <p:cNvPicPr/>
          <p:nvPr/>
        </p:nvPicPr>
        <p:blipFill>
          <a:blip r:embed="rId14"/>
          <a:srcRect t="13650" r="786" b="1311"/>
          <a:stretch/>
        </p:blipFill>
        <p:spPr>
          <a:xfrm>
            <a:off x="0" y="1026360"/>
            <a:ext cx="10693080" cy="5727960"/>
          </a:xfrm>
          <a:prstGeom prst="rect">
            <a:avLst/>
          </a:prstGeom>
          <a:ln>
            <a:noFill/>
          </a:ln>
        </p:spPr>
      </p:pic>
      <p:sp>
        <p:nvSpPr>
          <p:cNvPr id="274" name="Line 1"/>
          <p:cNvSpPr/>
          <p:nvPr/>
        </p:nvSpPr>
        <p:spPr>
          <a:xfrm>
            <a:off x="0" y="102600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Line 2"/>
          <p:cNvSpPr/>
          <p:nvPr/>
        </p:nvSpPr>
        <p:spPr>
          <a:xfrm>
            <a:off x="0" y="675468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6" name="Grafik 6"/>
          <p:cNvPicPr/>
          <p:nvPr/>
        </p:nvPicPr>
        <p:blipFill>
          <a:blip r:embed="rId15"/>
          <a:stretch/>
        </p:blipFill>
        <p:spPr>
          <a:xfrm>
            <a:off x="309960" y="166680"/>
            <a:ext cx="2289240" cy="724680"/>
          </a:xfrm>
          <a:prstGeom prst="rect">
            <a:avLst/>
          </a:prstGeom>
          <a:ln>
            <a:noFill/>
          </a:ln>
        </p:spPr>
      </p:pic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60360" y="1847880"/>
            <a:ext cx="9970560" cy="4906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Textmasterformate durch Klicken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Zweite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Dritte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Vierte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Fünfte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78" name="Group 4"/>
          <p:cNvGrpSpPr/>
          <p:nvPr/>
        </p:nvGrpSpPr>
        <p:grpSpPr>
          <a:xfrm>
            <a:off x="383760" y="7001280"/>
            <a:ext cx="1167120" cy="355680"/>
            <a:chOff x="383760" y="7001280"/>
            <a:chExt cx="1167120" cy="355680"/>
          </a:xfrm>
        </p:grpSpPr>
        <p:sp>
          <p:nvSpPr>
            <p:cNvPr id="279" name="CustomShape 5"/>
            <p:cNvSpPr/>
            <p:nvPr/>
          </p:nvSpPr>
          <p:spPr>
            <a:xfrm>
              <a:off x="383760" y="7205760"/>
              <a:ext cx="458280" cy="151200"/>
            </a:xfrm>
            <a:custGeom>
              <a:avLst/>
              <a:gdLst/>
              <a:ahLst/>
              <a:cxnLst/>
              <a:rect l="l" t="t" r="r" b="b"/>
              <a:pathLst>
                <a:path w="1218" h="403">
                  <a:moveTo>
                    <a:pt x="204" y="159"/>
                  </a:moveTo>
                  <a:lnTo>
                    <a:pt x="204" y="159"/>
                  </a:lnTo>
                  <a:lnTo>
                    <a:pt x="204" y="180"/>
                  </a:lnTo>
                  <a:lnTo>
                    <a:pt x="203" y="198"/>
                  </a:lnTo>
                  <a:lnTo>
                    <a:pt x="200" y="214"/>
                  </a:lnTo>
                  <a:lnTo>
                    <a:pt x="197" y="229"/>
                  </a:lnTo>
                  <a:lnTo>
                    <a:pt x="192" y="242"/>
                  </a:lnTo>
                  <a:lnTo>
                    <a:pt x="187" y="254"/>
                  </a:lnTo>
                  <a:lnTo>
                    <a:pt x="180" y="264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2" y="288"/>
                  </a:lnTo>
                  <a:lnTo>
                    <a:pt x="144" y="290"/>
                  </a:lnTo>
                  <a:lnTo>
                    <a:pt x="136" y="292"/>
                  </a:lnTo>
                  <a:lnTo>
                    <a:pt x="126" y="294"/>
                  </a:lnTo>
                  <a:lnTo>
                    <a:pt x="106" y="295"/>
                  </a:lnTo>
                  <a:lnTo>
                    <a:pt x="30" y="295"/>
                  </a:lnTo>
                  <a:lnTo>
                    <a:pt x="30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26" y="24"/>
                  </a:lnTo>
                  <a:lnTo>
                    <a:pt x="136" y="26"/>
                  </a:lnTo>
                  <a:lnTo>
                    <a:pt x="144" y="27"/>
                  </a:lnTo>
                  <a:lnTo>
                    <a:pt x="152" y="31"/>
                  </a:lnTo>
                  <a:lnTo>
                    <a:pt x="160" y="35"/>
                  </a:lnTo>
                  <a:lnTo>
                    <a:pt x="167" y="39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80" y="54"/>
                  </a:lnTo>
                  <a:lnTo>
                    <a:pt x="186" y="65"/>
                  </a:lnTo>
                  <a:lnTo>
                    <a:pt x="192" y="75"/>
                  </a:lnTo>
                  <a:lnTo>
                    <a:pt x="197" y="90"/>
                  </a:lnTo>
                  <a:lnTo>
                    <a:pt x="200" y="104"/>
                  </a:lnTo>
                  <a:lnTo>
                    <a:pt x="203" y="121"/>
                  </a:lnTo>
                  <a:lnTo>
                    <a:pt x="204" y="139"/>
                  </a:lnTo>
                  <a:lnTo>
                    <a:pt x="204" y="159"/>
                  </a:lnTo>
                  <a:close/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  <a:close/>
                  <a:moveTo>
                    <a:pt x="328" y="79"/>
                  </a:moveTo>
                  <a:lnTo>
                    <a:pt x="301" y="79"/>
                  </a:lnTo>
                  <a:lnTo>
                    <a:pt x="301" y="319"/>
                  </a:lnTo>
                  <a:lnTo>
                    <a:pt x="328" y="319"/>
                  </a:lnTo>
                  <a:lnTo>
                    <a:pt x="328" y="79"/>
                  </a:lnTo>
                  <a:lnTo>
                    <a:pt x="328" y="79"/>
                  </a:lnTo>
                  <a:close/>
                  <a:moveTo>
                    <a:pt x="330" y="0"/>
                  </a:moveTo>
                  <a:lnTo>
                    <a:pt x="299" y="0"/>
                  </a:lnTo>
                  <a:lnTo>
                    <a:pt x="299" y="38"/>
                  </a:lnTo>
                  <a:lnTo>
                    <a:pt x="330" y="38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585" y="79"/>
                  </a:moveTo>
                  <a:lnTo>
                    <a:pt x="565" y="79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2" y="95"/>
                  </a:lnTo>
                  <a:lnTo>
                    <a:pt x="555" y="90"/>
                  </a:lnTo>
                  <a:lnTo>
                    <a:pt x="547" y="85"/>
                  </a:lnTo>
                  <a:lnTo>
                    <a:pt x="539" y="81"/>
                  </a:lnTo>
                  <a:lnTo>
                    <a:pt x="531" y="79"/>
                  </a:lnTo>
                  <a:lnTo>
                    <a:pt x="513" y="75"/>
                  </a:lnTo>
                  <a:lnTo>
                    <a:pt x="497" y="75"/>
                  </a:lnTo>
                  <a:lnTo>
                    <a:pt x="497" y="75"/>
                  </a:lnTo>
                  <a:lnTo>
                    <a:pt x="484" y="75"/>
                  </a:lnTo>
                  <a:lnTo>
                    <a:pt x="473" y="77"/>
                  </a:lnTo>
                  <a:lnTo>
                    <a:pt x="462" y="79"/>
                  </a:lnTo>
                  <a:lnTo>
                    <a:pt x="451" y="81"/>
                  </a:lnTo>
                  <a:lnTo>
                    <a:pt x="442" y="85"/>
                  </a:lnTo>
                  <a:lnTo>
                    <a:pt x="433" y="90"/>
                  </a:lnTo>
                  <a:lnTo>
                    <a:pt x="425" y="96"/>
                  </a:lnTo>
                  <a:lnTo>
                    <a:pt x="418" y="102"/>
                  </a:lnTo>
                  <a:lnTo>
                    <a:pt x="412" y="110"/>
                  </a:lnTo>
                  <a:lnTo>
                    <a:pt x="406" y="119"/>
                  </a:lnTo>
                  <a:lnTo>
                    <a:pt x="401" y="127"/>
                  </a:lnTo>
                  <a:lnTo>
                    <a:pt x="397" y="138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91" y="175"/>
                  </a:lnTo>
                  <a:lnTo>
                    <a:pt x="390" y="189"/>
                  </a:lnTo>
                  <a:lnTo>
                    <a:pt x="390" y="189"/>
                  </a:lnTo>
                  <a:lnTo>
                    <a:pt x="391" y="204"/>
                  </a:lnTo>
                  <a:lnTo>
                    <a:pt x="393" y="217"/>
                  </a:lnTo>
                  <a:lnTo>
                    <a:pt x="394" y="229"/>
                  </a:lnTo>
                  <a:lnTo>
                    <a:pt x="396" y="241"/>
                  </a:lnTo>
                  <a:lnTo>
                    <a:pt x="400" y="252"/>
                  </a:lnTo>
                  <a:lnTo>
                    <a:pt x="405" y="260"/>
                  </a:lnTo>
                  <a:lnTo>
                    <a:pt x="409" y="268"/>
                  </a:lnTo>
                  <a:lnTo>
                    <a:pt x="414" y="277"/>
                  </a:lnTo>
                  <a:lnTo>
                    <a:pt x="421" y="283"/>
                  </a:lnTo>
                  <a:lnTo>
                    <a:pt x="429" y="289"/>
                  </a:lnTo>
                  <a:lnTo>
                    <a:pt x="436" y="294"/>
                  </a:lnTo>
                  <a:lnTo>
                    <a:pt x="444" y="297"/>
                  </a:lnTo>
                  <a:lnTo>
                    <a:pt x="454" y="300"/>
                  </a:lnTo>
                  <a:lnTo>
                    <a:pt x="463" y="302"/>
                  </a:lnTo>
                  <a:lnTo>
                    <a:pt x="474" y="303"/>
                  </a:lnTo>
                  <a:lnTo>
                    <a:pt x="486" y="303"/>
                  </a:lnTo>
                  <a:lnTo>
                    <a:pt x="486" y="303"/>
                  </a:lnTo>
                  <a:lnTo>
                    <a:pt x="496" y="303"/>
                  </a:lnTo>
                  <a:lnTo>
                    <a:pt x="505" y="302"/>
                  </a:lnTo>
                  <a:lnTo>
                    <a:pt x="514" y="300"/>
                  </a:lnTo>
                  <a:lnTo>
                    <a:pt x="523" y="296"/>
                  </a:lnTo>
                  <a:lnTo>
                    <a:pt x="532" y="291"/>
                  </a:lnTo>
                  <a:lnTo>
                    <a:pt x="541" y="285"/>
                  </a:lnTo>
                  <a:lnTo>
                    <a:pt x="550" y="279"/>
                  </a:lnTo>
                  <a:lnTo>
                    <a:pt x="557" y="271"/>
                  </a:lnTo>
                  <a:lnTo>
                    <a:pt x="558" y="271"/>
                  </a:lnTo>
                  <a:lnTo>
                    <a:pt x="558" y="314"/>
                  </a:lnTo>
                  <a:lnTo>
                    <a:pt x="558" y="314"/>
                  </a:lnTo>
                  <a:lnTo>
                    <a:pt x="557" y="324"/>
                  </a:lnTo>
                  <a:lnTo>
                    <a:pt x="556" y="332"/>
                  </a:lnTo>
                  <a:lnTo>
                    <a:pt x="553" y="339"/>
                  </a:lnTo>
                  <a:lnTo>
                    <a:pt x="551" y="346"/>
                  </a:lnTo>
                  <a:lnTo>
                    <a:pt x="547" y="352"/>
                  </a:lnTo>
                  <a:lnTo>
                    <a:pt x="544" y="357"/>
                  </a:lnTo>
                  <a:lnTo>
                    <a:pt x="539" y="362"/>
                  </a:lnTo>
                  <a:lnTo>
                    <a:pt x="534" y="366"/>
                  </a:lnTo>
                  <a:lnTo>
                    <a:pt x="528" y="369"/>
                  </a:lnTo>
                  <a:lnTo>
                    <a:pt x="522" y="372"/>
                  </a:lnTo>
                  <a:lnTo>
                    <a:pt x="508" y="376"/>
                  </a:lnTo>
                  <a:lnTo>
                    <a:pt x="493" y="378"/>
                  </a:lnTo>
                  <a:lnTo>
                    <a:pt x="478" y="379"/>
                  </a:lnTo>
                  <a:lnTo>
                    <a:pt x="478" y="379"/>
                  </a:lnTo>
                  <a:lnTo>
                    <a:pt x="457" y="378"/>
                  </a:lnTo>
                  <a:lnTo>
                    <a:pt x="438" y="375"/>
                  </a:lnTo>
                  <a:lnTo>
                    <a:pt x="421" y="372"/>
                  </a:lnTo>
                  <a:lnTo>
                    <a:pt x="406" y="367"/>
                  </a:lnTo>
                  <a:lnTo>
                    <a:pt x="406" y="392"/>
                  </a:lnTo>
                  <a:lnTo>
                    <a:pt x="406" y="392"/>
                  </a:lnTo>
                  <a:lnTo>
                    <a:pt x="423" y="397"/>
                  </a:lnTo>
                  <a:lnTo>
                    <a:pt x="442" y="399"/>
                  </a:lnTo>
                  <a:lnTo>
                    <a:pt x="462" y="402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98" y="402"/>
                  </a:lnTo>
                  <a:lnTo>
                    <a:pt x="516" y="399"/>
                  </a:lnTo>
                  <a:lnTo>
                    <a:pt x="525" y="398"/>
                  </a:lnTo>
                  <a:lnTo>
                    <a:pt x="533" y="394"/>
                  </a:lnTo>
                  <a:lnTo>
                    <a:pt x="541" y="391"/>
                  </a:lnTo>
                  <a:lnTo>
                    <a:pt x="550" y="387"/>
                  </a:lnTo>
                  <a:lnTo>
                    <a:pt x="557" y="381"/>
                  </a:lnTo>
                  <a:lnTo>
                    <a:pt x="564" y="375"/>
                  </a:lnTo>
                  <a:lnTo>
                    <a:pt x="570" y="368"/>
                  </a:lnTo>
                  <a:lnTo>
                    <a:pt x="575" y="360"/>
                  </a:lnTo>
                  <a:lnTo>
                    <a:pt x="579" y="349"/>
                  </a:lnTo>
                  <a:lnTo>
                    <a:pt x="582" y="338"/>
                  </a:lnTo>
                  <a:lnTo>
                    <a:pt x="583" y="325"/>
                  </a:lnTo>
                  <a:lnTo>
                    <a:pt x="585" y="310"/>
                  </a:lnTo>
                  <a:lnTo>
                    <a:pt x="585" y="79"/>
                  </a:lnTo>
                  <a:lnTo>
                    <a:pt x="585" y="79"/>
                  </a:lnTo>
                  <a:close/>
                  <a:moveTo>
                    <a:pt x="558" y="242"/>
                  </a:moveTo>
                  <a:lnTo>
                    <a:pt x="558" y="242"/>
                  </a:lnTo>
                  <a:lnTo>
                    <a:pt x="551" y="250"/>
                  </a:lnTo>
                  <a:lnTo>
                    <a:pt x="543" y="259"/>
                  </a:lnTo>
                  <a:lnTo>
                    <a:pt x="535" y="265"/>
                  </a:lnTo>
                  <a:lnTo>
                    <a:pt x="526" y="271"/>
                  </a:lnTo>
                  <a:lnTo>
                    <a:pt x="517" y="274"/>
                  </a:lnTo>
                  <a:lnTo>
                    <a:pt x="509" y="278"/>
                  </a:lnTo>
                  <a:lnTo>
                    <a:pt x="499" y="280"/>
                  </a:lnTo>
                  <a:lnTo>
                    <a:pt x="490" y="280"/>
                  </a:lnTo>
                  <a:lnTo>
                    <a:pt x="490" y="280"/>
                  </a:lnTo>
                  <a:lnTo>
                    <a:pt x="473" y="279"/>
                  </a:lnTo>
                  <a:lnTo>
                    <a:pt x="466" y="278"/>
                  </a:lnTo>
                  <a:lnTo>
                    <a:pt x="459" y="276"/>
                  </a:lnTo>
                  <a:lnTo>
                    <a:pt x="453" y="272"/>
                  </a:lnTo>
                  <a:lnTo>
                    <a:pt x="447" y="268"/>
                  </a:lnTo>
                  <a:lnTo>
                    <a:pt x="441" y="265"/>
                  </a:lnTo>
                  <a:lnTo>
                    <a:pt x="436" y="260"/>
                  </a:lnTo>
                  <a:lnTo>
                    <a:pt x="432" y="254"/>
                  </a:lnTo>
                  <a:lnTo>
                    <a:pt x="429" y="247"/>
                  </a:lnTo>
                  <a:lnTo>
                    <a:pt x="425" y="240"/>
                  </a:lnTo>
                  <a:lnTo>
                    <a:pt x="423" y="231"/>
                  </a:lnTo>
                  <a:lnTo>
                    <a:pt x="419" y="212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9" y="177"/>
                  </a:lnTo>
                  <a:lnTo>
                    <a:pt x="420" y="166"/>
                  </a:lnTo>
                  <a:lnTo>
                    <a:pt x="421" y="156"/>
                  </a:lnTo>
                  <a:lnTo>
                    <a:pt x="424" y="146"/>
                  </a:lnTo>
                  <a:lnTo>
                    <a:pt x="427" y="138"/>
                  </a:lnTo>
                  <a:lnTo>
                    <a:pt x="431" y="131"/>
                  </a:lnTo>
                  <a:lnTo>
                    <a:pt x="436" y="125"/>
                  </a:lnTo>
                  <a:lnTo>
                    <a:pt x="441" y="119"/>
                  </a:lnTo>
                  <a:lnTo>
                    <a:pt x="445" y="114"/>
                  </a:lnTo>
                  <a:lnTo>
                    <a:pt x="451" y="109"/>
                  </a:lnTo>
                  <a:lnTo>
                    <a:pt x="459" y="105"/>
                  </a:lnTo>
                  <a:lnTo>
                    <a:pt x="466" y="103"/>
                  </a:lnTo>
                  <a:lnTo>
                    <a:pt x="473" y="101"/>
                  </a:lnTo>
                  <a:lnTo>
                    <a:pt x="481" y="99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516" y="99"/>
                  </a:lnTo>
                  <a:lnTo>
                    <a:pt x="532" y="103"/>
                  </a:lnTo>
                  <a:lnTo>
                    <a:pt x="539" y="105"/>
                  </a:lnTo>
                  <a:lnTo>
                    <a:pt x="546" y="109"/>
                  </a:lnTo>
                  <a:lnTo>
                    <a:pt x="552" y="113"/>
                  </a:lnTo>
                  <a:lnTo>
                    <a:pt x="558" y="117"/>
                  </a:lnTo>
                  <a:lnTo>
                    <a:pt x="558" y="242"/>
                  </a:lnTo>
                  <a:lnTo>
                    <a:pt x="558" y="242"/>
                  </a:lnTo>
                  <a:close/>
                  <a:moveTo>
                    <a:pt x="687" y="79"/>
                  </a:moveTo>
                  <a:lnTo>
                    <a:pt x="660" y="79"/>
                  </a:lnTo>
                  <a:lnTo>
                    <a:pt x="660" y="319"/>
                  </a:lnTo>
                  <a:lnTo>
                    <a:pt x="687" y="319"/>
                  </a:lnTo>
                  <a:lnTo>
                    <a:pt x="687" y="79"/>
                  </a:lnTo>
                  <a:lnTo>
                    <a:pt x="687" y="79"/>
                  </a:lnTo>
                  <a:close/>
                  <a:moveTo>
                    <a:pt x="689" y="0"/>
                  </a:moveTo>
                  <a:lnTo>
                    <a:pt x="658" y="0"/>
                  </a:lnTo>
                  <a:lnTo>
                    <a:pt x="658" y="38"/>
                  </a:lnTo>
                  <a:lnTo>
                    <a:pt x="689" y="38"/>
                  </a:lnTo>
                  <a:lnTo>
                    <a:pt x="689" y="0"/>
                  </a:lnTo>
                  <a:lnTo>
                    <a:pt x="689" y="0"/>
                  </a:lnTo>
                  <a:close/>
                  <a:moveTo>
                    <a:pt x="899" y="289"/>
                  </a:moveTo>
                  <a:lnTo>
                    <a:pt x="899" y="289"/>
                  </a:lnTo>
                  <a:lnTo>
                    <a:pt x="888" y="292"/>
                  </a:lnTo>
                  <a:lnTo>
                    <a:pt x="876" y="296"/>
                  </a:lnTo>
                  <a:lnTo>
                    <a:pt x="864" y="298"/>
                  </a:lnTo>
                  <a:lnTo>
                    <a:pt x="852" y="298"/>
                  </a:lnTo>
                  <a:lnTo>
                    <a:pt x="852" y="298"/>
                  </a:lnTo>
                  <a:lnTo>
                    <a:pt x="840" y="298"/>
                  </a:lnTo>
                  <a:lnTo>
                    <a:pt x="831" y="296"/>
                  </a:lnTo>
                  <a:lnTo>
                    <a:pt x="823" y="292"/>
                  </a:lnTo>
                  <a:lnTo>
                    <a:pt x="817" y="288"/>
                  </a:lnTo>
                  <a:lnTo>
                    <a:pt x="814" y="280"/>
                  </a:lnTo>
                  <a:lnTo>
                    <a:pt x="813" y="272"/>
                  </a:lnTo>
                  <a:lnTo>
                    <a:pt x="811" y="260"/>
                  </a:lnTo>
                  <a:lnTo>
                    <a:pt x="811" y="247"/>
                  </a:lnTo>
                  <a:lnTo>
                    <a:pt x="811" y="101"/>
                  </a:lnTo>
                  <a:lnTo>
                    <a:pt x="894" y="101"/>
                  </a:lnTo>
                  <a:lnTo>
                    <a:pt x="894" y="79"/>
                  </a:lnTo>
                  <a:lnTo>
                    <a:pt x="811" y="79"/>
                  </a:lnTo>
                  <a:lnTo>
                    <a:pt x="811" y="25"/>
                  </a:lnTo>
                  <a:lnTo>
                    <a:pt x="793" y="25"/>
                  </a:lnTo>
                  <a:lnTo>
                    <a:pt x="786" y="78"/>
                  </a:lnTo>
                  <a:lnTo>
                    <a:pt x="741" y="83"/>
                  </a:lnTo>
                  <a:lnTo>
                    <a:pt x="741" y="101"/>
                  </a:lnTo>
                  <a:lnTo>
                    <a:pt x="784" y="101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5" y="266"/>
                  </a:lnTo>
                  <a:lnTo>
                    <a:pt x="787" y="283"/>
                  </a:lnTo>
                  <a:lnTo>
                    <a:pt x="791" y="296"/>
                  </a:lnTo>
                  <a:lnTo>
                    <a:pt x="793" y="301"/>
                  </a:lnTo>
                  <a:lnTo>
                    <a:pt x="797" y="306"/>
                  </a:lnTo>
                  <a:lnTo>
                    <a:pt x="801" y="309"/>
                  </a:lnTo>
                  <a:lnTo>
                    <a:pt x="804" y="313"/>
                  </a:lnTo>
                  <a:lnTo>
                    <a:pt x="809" y="316"/>
                  </a:lnTo>
                  <a:lnTo>
                    <a:pt x="815" y="319"/>
                  </a:lnTo>
                  <a:lnTo>
                    <a:pt x="828" y="321"/>
                  </a:lnTo>
                  <a:lnTo>
                    <a:pt x="845" y="322"/>
                  </a:lnTo>
                  <a:lnTo>
                    <a:pt x="845" y="322"/>
                  </a:lnTo>
                  <a:lnTo>
                    <a:pt x="859" y="321"/>
                  </a:lnTo>
                  <a:lnTo>
                    <a:pt x="874" y="319"/>
                  </a:lnTo>
                  <a:lnTo>
                    <a:pt x="887" y="316"/>
                  </a:lnTo>
                  <a:lnTo>
                    <a:pt x="899" y="312"/>
                  </a:lnTo>
                  <a:lnTo>
                    <a:pt x="899" y="289"/>
                  </a:lnTo>
                  <a:lnTo>
                    <a:pt x="899" y="289"/>
                  </a:lnTo>
                  <a:close/>
                  <a:moveTo>
                    <a:pt x="1046" y="180"/>
                  </a:moveTo>
                  <a:lnTo>
                    <a:pt x="1046" y="180"/>
                  </a:lnTo>
                  <a:lnTo>
                    <a:pt x="1018" y="181"/>
                  </a:lnTo>
                  <a:lnTo>
                    <a:pt x="1006" y="182"/>
                  </a:lnTo>
                  <a:lnTo>
                    <a:pt x="994" y="183"/>
                  </a:lnTo>
                  <a:lnTo>
                    <a:pt x="983" y="187"/>
                  </a:lnTo>
                  <a:lnTo>
                    <a:pt x="972" y="190"/>
                  </a:lnTo>
                  <a:lnTo>
                    <a:pt x="964" y="195"/>
                  </a:lnTo>
                  <a:lnTo>
                    <a:pt x="957" y="202"/>
                  </a:lnTo>
                  <a:lnTo>
                    <a:pt x="957" y="202"/>
                  </a:lnTo>
                  <a:lnTo>
                    <a:pt x="948" y="211"/>
                  </a:lnTo>
                  <a:lnTo>
                    <a:pt x="943" y="223"/>
                  </a:lnTo>
                  <a:lnTo>
                    <a:pt x="940" y="236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40" y="267"/>
                  </a:lnTo>
                  <a:lnTo>
                    <a:pt x="943" y="280"/>
                  </a:lnTo>
                  <a:lnTo>
                    <a:pt x="949" y="292"/>
                  </a:lnTo>
                  <a:lnTo>
                    <a:pt x="957" y="302"/>
                  </a:lnTo>
                  <a:lnTo>
                    <a:pt x="957" y="302"/>
                  </a:lnTo>
                  <a:lnTo>
                    <a:pt x="963" y="307"/>
                  </a:lnTo>
                  <a:lnTo>
                    <a:pt x="969" y="310"/>
                  </a:lnTo>
                  <a:lnTo>
                    <a:pt x="976" y="314"/>
                  </a:lnTo>
                  <a:lnTo>
                    <a:pt x="984" y="318"/>
                  </a:lnTo>
                  <a:lnTo>
                    <a:pt x="993" y="320"/>
                  </a:lnTo>
                  <a:lnTo>
                    <a:pt x="1001" y="321"/>
                  </a:lnTo>
                  <a:lnTo>
                    <a:pt x="1018" y="322"/>
                  </a:lnTo>
                  <a:lnTo>
                    <a:pt x="1018" y="322"/>
                  </a:lnTo>
                  <a:lnTo>
                    <a:pt x="1029" y="322"/>
                  </a:lnTo>
                  <a:lnTo>
                    <a:pt x="1040" y="320"/>
                  </a:lnTo>
                  <a:lnTo>
                    <a:pt x="1049" y="319"/>
                  </a:lnTo>
                  <a:lnTo>
                    <a:pt x="1059" y="315"/>
                  </a:lnTo>
                  <a:lnTo>
                    <a:pt x="1068" y="310"/>
                  </a:lnTo>
                  <a:lnTo>
                    <a:pt x="1078" y="306"/>
                  </a:lnTo>
                  <a:lnTo>
                    <a:pt x="1086" y="300"/>
                  </a:lnTo>
                  <a:lnTo>
                    <a:pt x="1095" y="294"/>
                  </a:lnTo>
                  <a:lnTo>
                    <a:pt x="1095" y="294"/>
                  </a:lnTo>
                  <a:lnTo>
                    <a:pt x="1098" y="319"/>
                  </a:lnTo>
                  <a:lnTo>
                    <a:pt x="1119" y="319"/>
                  </a:lnTo>
                  <a:lnTo>
                    <a:pt x="1119" y="144"/>
                  </a:lnTo>
                  <a:lnTo>
                    <a:pt x="1119" y="144"/>
                  </a:lnTo>
                  <a:lnTo>
                    <a:pt x="1116" y="125"/>
                  </a:lnTo>
                  <a:lnTo>
                    <a:pt x="1115" y="116"/>
                  </a:lnTo>
                  <a:lnTo>
                    <a:pt x="1113" y="109"/>
                  </a:lnTo>
                  <a:lnTo>
                    <a:pt x="1110" y="102"/>
                  </a:lnTo>
                  <a:lnTo>
                    <a:pt x="1107" y="97"/>
                  </a:lnTo>
                  <a:lnTo>
                    <a:pt x="1102" y="92"/>
                  </a:lnTo>
                  <a:lnTo>
                    <a:pt x="1097" y="87"/>
                  </a:lnTo>
                  <a:lnTo>
                    <a:pt x="1091" y="84"/>
                  </a:lnTo>
                  <a:lnTo>
                    <a:pt x="1085" y="81"/>
                  </a:lnTo>
                  <a:lnTo>
                    <a:pt x="1071" y="78"/>
                  </a:lnTo>
                  <a:lnTo>
                    <a:pt x="1053" y="75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17" y="75"/>
                  </a:lnTo>
                  <a:lnTo>
                    <a:pt x="998" y="75"/>
                  </a:lnTo>
                  <a:lnTo>
                    <a:pt x="976" y="78"/>
                  </a:lnTo>
                  <a:lnTo>
                    <a:pt x="957" y="83"/>
                  </a:lnTo>
                  <a:lnTo>
                    <a:pt x="957" y="105"/>
                  </a:lnTo>
                  <a:lnTo>
                    <a:pt x="957" y="105"/>
                  </a:lnTo>
                  <a:lnTo>
                    <a:pt x="977" y="102"/>
                  </a:lnTo>
                  <a:lnTo>
                    <a:pt x="996" y="99"/>
                  </a:lnTo>
                  <a:lnTo>
                    <a:pt x="1014" y="97"/>
                  </a:lnTo>
                  <a:lnTo>
                    <a:pt x="1029" y="97"/>
                  </a:lnTo>
                  <a:lnTo>
                    <a:pt x="1029" y="97"/>
                  </a:lnTo>
                  <a:lnTo>
                    <a:pt x="1044" y="97"/>
                  </a:lnTo>
                  <a:lnTo>
                    <a:pt x="1058" y="98"/>
                  </a:lnTo>
                  <a:lnTo>
                    <a:pt x="1068" y="101"/>
                  </a:lnTo>
                  <a:lnTo>
                    <a:pt x="1077" y="105"/>
                  </a:lnTo>
                  <a:lnTo>
                    <a:pt x="1080" y="108"/>
                  </a:lnTo>
                  <a:lnTo>
                    <a:pt x="1084" y="111"/>
                  </a:lnTo>
                  <a:lnTo>
                    <a:pt x="1086" y="115"/>
                  </a:lnTo>
                  <a:lnTo>
                    <a:pt x="1088" y="120"/>
                  </a:lnTo>
                  <a:lnTo>
                    <a:pt x="1090" y="131"/>
                  </a:lnTo>
                  <a:lnTo>
                    <a:pt x="1091" y="146"/>
                  </a:lnTo>
                  <a:lnTo>
                    <a:pt x="1091" y="181"/>
                  </a:lnTo>
                  <a:lnTo>
                    <a:pt x="1091" y="181"/>
                  </a:lnTo>
                  <a:lnTo>
                    <a:pt x="1046" y="180"/>
                  </a:lnTo>
                  <a:close/>
                  <a:moveTo>
                    <a:pt x="1091" y="268"/>
                  </a:moveTo>
                  <a:lnTo>
                    <a:pt x="1091" y="268"/>
                  </a:lnTo>
                  <a:lnTo>
                    <a:pt x="1085" y="276"/>
                  </a:lnTo>
                  <a:lnTo>
                    <a:pt x="1078" y="282"/>
                  </a:lnTo>
                  <a:lnTo>
                    <a:pt x="1071" y="286"/>
                  </a:lnTo>
                  <a:lnTo>
                    <a:pt x="1062" y="291"/>
                  </a:lnTo>
                  <a:lnTo>
                    <a:pt x="1054" y="295"/>
                  </a:lnTo>
                  <a:lnTo>
                    <a:pt x="1044" y="297"/>
                  </a:lnTo>
                  <a:lnTo>
                    <a:pt x="1034" y="298"/>
                  </a:lnTo>
                  <a:lnTo>
                    <a:pt x="1023" y="298"/>
                  </a:lnTo>
                  <a:lnTo>
                    <a:pt x="1023" y="298"/>
                  </a:lnTo>
                  <a:lnTo>
                    <a:pt x="1011" y="298"/>
                  </a:lnTo>
                  <a:lnTo>
                    <a:pt x="1001" y="296"/>
                  </a:lnTo>
                  <a:lnTo>
                    <a:pt x="992" y="294"/>
                  </a:lnTo>
                  <a:lnTo>
                    <a:pt x="983" y="289"/>
                  </a:lnTo>
                  <a:lnTo>
                    <a:pt x="976" y="283"/>
                  </a:lnTo>
                  <a:lnTo>
                    <a:pt x="971" y="274"/>
                  </a:lnTo>
                  <a:lnTo>
                    <a:pt x="969" y="265"/>
                  </a:lnTo>
                  <a:lnTo>
                    <a:pt x="967" y="253"/>
                  </a:lnTo>
                  <a:lnTo>
                    <a:pt x="967" y="253"/>
                  </a:lnTo>
                  <a:lnTo>
                    <a:pt x="967" y="241"/>
                  </a:lnTo>
                  <a:lnTo>
                    <a:pt x="970" y="231"/>
                  </a:lnTo>
                  <a:lnTo>
                    <a:pt x="973" y="223"/>
                  </a:lnTo>
                  <a:lnTo>
                    <a:pt x="978" y="217"/>
                  </a:lnTo>
                  <a:lnTo>
                    <a:pt x="978" y="217"/>
                  </a:lnTo>
                  <a:lnTo>
                    <a:pt x="983" y="213"/>
                  </a:lnTo>
                  <a:lnTo>
                    <a:pt x="989" y="210"/>
                  </a:lnTo>
                  <a:lnTo>
                    <a:pt x="995" y="206"/>
                  </a:lnTo>
                  <a:lnTo>
                    <a:pt x="1004" y="205"/>
                  </a:lnTo>
                  <a:lnTo>
                    <a:pt x="1023" y="201"/>
                  </a:lnTo>
                  <a:lnTo>
                    <a:pt x="1048" y="201"/>
                  </a:lnTo>
                  <a:lnTo>
                    <a:pt x="1048" y="201"/>
                  </a:lnTo>
                  <a:lnTo>
                    <a:pt x="1067" y="201"/>
                  </a:lnTo>
                  <a:lnTo>
                    <a:pt x="1091" y="204"/>
                  </a:lnTo>
                  <a:lnTo>
                    <a:pt x="1091" y="268"/>
                  </a:lnTo>
                  <a:lnTo>
                    <a:pt x="1091" y="268"/>
                  </a:lnTo>
                  <a:close/>
                  <a:moveTo>
                    <a:pt x="1218" y="0"/>
                  </a:moveTo>
                  <a:lnTo>
                    <a:pt x="1192" y="0"/>
                  </a:lnTo>
                  <a:lnTo>
                    <a:pt x="1192" y="319"/>
                  </a:lnTo>
                  <a:lnTo>
                    <a:pt x="1218" y="319"/>
                  </a:lnTo>
                  <a:lnTo>
                    <a:pt x="1218" y="0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6"/>
            <p:cNvSpPr/>
            <p:nvPr/>
          </p:nvSpPr>
          <p:spPr>
            <a:xfrm>
              <a:off x="394920" y="7213680"/>
              <a:ext cx="65160" cy="102600"/>
            </a:xfrm>
            <a:custGeom>
              <a:avLst/>
              <a:gdLst/>
              <a:ahLst/>
              <a:cxnLst/>
              <a:rect l="l" t="t" r="r" b="b"/>
              <a:pathLst>
                <a:path w="174" h="272">
                  <a:moveTo>
                    <a:pt x="174" y="136"/>
                  </a:moveTo>
                  <a:lnTo>
                    <a:pt x="174" y="136"/>
                  </a:lnTo>
                  <a:lnTo>
                    <a:pt x="174" y="157"/>
                  </a:lnTo>
                  <a:lnTo>
                    <a:pt x="173" y="175"/>
                  </a:lnTo>
                  <a:lnTo>
                    <a:pt x="170" y="191"/>
                  </a:lnTo>
                  <a:lnTo>
                    <a:pt x="167" y="206"/>
                  </a:lnTo>
                  <a:lnTo>
                    <a:pt x="162" y="219"/>
                  </a:lnTo>
                  <a:lnTo>
                    <a:pt x="157" y="231"/>
                  </a:lnTo>
                  <a:lnTo>
                    <a:pt x="150" y="241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37" y="255"/>
                  </a:lnTo>
                  <a:lnTo>
                    <a:pt x="130" y="260"/>
                  </a:lnTo>
                  <a:lnTo>
                    <a:pt x="122" y="265"/>
                  </a:lnTo>
                  <a:lnTo>
                    <a:pt x="114" y="267"/>
                  </a:lnTo>
                  <a:lnTo>
                    <a:pt x="106" y="269"/>
                  </a:lnTo>
                  <a:lnTo>
                    <a:pt x="96" y="271"/>
                  </a:lnTo>
                  <a:lnTo>
                    <a:pt x="76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6" y="1"/>
                  </a:lnTo>
                  <a:lnTo>
                    <a:pt x="106" y="3"/>
                  </a:lnTo>
                  <a:lnTo>
                    <a:pt x="114" y="4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50" y="31"/>
                  </a:lnTo>
                  <a:lnTo>
                    <a:pt x="156" y="42"/>
                  </a:lnTo>
                  <a:lnTo>
                    <a:pt x="162" y="52"/>
                  </a:lnTo>
                  <a:lnTo>
                    <a:pt x="167" y="67"/>
                  </a:lnTo>
                  <a:lnTo>
                    <a:pt x="170" y="81"/>
                  </a:lnTo>
                  <a:lnTo>
                    <a:pt x="173" y="98"/>
                  </a:lnTo>
                  <a:lnTo>
                    <a:pt x="174" y="116"/>
                  </a:lnTo>
                  <a:lnTo>
                    <a:pt x="174" y="13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7"/>
            <p:cNvSpPr/>
            <p:nvPr/>
          </p:nvSpPr>
          <p:spPr>
            <a:xfrm>
              <a:off x="383760" y="7205760"/>
              <a:ext cx="87840" cy="119520"/>
            </a:xfrm>
            <a:custGeom>
              <a:avLst/>
              <a:gdLst/>
              <a:ahLst/>
              <a:cxnLst/>
              <a:rect l="l" t="t" r="r" b="b"/>
              <a:pathLst>
                <a:path w="235" h="319"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8"/>
            <p:cNvSpPr/>
            <p:nvPr/>
          </p:nvSpPr>
          <p:spPr>
            <a:xfrm>
              <a:off x="49680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9"/>
            <p:cNvSpPr/>
            <p:nvPr/>
          </p:nvSpPr>
          <p:spPr>
            <a:xfrm>
              <a:off x="496800" y="7205760"/>
              <a:ext cx="1080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10"/>
            <p:cNvSpPr/>
            <p:nvPr/>
          </p:nvSpPr>
          <p:spPr>
            <a:xfrm>
              <a:off x="530640" y="7233840"/>
              <a:ext cx="73080" cy="122760"/>
            </a:xfrm>
            <a:custGeom>
              <a:avLst/>
              <a:gdLst/>
              <a:ahLst/>
              <a:cxnLst/>
              <a:rect l="l" t="t" r="r" b="b"/>
              <a:pathLst>
                <a:path w="195" h="328">
                  <a:moveTo>
                    <a:pt x="195" y="4"/>
                  </a:moveTo>
                  <a:lnTo>
                    <a:pt x="175" y="4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3" y="15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6" y="44"/>
                  </a:lnTo>
                  <a:lnTo>
                    <a:pt x="11" y="52"/>
                  </a:lnTo>
                  <a:lnTo>
                    <a:pt x="7" y="63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29"/>
                  </a:lnTo>
                  <a:lnTo>
                    <a:pt x="3" y="142"/>
                  </a:lnTo>
                  <a:lnTo>
                    <a:pt x="4" y="154"/>
                  </a:lnTo>
                  <a:lnTo>
                    <a:pt x="6" y="166"/>
                  </a:lnTo>
                  <a:lnTo>
                    <a:pt x="10" y="177"/>
                  </a:lnTo>
                  <a:lnTo>
                    <a:pt x="15" y="185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1" y="208"/>
                  </a:lnTo>
                  <a:lnTo>
                    <a:pt x="39" y="214"/>
                  </a:lnTo>
                  <a:lnTo>
                    <a:pt x="46" y="219"/>
                  </a:lnTo>
                  <a:lnTo>
                    <a:pt x="54" y="222"/>
                  </a:lnTo>
                  <a:lnTo>
                    <a:pt x="64" y="225"/>
                  </a:lnTo>
                  <a:lnTo>
                    <a:pt x="73" y="227"/>
                  </a:lnTo>
                  <a:lnTo>
                    <a:pt x="8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6" y="228"/>
                  </a:lnTo>
                  <a:lnTo>
                    <a:pt x="115" y="227"/>
                  </a:lnTo>
                  <a:lnTo>
                    <a:pt x="124" y="225"/>
                  </a:lnTo>
                  <a:lnTo>
                    <a:pt x="133" y="221"/>
                  </a:lnTo>
                  <a:lnTo>
                    <a:pt x="142" y="216"/>
                  </a:lnTo>
                  <a:lnTo>
                    <a:pt x="151" y="210"/>
                  </a:lnTo>
                  <a:lnTo>
                    <a:pt x="160" y="204"/>
                  </a:lnTo>
                  <a:lnTo>
                    <a:pt x="167" y="196"/>
                  </a:lnTo>
                  <a:lnTo>
                    <a:pt x="168" y="196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7" y="249"/>
                  </a:lnTo>
                  <a:lnTo>
                    <a:pt x="166" y="257"/>
                  </a:lnTo>
                  <a:lnTo>
                    <a:pt x="163" y="264"/>
                  </a:lnTo>
                  <a:lnTo>
                    <a:pt x="161" y="271"/>
                  </a:lnTo>
                  <a:lnTo>
                    <a:pt x="157" y="277"/>
                  </a:lnTo>
                  <a:lnTo>
                    <a:pt x="154" y="282"/>
                  </a:lnTo>
                  <a:lnTo>
                    <a:pt x="149" y="287"/>
                  </a:lnTo>
                  <a:lnTo>
                    <a:pt x="144" y="291"/>
                  </a:lnTo>
                  <a:lnTo>
                    <a:pt x="138" y="294"/>
                  </a:lnTo>
                  <a:lnTo>
                    <a:pt x="132" y="297"/>
                  </a:lnTo>
                  <a:lnTo>
                    <a:pt x="118" y="301"/>
                  </a:lnTo>
                  <a:lnTo>
                    <a:pt x="103" y="303"/>
                  </a:lnTo>
                  <a:lnTo>
                    <a:pt x="88" y="304"/>
                  </a:lnTo>
                  <a:lnTo>
                    <a:pt x="88" y="304"/>
                  </a:lnTo>
                  <a:lnTo>
                    <a:pt x="67" y="303"/>
                  </a:lnTo>
                  <a:lnTo>
                    <a:pt x="48" y="300"/>
                  </a:lnTo>
                  <a:lnTo>
                    <a:pt x="31" y="297"/>
                  </a:lnTo>
                  <a:lnTo>
                    <a:pt x="16" y="292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33" y="322"/>
                  </a:lnTo>
                  <a:lnTo>
                    <a:pt x="52" y="324"/>
                  </a:lnTo>
                  <a:lnTo>
                    <a:pt x="72" y="327"/>
                  </a:lnTo>
                  <a:lnTo>
                    <a:pt x="91" y="328"/>
                  </a:lnTo>
                  <a:lnTo>
                    <a:pt x="91" y="328"/>
                  </a:lnTo>
                  <a:lnTo>
                    <a:pt x="108" y="327"/>
                  </a:lnTo>
                  <a:lnTo>
                    <a:pt x="126" y="324"/>
                  </a:lnTo>
                  <a:lnTo>
                    <a:pt x="135" y="323"/>
                  </a:lnTo>
                  <a:lnTo>
                    <a:pt x="143" y="319"/>
                  </a:lnTo>
                  <a:lnTo>
                    <a:pt x="151" y="316"/>
                  </a:lnTo>
                  <a:lnTo>
                    <a:pt x="160" y="312"/>
                  </a:lnTo>
                  <a:lnTo>
                    <a:pt x="167" y="306"/>
                  </a:lnTo>
                  <a:lnTo>
                    <a:pt x="174" y="300"/>
                  </a:lnTo>
                  <a:lnTo>
                    <a:pt x="180" y="293"/>
                  </a:lnTo>
                  <a:lnTo>
                    <a:pt x="185" y="285"/>
                  </a:lnTo>
                  <a:lnTo>
                    <a:pt x="189" y="274"/>
                  </a:lnTo>
                  <a:lnTo>
                    <a:pt x="192" y="263"/>
                  </a:lnTo>
                  <a:lnTo>
                    <a:pt x="193" y="250"/>
                  </a:lnTo>
                  <a:lnTo>
                    <a:pt x="195" y="235"/>
                  </a:lnTo>
                  <a:lnTo>
                    <a:pt x="195" y="4"/>
                  </a:lnTo>
                  <a:lnTo>
                    <a:pt x="195" y="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11"/>
            <p:cNvSpPr/>
            <p:nvPr/>
          </p:nvSpPr>
          <p:spPr>
            <a:xfrm>
              <a:off x="540720" y="7241760"/>
              <a:ext cx="52920" cy="68400"/>
            </a:xfrm>
            <a:custGeom>
              <a:avLst/>
              <a:gdLst/>
              <a:ahLst/>
              <a:cxnLst/>
              <a:rect l="l" t="t" r="r" b="b"/>
              <a:pathLst>
                <a:path w="140" h="182">
                  <a:moveTo>
                    <a:pt x="140" y="144"/>
                  </a:moveTo>
                  <a:lnTo>
                    <a:pt x="140" y="144"/>
                  </a:lnTo>
                  <a:lnTo>
                    <a:pt x="133" y="152"/>
                  </a:lnTo>
                  <a:lnTo>
                    <a:pt x="125" y="161"/>
                  </a:lnTo>
                  <a:lnTo>
                    <a:pt x="117" y="167"/>
                  </a:lnTo>
                  <a:lnTo>
                    <a:pt x="108" y="173"/>
                  </a:lnTo>
                  <a:lnTo>
                    <a:pt x="99" y="176"/>
                  </a:lnTo>
                  <a:lnTo>
                    <a:pt x="91" y="180"/>
                  </a:lnTo>
                  <a:lnTo>
                    <a:pt x="81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55" y="181"/>
                  </a:lnTo>
                  <a:lnTo>
                    <a:pt x="48" y="180"/>
                  </a:lnTo>
                  <a:lnTo>
                    <a:pt x="41" y="178"/>
                  </a:lnTo>
                  <a:lnTo>
                    <a:pt x="35" y="174"/>
                  </a:lnTo>
                  <a:lnTo>
                    <a:pt x="29" y="170"/>
                  </a:lnTo>
                  <a:lnTo>
                    <a:pt x="23" y="167"/>
                  </a:lnTo>
                  <a:lnTo>
                    <a:pt x="18" y="162"/>
                  </a:lnTo>
                  <a:lnTo>
                    <a:pt x="14" y="156"/>
                  </a:lnTo>
                  <a:lnTo>
                    <a:pt x="11" y="149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1" y="11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2" y="68"/>
                  </a:lnTo>
                  <a:lnTo>
                    <a:pt x="3" y="58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7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3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8" y="1"/>
                  </a:lnTo>
                  <a:lnTo>
                    <a:pt x="114" y="5"/>
                  </a:lnTo>
                  <a:lnTo>
                    <a:pt x="121" y="7"/>
                  </a:lnTo>
                  <a:lnTo>
                    <a:pt x="128" y="11"/>
                  </a:lnTo>
                  <a:lnTo>
                    <a:pt x="134" y="15"/>
                  </a:lnTo>
                  <a:lnTo>
                    <a:pt x="140" y="19"/>
                  </a:lnTo>
                  <a:lnTo>
                    <a:pt x="140" y="144"/>
                  </a:lnTo>
                  <a:lnTo>
                    <a:pt x="140" y="14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12"/>
            <p:cNvSpPr/>
            <p:nvPr/>
          </p:nvSpPr>
          <p:spPr>
            <a:xfrm>
              <a:off x="63252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13"/>
            <p:cNvSpPr/>
            <p:nvPr/>
          </p:nvSpPr>
          <p:spPr>
            <a:xfrm>
              <a:off x="631080" y="7205760"/>
              <a:ext cx="1224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14"/>
            <p:cNvSpPr/>
            <p:nvPr/>
          </p:nvSpPr>
          <p:spPr>
            <a:xfrm>
              <a:off x="662760" y="72147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7">
                  <a:moveTo>
                    <a:pt x="158" y="264"/>
                  </a:moveTo>
                  <a:lnTo>
                    <a:pt x="158" y="264"/>
                  </a:lnTo>
                  <a:lnTo>
                    <a:pt x="147" y="267"/>
                  </a:lnTo>
                  <a:lnTo>
                    <a:pt x="135" y="271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99" y="273"/>
                  </a:lnTo>
                  <a:lnTo>
                    <a:pt x="90" y="271"/>
                  </a:lnTo>
                  <a:lnTo>
                    <a:pt x="82" y="267"/>
                  </a:lnTo>
                  <a:lnTo>
                    <a:pt x="76" y="263"/>
                  </a:lnTo>
                  <a:lnTo>
                    <a:pt x="73" y="255"/>
                  </a:lnTo>
                  <a:lnTo>
                    <a:pt x="72" y="247"/>
                  </a:lnTo>
                  <a:lnTo>
                    <a:pt x="70" y="235"/>
                  </a:lnTo>
                  <a:lnTo>
                    <a:pt x="70" y="222"/>
                  </a:lnTo>
                  <a:lnTo>
                    <a:pt x="70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0" y="54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6" y="258"/>
                  </a:lnTo>
                  <a:lnTo>
                    <a:pt x="50" y="271"/>
                  </a:lnTo>
                  <a:lnTo>
                    <a:pt x="52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8" y="291"/>
                  </a:lnTo>
                  <a:lnTo>
                    <a:pt x="74" y="294"/>
                  </a:lnTo>
                  <a:lnTo>
                    <a:pt x="8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18" y="296"/>
                  </a:lnTo>
                  <a:lnTo>
                    <a:pt x="133" y="294"/>
                  </a:lnTo>
                  <a:lnTo>
                    <a:pt x="146" y="291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5"/>
            <p:cNvSpPr/>
            <p:nvPr/>
          </p:nvSpPr>
          <p:spPr>
            <a:xfrm>
              <a:off x="737640" y="72327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8">
                  <a:moveTo>
                    <a:pt x="107" y="106"/>
                  </a:moveTo>
                  <a:lnTo>
                    <a:pt x="107" y="106"/>
                  </a:lnTo>
                  <a:lnTo>
                    <a:pt x="79" y="107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3" y="116"/>
                  </a:lnTo>
                  <a:lnTo>
                    <a:pt x="25" y="121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9" y="137"/>
                  </a:lnTo>
                  <a:lnTo>
                    <a:pt x="4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4" y="206"/>
                  </a:lnTo>
                  <a:lnTo>
                    <a:pt x="10" y="21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6"/>
                  </a:lnTo>
                  <a:lnTo>
                    <a:pt x="37" y="240"/>
                  </a:lnTo>
                  <a:lnTo>
                    <a:pt x="45" y="244"/>
                  </a:lnTo>
                  <a:lnTo>
                    <a:pt x="54" y="246"/>
                  </a:lnTo>
                  <a:lnTo>
                    <a:pt x="62" y="247"/>
                  </a:lnTo>
                  <a:lnTo>
                    <a:pt x="79" y="248"/>
                  </a:lnTo>
                  <a:lnTo>
                    <a:pt x="79" y="248"/>
                  </a:lnTo>
                  <a:lnTo>
                    <a:pt x="90" y="248"/>
                  </a:lnTo>
                  <a:lnTo>
                    <a:pt x="101" y="246"/>
                  </a:lnTo>
                  <a:lnTo>
                    <a:pt x="110" y="245"/>
                  </a:lnTo>
                  <a:lnTo>
                    <a:pt x="120" y="241"/>
                  </a:lnTo>
                  <a:lnTo>
                    <a:pt x="129" y="236"/>
                  </a:lnTo>
                  <a:lnTo>
                    <a:pt x="139" y="232"/>
                  </a:lnTo>
                  <a:lnTo>
                    <a:pt x="147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9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7" y="51"/>
                  </a:lnTo>
                  <a:lnTo>
                    <a:pt x="176" y="42"/>
                  </a:lnTo>
                  <a:lnTo>
                    <a:pt x="174" y="35"/>
                  </a:lnTo>
                  <a:lnTo>
                    <a:pt x="171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8" y="13"/>
                  </a:lnTo>
                  <a:lnTo>
                    <a:pt x="152" y="10"/>
                  </a:lnTo>
                  <a:lnTo>
                    <a:pt x="146" y="7"/>
                  </a:lnTo>
                  <a:lnTo>
                    <a:pt x="132" y="4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1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9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7" y="25"/>
                  </a:lnTo>
                  <a:lnTo>
                    <a:pt x="7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5" y="23"/>
                  </a:lnTo>
                  <a:lnTo>
                    <a:pt x="119" y="24"/>
                  </a:lnTo>
                  <a:lnTo>
                    <a:pt x="129" y="27"/>
                  </a:lnTo>
                  <a:lnTo>
                    <a:pt x="138" y="31"/>
                  </a:lnTo>
                  <a:lnTo>
                    <a:pt x="141" y="34"/>
                  </a:lnTo>
                  <a:lnTo>
                    <a:pt x="145" y="37"/>
                  </a:lnTo>
                  <a:lnTo>
                    <a:pt x="147" y="41"/>
                  </a:lnTo>
                  <a:lnTo>
                    <a:pt x="149" y="46"/>
                  </a:lnTo>
                  <a:lnTo>
                    <a:pt x="151" y="57"/>
                  </a:lnTo>
                  <a:lnTo>
                    <a:pt x="152" y="7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6"/>
            <p:cNvSpPr/>
            <p:nvPr/>
          </p:nvSpPr>
          <p:spPr>
            <a:xfrm>
              <a:off x="747720" y="7281360"/>
              <a:ext cx="47160" cy="35640"/>
            </a:xfrm>
            <a:custGeom>
              <a:avLst/>
              <a:gdLst/>
              <a:ahLst/>
              <a:cxnLst/>
              <a:rect l="l" t="t" r="r" b="b"/>
              <a:pathLst>
                <a:path w="124" h="97">
                  <a:moveTo>
                    <a:pt x="124" y="67"/>
                  </a:moveTo>
                  <a:lnTo>
                    <a:pt x="124" y="67"/>
                  </a:lnTo>
                  <a:lnTo>
                    <a:pt x="118" y="75"/>
                  </a:lnTo>
                  <a:lnTo>
                    <a:pt x="111" y="81"/>
                  </a:lnTo>
                  <a:lnTo>
                    <a:pt x="104" y="85"/>
                  </a:lnTo>
                  <a:lnTo>
                    <a:pt x="95" y="90"/>
                  </a:lnTo>
                  <a:lnTo>
                    <a:pt x="87" y="94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44" y="97"/>
                  </a:lnTo>
                  <a:lnTo>
                    <a:pt x="34" y="95"/>
                  </a:lnTo>
                  <a:lnTo>
                    <a:pt x="25" y="93"/>
                  </a:lnTo>
                  <a:lnTo>
                    <a:pt x="16" y="88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3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7"/>
                  </a:lnTo>
                  <a:lnTo>
                    <a:pt x="124" y="6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7"/>
            <p:cNvSpPr/>
            <p:nvPr/>
          </p:nvSpPr>
          <p:spPr>
            <a:xfrm>
              <a:off x="832320" y="7205760"/>
              <a:ext cx="9720" cy="119520"/>
            </a:xfrm>
            <a:custGeom>
              <a:avLst/>
              <a:gdLst/>
              <a:ahLst/>
              <a:cxnLst/>
              <a:rect l="l" t="t" r="r" b="b"/>
              <a:pathLst>
                <a:path w="26" h="319">
                  <a:moveTo>
                    <a:pt x="26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6" y="319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8"/>
            <p:cNvSpPr/>
            <p:nvPr/>
          </p:nvSpPr>
          <p:spPr>
            <a:xfrm>
              <a:off x="383760" y="7001280"/>
              <a:ext cx="941040" cy="121680"/>
            </a:xfrm>
            <a:custGeom>
              <a:avLst/>
              <a:gdLst/>
              <a:ahLst/>
              <a:cxnLst/>
              <a:rect l="l" t="t" r="r" b="b"/>
              <a:pathLst>
                <a:path w="2499" h="323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  <a:close/>
                  <a:moveTo>
                    <a:pt x="403" y="79"/>
                  </a:moveTo>
                  <a:lnTo>
                    <a:pt x="377" y="79"/>
                  </a:lnTo>
                  <a:lnTo>
                    <a:pt x="377" y="319"/>
                  </a:lnTo>
                  <a:lnTo>
                    <a:pt x="403" y="319"/>
                  </a:lnTo>
                  <a:lnTo>
                    <a:pt x="403" y="79"/>
                  </a:lnTo>
                  <a:lnTo>
                    <a:pt x="403" y="79"/>
                  </a:lnTo>
                  <a:close/>
                  <a:moveTo>
                    <a:pt x="406" y="0"/>
                  </a:moveTo>
                  <a:lnTo>
                    <a:pt x="376" y="0"/>
                  </a:lnTo>
                  <a:lnTo>
                    <a:pt x="376" y="38"/>
                  </a:lnTo>
                  <a:lnTo>
                    <a:pt x="406" y="38"/>
                  </a:lnTo>
                  <a:lnTo>
                    <a:pt x="406" y="0"/>
                  </a:lnTo>
                  <a:lnTo>
                    <a:pt x="406" y="0"/>
                  </a:lnTo>
                  <a:close/>
                  <a:moveTo>
                    <a:pt x="616" y="289"/>
                  </a:moveTo>
                  <a:lnTo>
                    <a:pt x="616" y="289"/>
                  </a:lnTo>
                  <a:lnTo>
                    <a:pt x="606" y="293"/>
                  </a:lnTo>
                  <a:lnTo>
                    <a:pt x="594" y="296"/>
                  </a:lnTo>
                  <a:lnTo>
                    <a:pt x="581" y="299"/>
                  </a:lnTo>
                  <a:lnTo>
                    <a:pt x="569" y="299"/>
                  </a:lnTo>
                  <a:lnTo>
                    <a:pt x="569" y="299"/>
                  </a:lnTo>
                  <a:lnTo>
                    <a:pt x="557" y="299"/>
                  </a:lnTo>
                  <a:lnTo>
                    <a:pt x="547" y="296"/>
                  </a:lnTo>
                  <a:lnTo>
                    <a:pt x="540" y="293"/>
                  </a:lnTo>
                  <a:lnTo>
                    <a:pt x="534" y="288"/>
                  </a:lnTo>
                  <a:lnTo>
                    <a:pt x="532" y="281"/>
                  </a:lnTo>
                  <a:lnTo>
                    <a:pt x="529" y="272"/>
                  </a:lnTo>
                  <a:lnTo>
                    <a:pt x="528" y="260"/>
                  </a:lnTo>
                  <a:lnTo>
                    <a:pt x="528" y="247"/>
                  </a:lnTo>
                  <a:lnTo>
                    <a:pt x="528" y="101"/>
                  </a:lnTo>
                  <a:lnTo>
                    <a:pt x="611" y="101"/>
                  </a:lnTo>
                  <a:lnTo>
                    <a:pt x="611" y="79"/>
                  </a:lnTo>
                  <a:lnTo>
                    <a:pt x="528" y="79"/>
                  </a:lnTo>
                  <a:lnTo>
                    <a:pt x="529" y="25"/>
                  </a:lnTo>
                  <a:lnTo>
                    <a:pt x="510" y="25"/>
                  </a:lnTo>
                  <a:lnTo>
                    <a:pt x="503" y="78"/>
                  </a:lnTo>
                  <a:lnTo>
                    <a:pt x="457" y="83"/>
                  </a:lnTo>
                  <a:lnTo>
                    <a:pt x="457" y="101"/>
                  </a:lnTo>
                  <a:lnTo>
                    <a:pt x="501" y="101"/>
                  </a:lnTo>
                  <a:lnTo>
                    <a:pt x="501" y="246"/>
                  </a:lnTo>
                  <a:lnTo>
                    <a:pt x="501" y="246"/>
                  </a:lnTo>
                  <a:lnTo>
                    <a:pt x="502" y="266"/>
                  </a:lnTo>
                  <a:lnTo>
                    <a:pt x="504" y="283"/>
                  </a:lnTo>
                  <a:lnTo>
                    <a:pt x="508" y="295"/>
                  </a:lnTo>
                  <a:lnTo>
                    <a:pt x="510" y="301"/>
                  </a:lnTo>
                  <a:lnTo>
                    <a:pt x="514" y="306"/>
                  </a:lnTo>
                  <a:lnTo>
                    <a:pt x="517" y="309"/>
                  </a:lnTo>
                  <a:lnTo>
                    <a:pt x="521" y="313"/>
                  </a:lnTo>
                  <a:lnTo>
                    <a:pt x="527" y="317"/>
                  </a:lnTo>
                  <a:lnTo>
                    <a:pt x="532" y="318"/>
                  </a:lnTo>
                  <a:lnTo>
                    <a:pt x="545" y="321"/>
                  </a:lnTo>
                  <a:lnTo>
                    <a:pt x="562" y="323"/>
                  </a:lnTo>
                  <a:lnTo>
                    <a:pt x="562" y="323"/>
                  </a:lnTo>
                  <a:lnTo>
                    <a:pt x="576" y="321"/>
                  </a:lnTo>
                  <a:lnTo>
                    <a:pt x="591" y="319"/>
                  </a:lnTo>
                  <a:lnTo>
                    <a:pt x="605" y="317"/>
                  </a:lnTo>
                  <a:lnTo>
                    <a:pt x="616" y="312"/>
                  </a:lnTo>
                  <a:lnTo>
                    <a:pt x="616" y="289"/>
                  </a:lnTo>
                  <a:lnTo>
                    <a:pt x="616" y="289"/>
                  </a:lnTo>
                  <a:close/>
                  <a:moveTo>
                    <a:pt x="810" y="289"/>
                  </a:moveTo>
                  <a:lnTo>
                    <a:pt x="810" y="289"/>
                  </a:lnTo>
                  <a:lnTo>
                    <a:pt x="801" y="293"/>
                  </a:lnTo>
                  <a:lnTo>
                    <a:pt x="787" y="296"/>
                  </a:lnTo>
                  <a:lnTo>
                    <a:pt x="775" y="299"/>
                  </a:lnTo>
                  <a:lnTo>
                    <a:pt x="763" y="299"/>
                  </a:lnTo>
                  <a:lnTo>
                    <a:pt x="763" y="299"/>
                  </a:lnTo>
                  <a:lnTo>
                    <a:pt x="751" y="299"/>
                  </a:lnTo>
                  <a:lnTo>
                    <a:pt x="742" y="296"/>
                  </a:lnTo>
                  <a:lnTo>
                    <a:pt x="735" y="293"/>
                  </a:lnTo>
                  <a:lnTo>
                    <a:pt x="729" y="288"/>
                  </a:lnTo>
                  <a:lnTo>
                    <a:pt x="725" y="281"/>
                  </a:lnTo>
                  <a:lnTo>
                    <a:pt x="724" y="272"/>
                  </a:lnTo>
                  <a:lnTo>
                    <a:pt x="723" y="260"/>
                  </a:lnTo>
                  <a:lnTo>
                    <a:pt x="723" y="247"/>
                  </a:lnTo>
                  <a:lnTo>
                    <a:pt x="723" y="101"/>
                  </a:lnTo>
                  <a:lnTo>
                    <a:pt x="805" y="101"/>
                  </a:lnTo>
                  <a:lnTo>
                    <a:pt x="805" y="79"/>
                  </a:lnTo>
                  <a:lnTo>
                    <a:pt x="723" y="79"/>
                  </a:lnTo>
                  <a:lnTo>
                    <a:pt x="724" y="25"/>
                  </a:lnTo>
                  <a:lnTo>
                    <a:pt x="705" y="25"/>
                  </a:lnTo>
                  <a:lnTo>
                    <a:pt x="697" y="78"/>
                  </a:lnTo>
                  <a:lnTo>
                    <a:pt x="652" y="83"/>
                  </a:lnTo>
                  <a:lnTo>
                    <a:pt x="652" y="101"/>
                  </a:lnTo>
                  <a:lnTo>
                    <a:pt x="695" y="10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6" y="266"/>
                  </a:lnTo>
                  <a:lnTo>
                    <a:pt x="699" y="283"/>
                  </a:lnTo>
                  <a:lnTo>
                    <a:pt x="702" y="295"/>
                  </a:lnTo>
                  <a:lnTo>
                    <a:pt x="705" y="301"/>
                  </a:lnTo>
                  <a:lnTo>
                    <a:pt x="708" y="306"/>
                  </a:lnTo>
                  <a:lnTo>
                    <a:pt x="712" y="309"/>
                  </a:lnTo>
                  <a:lnTo>
                    <a:pt x="715" y="313"/>
                  </a:lnTo>
                  <a:lnTo>
                    <a:pt x="721" y="317"/>
                  </a:lnTo>
                  <a:lnTo>
                    <a:pt x="726" y="318"/>
                  </a:lnTo>
                  <a:lnTo>
                    <a:pt x="739" y="321"/>
                  </a:lnTo>
                  <a:lnTo>
                    <a:pt x="756" y="323"/>
                  </a:lnTo>
                  <a:lnTo>
                    <a:pt x="756" y="323"/>
                  </a:lnTo>
                  <a:lnTo>
                    <a:pt x="771" y="321"/>
                  </a:lnTo>
                  <a:lnTo>
                    <a:pt x="785" y="319"/>
                  </a:lnTo>
                  <a:lnTo>
                    <a:pt x="799" y="317"/>
                  </a:lnTo>
                  <a:lnTo>
                    <a:pt x="810" y="312"/>
                  </a:lnTo>
                  <a:lnTo>
                    <a:pt x="810" y="289"/>
                  </a:lnTo>
                  <a:lnTo>
                    <a:pt x="810" y="289"/>
                  </a:lnTo>
                  <a:close/>
                  <a:moveTo>
                    <a:pt x="1036" y="201"/>
                  </a:moveTo>
                  <a:lnTo>
                    <a:pt x="1036" y="201"/>
                  </a:lnTo>
                  <a:lnTo>
                    <a:pt x="1037" y="185"/>
                  </a:lnTo>
                  <a:lnTo>
                    <a:pt x="1037" y="174"/>
                  </a:lnTo>
                  <a:lnTo>
                    <a:pt x="1037" y="174"/>
                  </a:lnTo>
                  <a:lnTo>
                    <a:pt x="1036" y="151"/>
                  </a:lnTo>
                  <a:lnTo>
                    <a:pt x="1035" y="140"/>
                  </a:lnTo>
                  <a:lnTo>
                    <a:pt x="1032" y="131"/>
                  </a:lnTo>
                  <a:lnTo>
                    <a:pt x="1030" y="122"/>
                  </a:lnTo>
                  <a:lnTo>
                    <a:pt x="1026" y="114"/>
                  </a:lnTo>
                  <a:lnTo>
                    <a:pt x="1022" y="107"/>
                  </a:lnTo>
                  <a:lnTo>
                    <a:pt x="1017" y="99"/>
                  </a:lnTo>
                  <a:lnTo>
                    <a:pt x="1011" y="95"/>
                  </a:lnTo>
                  <a:lnTo>
                    <a:pt x="1005" y="89"/>
                  </a:lnTo>
                  <a:lnTo>
                    <a:pt x="996" y="85"/>
                  </a:lnTo>
                  <a:lnTo>
                    <a:pt x="989" y="81"/>
                  </a:lnTo>
                  <a:lnTo>
                    <a:pt x="979" y="78"/>
                  </a:lnTo>
                  <a:lnTo>
                    <a:pt x="970" y="77"/>
                  </a:lnTo>
                  <a:lnTo>
                    <a:pt x="959" y="75"/>
                  </a:lnTo>
                  <a:lnTo>
                    <a:pt x="947" y="74"/>
                  </a:lnTo>
                  <a:lnTo>
                    <a:pt x="947" y="74"/>
                  </a:lnTo>
                  <a:lnTo>
                    <a:pt x="936" y="75"/>
                  </a:lnTo>
                  <a:lnTo>
                    <a:pt x="925" y="77"/>
                  </a:lnTo>
                  <a:lnTo>
                    <a:pt x="915" y="78"/>
                  </a:lnTo>
                  <a:lnTo>
                    <a:pt x="905" y="81"/>
                  </a:lnTo>
                  <a:lnTo>
                    <a:pt x="897" y="85"/>
                  </a:lnTo>
                  <a:lnTo>
                    <a:pt x="888" y="90"/>
                  </a:lnTo>
                  <a:lnTo>
                    <a:pt x="881" y="96"/>
                  </a:lnTo>
                  <a:lnTo>
                    <a:pt x="874" y="102"/>
                  </a:lnTo>
                  <a:lnTo>
                    <a:pt x="867" y="110"/>
                  </a:lnTo>
                  <a:lnTo>
                    <a:pt x="862" y="120"/>
                  </a:lnTo>
                  <a:lnTo>
                    <a:pt x="857" y="129"/>
                  </a:lnTo>
                  <a:lnTo>
                    <a:pt x="853" y="140"/>
                  </a:lnTo>
                  <a:lnTo>
                    <a:pt x="850" y="153"/>
                  </a:lnTo>
                  <a:lnTo>
                    <a:pt x="847" y="167"/>
                  </a:lnTo>
                  <a:lnTo>
                    <a:pt x="846" y="182"/>
                  </a:lnTo>
                  <a:lnTo>
                    <a:pt x="845" y="199"/>
                  </a:lnTo>
                  <a:lnTo>
                    <a:pt x="845" y="199"/>
                  </a:lnTo>
                  <a:lnTo>
                    <a:pt x="846" y="215"/>
                  </a:lnTo>
                  <a:lnTo>
                    <a:pt x="847" y="229"/>
                  </a:lnTo>
                  <a:lnTo>
                    <a:pt x="850" y="242"/>
                  </a:lnTo>
                  <a:lnTo>
                    <a:pt x="852" y="255"/>
                  </a:lnTo>
                  <a:lnTo>
                    <a:pt x="856" y="266"/>
                  </a:lnTo>
                  <a:lnTo>
                    <a:pt x="861" y="276"/>
                  </a:lnTo>
                  <a:lnTo>
                    <a:pt x="865" y="285"/>
                  </a:lnTo>
                  <a:lnTo>
                    <a:pt x="871" y="294"/>
                  </a:lnTo>
                  <a:lnTo>
                    <a:pt x="879" y="301"/>
                  </a:lnTo>
                  <a:lnTo>
                    <a:pt x="887" y="307"/>
                  </a:lnTo>
                  <a:lnTo>
                    <a:pt x="895" y="312"/>
                  </a:lnTo>
                  <a:lnTo>
                    <a:pt x="905" y="315"/>
                  </a:lnTo>
                  <a:lnTo>
                    <a:pt x="916" y="319"/>
                  </a:lnTo>
                  <a:lnTo>
                    <a:pt x="928" y="321"/>
                  </a:lnTo>
                  <a:lnTo>
                    <a:pt x="941" y="323"/>
                  </a:lnTo>
                  <a:lnTo>
                    <a:pt x="954" y="323"/>
                  </a:lnTo>
                  <a:lnTo>
                    <a:pt x="954" y="323"/>
                  </a:lnTo>
                  <a:lnTo>
                    <a:pt x="972" y="323"/>
                  </a:lnTo>
                  <a:lnTo>
                    <a:pt x="992" y="320"/>
                  </a:lnTo>
                  <a:lnTo>
                    <a:pt x="1011" y="318"/>
                  </a:lnTo>
                  <a:lnTo>
                    <a:pt x="1028" y="312"/>
                  </a:lnTo>
                  <a:lnTo>
                    <a:pt x="1028" y="289"/>
                  </a:lnTo>
                  <a:lnTo>
                    <a:pt x="1028" y="289"/>
                  </a:lnTo>
                  <a:lnTo>
                    <a:pt x="1010" y="295"/>
                  </a:lnTo>
                  <a:lnTo>
                    <a:pt x="992" y="297"/>
                  </a:lnTo>
                  <a:lnTo>
                    <a:pt x="973" y="300"/>
                  </a:lnTo>
                  <a:lnTo>
                    <a:pt x="958" y="300"/>
                  </a:lnTo>
                  <a:lnTo>
                    <a:pt x="958" y="300"/>
                  </a:lnTo>
                  <a:lnTo>
                    <a:pt x="939" y="299"/>
                  </a:lnTo>
                  <a:lnTo>
                    <a:pt x="923" y="295"/>
                  </a:lnTo>
                  <a:lnTo>
                    <a:pt x="916" y="293"/>
                  </a:lnTo>
                  <a:lnTo>
                    <a:pt x="909" y="290"/>
                  </a:lnTo>
                  <a:lnTo>
                    <a:pt x="903" y="285"/>
                  </a:lnTo>
                  <a:lnTo>
                    <a:pt x="898" y="281"/>
                  </a:lnTo>
                  <a:lnTo>
                    <a:pt x="898" y="281"/>
                  </a:lnTo>
                  <a:lnTo>
                    <a:pt x="892" y="275"/>
                  </a:lnTo>
                  <a:lnTo>
                    <a:pt x="887" y="267"/>
                  </a:lnTo>
                  <a:lnTo>
                    <a:pt x="883" y="259"/>
                  </a:lnTo>
                  <a:lnTo>
                    <a:pt x="880" y="249"/>
                  </a:lnTo>
                  <a:lnTo>
                    <a:pt x="877" y="239"/>
                  </a:lnTo>
                  <a:lnTo>
                    <a:pt x="876" y="228"/>
                  </a:lnTo>
                  <a:lnTo>
                    <a:pt x="874" y="201"/>
                  </a:lnTo>
                  <a:lnTo>
                    <a:pt x="1036" y="201"/>
                  </a:lnTo>
                  <a:lnTo>
                    <a:pt x="1036" y="201"/>
                  </a:lnTo>
                  <a:close/>
                  <a:moveTo>
                    <a:pt x="947" y="97"/>
                  </a:moveTo>
                  <a:lnTo>
                    <a:pt x="947" y="97"/>
                  </a:lnTo>
                  <a:lnTo>
                    <a:pt x="961" y="98"/>
                  </a:lnTo>
                  <a:lnTo>
                    <a:pt x="975" y="101"/>
                  </a:lnTo>
                  <a:lnTo>
                    <a:pt x="986" y="105"/>
                  </a:lnTo>
                  <a:lnTo>
                    <a:pt x="994" y="113"/>
                  </a:lnTo>
                  <a:lnTo>
                    <a:pt x="994" y="113"/>
                  </a:lnTo>
                  <a:lnTo>
                    <a:pt x="999" y="117"/>
                  </a:lnTo>
                  <a:lnTo>
                    <a:pt x="1002" y="122"/>
                  </a:lnTo>
                  <a:lnTo>
                    <a:pt x="1005" y="129"/>
                  </a:lnTo>
                  <a:lnTo>
                    <a:pt x="1007" y="135"/>
                  </a:lnTo>
                  <a:lnTo>
                    <a:pt x="1010" y="151"/>
                  </a:lnTo>
                  <a:lnTo>
                    <a:pt x="1011" y="169"/>
                  </a:lnTo>
                  <a:lnTo>
                    <a:pt x="1011" y="169"/>
                  </a:lnTo>
                  <a:lnTo>
                    <a:pt x="1011" y="180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7" y="158"/>
                  </a:lnTo>
                  <a:lnTo>
                    <a:pt x="882" y="140"/>
                  </a:lnTo>
                  <a:lnTo>
                    <a:pt x="886" y="133"/>
                  </a:lnTo>
                  <a:lnTo>
                    <a:pt x="889" y="126"/>
                  </a:lnTo>
                  <a:lnTo>
                    <a:pt x="893" y="120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903" y="110"/>
                  </a:lnTo>
                  <a:lnTo>
                    <a:pt x="907" y="107"/>
                  </a:lnTo>
                  <a:lnTo>
                    <a:pt x="913" y="103"/>
                  </a:lnTo>
                  <a:lnTo>
                    <a:pt x="919" y="101"/>
                  </a:lnTo>
                  <a:lnTo>
                    <a:pt x="933" y="98"/>
                  </a:lnTo>
                  <a:lnTo>
                    <a:pt x="947" y="97"/>
                  </a:lnTo>
                  <a:close/>
                  <a:moveTo>
                    <a:pt x="1127" y="0"/>
                  </a:moveTo>
                  <a:lnTo>
                    <a:pt x="1100" y="0"/>
                  </a:lnTo>
                  <a:lnTo>
                    <a:pt x="1100" y="319"/>
                  </a:lnTo>
                  <a:lnTo>
                    <a:pt x="1127" y="319"/>
                  </a:lnTo>
                  <a:lnTo>
                    <a:pt x="1127" y="0"/>
                  </a:lnTo>
                  <a:lnTo>
                    <a:pt x="1127" y="0"/>
                  </a:lnTo>
                  <a:close/>
                  <a:moveTo>
                    <a:pt x="1264" y="299"/>
                  </a:moveTo>
                  <a:lnTo>
                    <a:pt x="1264" y="299"/>
                  </a:lnTo>
                  <a:lnTo>
                    <a:pt x="1247" y="299"/>
                  </a:lnTo>
                  <a:lnTo>
                    <a:pt x="1228" y="296"/>
                  </a:lnTo>
                  <a:lnTo>
                    <a:pt x="1209" y="293"/>
                  </a:lnTo>
                  <a:lnTo>
                    <a:pt x="1191" y="288"/>
                  </a:lnTo>
                  <a:lnTo>
                    <a:pt x="1191" y="312"/>
                  </a:lnTo>
                  <a:lnTo>
                    <a:pt x="1191" y="312"/>
                  </a:lnTo>
                  <a:lnTo>
                    <a:pt x="1209" y="317"/>
                  </a:lnTo>
                  <a:lnTo>
                    <a:pt x="1228" y="320"/>
                  </a:lnTo>
                  <a:lnTo>
                    <a:pt x="1247" y="323"/>
                  </a:lnTo>
                  <a:lnTo>
                    <a:pt x="1264" y="323"/>
                  </a:lnTo>
                  <a:lnTo>
                    <a:pt x="1264" y="323"/>
                  </a:lnTo>
                  <a:lnTo>
                    <a:pt x="1282" y="323"/>
                  </a:lnTo>
                  <a:lnTo>
                    <a:pt x="1300" y="319"/>
                  </a:lnTo>
                  <a:lnTo>
                    <a:pt x="1317" y="314"/>
                  </a:lnTo>
                  <a:lnTo>
                    <a:pt x="1324" y="312"/>
                  </a:lnTo>
                  <a:lnTo>
                    <a:pt x="1331" y="307"/>
                  </a:lnTo>
                  <a:lnTo>
                    <a:pt x="1338" y="303"/>
                  </a:lnTo>
                  <a:lnTo>
                    <a:pt x="1344" y="297"/>
                  </a:lnTo>
                  <a:lnTo>
                    <a:pt x="1349" y="291"/>
                  </a:lnTo>
                  <a:lnTo>
                    <a:pt x="1354" y="285"/>
                  </a:lnTo>
                  <a:lnTo>
                    <a:pt x="1358" y="278"/>
                  </a:lnTo>
                  <a:lnTo>
                    <a:pt x="1360" y="270"/>
                  </a:lnTo>
                  <a:lnTo>
                    <a:pt x="1362" y="260"/>
                  </a:lnTo>
                  <a:lnTo>
                    <a:pt x="1362" y="251"/>
                  </a:lnTo>
                  <a:lnTo>
                    <a:pt x="1362" y="251"/>
                  </a:lnTo>
                  <a:lnTo>
                    <a:pt x="1362" y="240"/>
                  </a:lnTo>
                  <a:lnTo>
                    <a:pt x="1361" y="230"/>
                  </a:lnTo>
                  <a:lnTo>
                    <a:pt x="1359" y="222"/>
                  </a:lnTo>
                  <a:lnTo>
                    <a:pt x="1355" y="215"/>
                  </a:lnTo>
                  <a:lnTo>
                    <a:pt x="1352" y="207"/>
                  </a:lnTo>
                  <a:lnTo>
                    <a:pt x="1347" y="203"/>
                  </a:lnTo>
                  <a:lnTo>
                    <a:pt x="1342" y="198"/>
                  </a:lnTo>
                  <a:lnTo>
                    <a:pt x="1336" y="194"/>
                  </a:lnTo>
                  <a:lnTo>
                    <a:pt x="1330" y="191"/>
                  </a:lnTo>
                  <a:lnTo>
                    <a:pt x="1323" y="188"/>
                  </a:lnTo>
                  <a:lnTo>
                    <a:pt x="1310" y="185"/>
                  </a:lnTo>
                  <a:lnTo>
                    <a:pt x="1294" y="183"/>
                  </a:lnTo>
                  <a:lnTo>
                    <a:pt x="1278" y="182"/>
                  </a:lnTo>
                  <a:lnTo>
                    <a:pt x="1278" y="182"/>
                  </a:lnTo>
                  <a:lnTo>
                    <a:pt x="1256" y="181"/>
                  </a:lnTo>
                  <a:lnTo>
                    <a:pt x="1245" y="179"/>
                  </a:lnTo>
                  <a:lnTo>
                    <a:pt x="1235" y="175"/>
                  </a:lnTo>
                  <a:lnTo>
                    <a:pt x="1228" y="170"/>
                  </a:lnTo>
                  <a:lnTo>
                    <a:pt x="1226" y="167"/>
                  </a:lnTo>
                  <a:lnTo>
                    <a:pt x="1222" y="163"/>
                  </a:lnTo>
                  <a:lnTo>
                    <a:pt x="1221" y="158"/>
                  </a:lnTo>
                  <a:lnTo>
                    <a:pt x="1218" y="153"/>
                  </a:lnTo>
                  <a:lnTo>
                    <a:pt x="1217" y="140"/>
                  </a:lnTo>
                  <a:lnTo>
                    <a:pt x="1217" y="140"/>
                  </a:lnTo>
                  <a:lnTo>
                    <a:pt x="1218" y="129"/>
                  </a:lnTo>
                  <a:lnTo>
                    <a:pt x="1222" y="120"/>
                  </a:lnTo>
                  <a:lnTo>
                    <a:pt x="1228" y="113"/>
                  </a:lnTo>
                  <a:lnTo>
                    <a:pt x="1235" y="107"/>
                  </a:lnTo>
                  <a:lnTo>
                    <a:pt x="1245" y="102"/>
                  </a:lnTo>
                  <a:lnTo>
                    <a:pt x="1256" y="99"/>
                  </a:lnTo>
                  <a:lnTo>
                    <a:pt x="1268" y="97"/>
                  </a:lnTo>
                  <a:lnTo>
                    <a:pt x="1281" y="97"/>
                  </a:lnTo>
                  <a:lnTo>
                    <a:pt x="1281" y="97"/>
                  </a:lnTo>
                  <a:lnTo>
                    <a:pt x="1295" y="97"/>
                  </a:lnTo>
                  <a:lnTo>
                    <a:pt x="1311" y="98"/>
                  </a:lnTo>
                  <a:lnTo>
                    <a:pt x="1328" y="101"/>
                  </a:lnTo>
                  <a:lnTo>
                    <a:pt x="1344" y="105"/>
                  </a:lnTo>
                  <a:lnTo>
                    <a:pt x="1344" y="81"/>
                  </a:lnTo>
                  <a:lnTo>
                    <a:pt x="1344" y="81"/>
                  </a:lnTo>
                  <a:lnTo>
                    <a:pt x="1328" y="78"/>
                  </a:lnTo>
                  <a:lnTo>
                    <a:pt x="1311" y="75"/>
                  </a:lnTo>
                  <a:lnTo>
                    <a:pt x="1295" y="74"/>
                  </a:lnTo>
                  <a:lnTo>
                    <a:pt x="1282" y="74"/>
                  </a:lnTo>
                  <a:lnTo>
                    <a:pt x="1282" y="74"/>
                  </a:lnTo>
                  <a:lnTo>
                    <a:pt x="1265" y="74"/>
                  </a:lnTo>
                  <a:lnTo>
                    <a:pt x="1248" y="77"/>
                  </a:lnTo>
                  <a:lnTo>
                    <a:pt x="1233" y="81"/>
                  </a:lnTo>
                  <a:lnTo>
                    <a:pt x="1226" y="84"/>
                  </a:lnTo>
                  <a:lnTo>
                    <a:pt x="1218" y="87"/>
                  </a:lnTo>
                  <a:lnTo>
                    <a:pt x="1212" y="91"/>
                  </a:lnTo>
                  <a:lnTo>
                    <a:pt x="1206" y="96"/>
                  </a:lnTo>
                  <a:lnTo>
                    <a:pt x="1202" y="102"/>
                  </a:lnTo>
                  <a:lnTo>
                    <a:pt x="1198" y="108"/>
                  </a:lnTo>
                  <a:lnTo>
                    <a:pt x="1194" y="114"/>
                  </a:lnTo>
                  <a:lnTo>
                    <a:pt x="1192" y="122"/>
                  </a:lnTo>
                  <a:lnTo>
                    <a:pt x="1191" y="131"/>
                  </a:lnTo>
                  <a:lnTo>
                    <a:pt x="1191" y="140"/>
                  </a:lnTo>
                  <a:lnTo>
                    <a:pt x="1191" y="140"/>
                  </a:lnTo>
                  <a:lnTo>
                    <a:pt x="1191" y="151"/>
                  </a:lnTo>
                  <a:lnTo>
                    <a:pt x="1192" y="162"/>
                  </a:lnTo>
                  <a:lnTo>
                    <a:pt x="1194" y="170"/>
                  </a:lnTo>
                  <a:lnTo>
                    <a:pt x="1198" y="177"/>
                  </a:lnTo>
                  <a:lnTo>
                    <a:pt x="1202" y="185"/>
                  </a:lnTo>
                  <a:lnTo>
                    <a:pt x="1206" y="189"/>
                  </a:lnTo>
                  <a:lnTo>
                    <a:pt x="1212" y="194"/>
                  </a:lnTo>
                  <a:lnTo>
                    <a:pt x="1218" y="198"/>
                  </a:lnTo>
                  <a:lnTo>
                    <a:pt x="1224" y="201"/>
                  </a:lnTo>
                  <a:lnTo>
                    <a:pt x="1232" y="204"/>
                  </a:lnTo>
                  <a:lnTo>
                    <a:pt x="1246" y="206"/>
                  </a:lnTo>
                  <a:lnTo>
                    <a:pt x="1260" y="209"/>
                  </a:lnTo>
                  <a:lnTo>
                    <a:pt x="1275" y="209"/>
                  </a:lnTo>
                  <a:lnTo>
                    <a:pt x="1275" y="209"/>
                  </a:lnTo>
                  <a:lnTo>
                    <a:pt x="1287" y="210"/>
                  </a:lnTo>
                  <a:lnTo>
                    <a:pt x="1298" y="211"/>
                  </a:lnTo>
                  <a:lnTo>
                    <a:pt x="1308" y="212"/>
                  </a:lnTo>
                  <a:lnTo>
                    <a:pt x="1318" y="216"/>
                  </a:lnTo>
                  <a:lnTo>
                    <a:pt x="1325" y="222"/>
                  </a:lnTo>
                  <a:lnTo>
                    <a:pt x="1328" y="224"/>
                  </a:lnTo>
                  <a:lnTo>
                    <a:pt x="1330" y="229"/>
                  </a:lnTo>
                  <a:lnTo>
                    <a:pt x="1332" y="234"/>
                  </a:lnTo>
                  <a:lnTo>
                    <a:pt x="1334" y="239"/>
                  </a:lnTo>
                  <a:lnTo>
                    <a:pt x="1335" y="252"/>
                  </a:lnTo>
                  <a:lnTo>
                    <a:pt x="1335" y="252"/>
                  </a:lnTo>
                  <a:lnTo>
                    <a:pt x="1334" y="264"/>
                  </a:lnTo>
                  <a:lnTo>
                    <a:pt x="1332" y="269"/>
                  </a:lnTo>
                  <a:lnTo>
                    <a:pt x="1330" y="273"/>
                  </a:lnTo>
                  <a:lnTo>
                    <a:pt x="1324" y="282"/>
                  </a:lnTo>
                  <a:lnTo>
                    <a:pt x="1316" y="288"/>
                  </a:lnTo>
                  <a:lnTo>
                    <a:pt x="1306" y="293"/>
                  </a:lnTo>
                  <a:lnTo>
                    <a:pt x="1293" y="296"/>
                  </a:lnTo>
                  <a:lnTo>
                    <a:pt x="1280" y="299"/>
                  </a:lnTo>
                  <a:lnTo>
                    <a:pt x="1264" y="299"/>
                  </a:lnTo>
                  <a:close/>
                  <a:moveTo>
                    <a:pt x="1554" y="289"/>
                  </a:moveTo>
                  <a:lnTo>
                    <a:pt x="1554" y="289"/>
                  </a:lnTo>
                  <a:lnTo>
                    <a:pt x="1544" y="293"/>
                  </a:lnTo>
                  <a:lnTo>
                    <a:pt x="1532" y="296"/>
                  </a:lnTo>
                  <a:lnTo>
                    <a:pt x="1520" y="299"/>
                  </a:lnTo>
                  <a:lnTo>
                    <a:pt x="1508" y="299"/>
                  </a:lnTo>
                  <a:lnTo>
                    <a:pt x="1508" y="299"/>
                  </a:lnTo>
                  <a:lnTo>
                    <a:pt x="1496" y="299"/>
                  </a:lnTo>
                  <a:lnTo>
                    <a:pt x="1486" y="296"/>
                  </a:lnTo>
                  <a:lnTo>
                    <a:pt x="1479" y="293"/>
                  </a:lnTo>
                  <a:lnTo>
                    <a:pt x="1473" y="288"/>
                  </a:lnTo>
                  <a:lnTo>
                    <a:pt x="1469" y="281"/>
                  </a:lnTo>
                  <a:lnTo>
                    <a:pt x="1468" y="272"/>
                  </a:lnTo>
                  <a:lnTo>
                    <a:pt x="1467" y="260"/>
                  </a:lnTo>
                  <a:lnTo>
                    <a:pt x="1467" y="247"/>
                  </a:lnTo>
                  <a:lnTo>
                    <a:pt x="1467" y="101"/>
                  </a:lnTo>
                  <a:lnTo>
                    <a:pt x="1550" y="101"/>
                  </a:lnTo>
                  <a:lnTo>
                    <a:pt x="1550" y="79"/>
                  </a:lnTo>
                  <a:lnTo>
                    <a:pt x="1467" y="79"/>
                  </a:lnTo>
                  <a:lnTo>
                    <a:pt x="1467" y="25"/>
                  </a:lnTo>
                  <a:lnTo>
                    <a:pt x="1449" y="25"/>
                  </a:lnTo>
                  <a:lnTo>
                    <a:pt x="1442" y="78"/>
                  </a:lnTo>
                  <a:lnTo>
                    <a:pt x="1396" y="83"/>
                  </a:lnTo>
                  <a:lnTo>
                    <a:pt x="1396" y="101"/>
                  </a:lnTo>
                  <a:lnTo>
                    <a:pt x="1439" y="101"/>
                  </a:lnTo>
                  <a:lnTo>
                    <a:pt x="1439" y="246"/>
                  </a:lnTo>
                  <a:lnTo>
                    <a:pt x="1439" y="246"/>
                  </a:lnTo>
                  <a:lnTo>
                    <a:pt x="1440" y="266"/>
                  </a:lnTo>
                  <a:lnTo>
                    <a:pt x="1443" y="283"/>
                  </a:lnTo>
                  <a:lnTo>
                    <a:pt x="1446" y="295"/>
                  </a:lnTo>
                  <a:lnTo>
                    <a:pt x="1449" y="301"/>
                  </a:lnTo>
                  <a:lnTo>
                    <a:pt x="1452" y="306"/>
                  </a:lnTo>
                  <a:lnTo>
                    <a:pt x="1456" y="309"/>
                  </a:lnTo>
                  <a:lnTo>
                    <a:pt x="1460" y="313"/>
                  </a:lnTo>
                  <a:lnTo>
                    <a:pt x="1464" y="317"/>
                  </a:lnTo>
                  <a:lnTo>
                    <a:pt x="1470" y="318"/>
                  </a:lnTo>
                  <a:lnTo>
                    <a:pt x="1484" y="321"/>
                  </a:lnTo>
                  <a:lnTo>
                    <a:pt x="1500" y="323"/>
                  </a:lnTo>
                  <a:lnTo>
                    <a:pt x="1500" y="323"/>
                  </a:lnTo>
                  <a:lnTo>
                    <a:pt x="1515" y="321"/>
                  </a:lnTo>
                  <a:lnTo>
                    <a:pt x="1529" y="319"/>
                  </a:lnTo>
                  <a:lnTo>
                    <a:pt x="1542" y="317"/>
                  </a:lnTo>
                  <a:lnTo>
                    <a:pt x="1554" y="312"/>
                  </a:lnTo>
                  <a:lnTo>
                    <a:pt x="1554" y="289"/>
                  </a:lnTo>
                  <a:lnTo>
                    <a:pt x="1554" y="289"/>
                  </a:lnTo>
                  <a:close/>
                  <a:moveTo>
                    <a:pt x="1701" y="180"/>
                  </a:moveTo>
                  <a:lnTo>
                    <a:pt x="1701" y="180"/>
                  </a:lnTo>
                  <a:lnTo>
                    <a:pt x="1673" y="180"/>
                  </a:lnTo>
                  <a:lnTo>
                    <a:pt x="1661" y="182"/>
                  </a:lnTo>
                  <a:lnTo>
                    <a:pt x="1649" y="183"/>
                  </a:lnTo>
                  <a:lnTo>
                    <a:pt x="1638" y="187"/>
                  </a:lnTo>
                  <a:lnTo>
                    <a:pt x="1628" y="191"/>
                  </a:lnTo>
                  <a:lnTo>
                    <a:pt x="1619" y="195"/>
                  </a:lnTo>
                  <a:lnTo>
                    <a:pt x="1612" y="203"/>
                  </a:lnTo>
                  <a:lnTo>
                    <a:pt x="1612" y="203"/>
                  </a:lnTo>
                  <a:lnTo>
                    <a:pt x="1604" y="211"/>
                  </a:lnTo>
                  <a:lnTo>
                    <a:pt x="1599" y="223"/>
                  </a:lnTo>
                  <a:lnTo>
                    <a:pt x="1595" y="236"/>
                  </a:lnTo>
                  <a:lnTo>
                    <a:pt x="1594" y="252"/>
                  </a:lnTo>
                  <a:lnTo>
                    <a:pt x="1594" y="252"/>
                  </a:lnTo>
                  <a:lnTo>
                    <a:pt x="1595" y="267"/>
                  </a:lnTo>
                  <a:lnTo>
                    <a:pt x="1599" y="281"/>
                  </a:lnTo>
                  <a:lnTo>
                    <a:pt x="1605" y="293"/>
                  </a:lnTo>
                  <a:lnTo>
                    <a:pt x="1612" y="302"/>
                  </a:lnTo>
                  <a:lnTo>
                    <a:pt x="1612" y="302"/>
                  </a:lnTo>
                  <a:lnTo>
                    <a:pt x="1618" y="307"/>
                  </a:lnTo>
                  <a:lnTo>
                    <a:pt x="1624" y="311"/>
                  </a:lnTo>
                  <a:lnTo>
                    <a:pt x="1631" y="314"/>
                  </a:lnTo>
                  <a:lnTo>
                    <a:pt x="1640" y="318"/>
                  </a:lnTo>
                  <a:lnTo>
                    <a:pt x="1648" y="320"/>
                  </a:lnTo>
                  <a:lnTo>
                    <a:pt x="1657" y="321"/>
                  </a:lnTo>
                  <a:lnTo>
                    <a:pt x="1673" y="323"/>
                  </a:lnTo>
                  <a:lnTo>
                    <a:pt x="1673" y="323"/>
                  </a:lnTo>
                  <a:lnTo>
                    <a:pt x="1684" y="323"/>
                  </a:lnTo>
                  <a:lnTo>
                    <a:pt x="1695" y="320"/>
                  </a:lnTo>
                  <a:lnTo>
                    <a:pt x="1705" y="318"/>
                  </a:lnTo>
                  <a:lnTo>
                    <a:pt x="1715" y="315"/>
                  </a:lnTo>
                  <a:lnTo>
                    <a:pt x="1724" y="311"/>
                  </a:lnTo>
                  <a:lnTo>
                    <a:pt x="1733" y="306"/>
                  </a:lnTo>
                  <a:lnTo>
                    <a:pt x="1742" y="300"/>
                  </a:lnTo>
                  <a:lnTo>
                    <a:pt x="1750" y="294"/>
                  </a:lnTo>
                  <a:lnTo>
                    <a:pt x="1750" y="294"/>
                  </a:lnTo>
                  <a:lnTo>
                    <a:pt x="1754" y="319"/>
                  </a:lnTo>
                  <a:lnTo>
                    <a:pt x="1774" y="319"/>
                  </a:lnTo>
                  <a:lnTo>
                    <a:pt x="1774" y="144"/>
                  </a:lnTo>
                  <a:lnTo>
                    <a:pt x="1774" y="144"/>
                  </a:lnTo>
                  <a:lnTo>
                    <a:pt x="1773" y="125"/>
                  </a:lnTo>
                  <a:lnTo>
                    <a:pt x="1771" y="116"/>
                  </a:lnTo>
                  <a:lnTo>
                    <a:pt x="1768" y="109"/>
                  </a:lnTo>
                  <a:lnTo>
                    <a:pt x="1766" y="102"/>
                  </a:lnTo>
                  <a:lnTo>
                    <a:pt x="1762" y="97"/>
                  </a:lnTo>
                  <a:lnTo>
                    <a:pt x="1757" y="92"/>
                  </a:lnTo>
                  <a:lnTo>
                    <a:pt x="1753" y="87"/>
                  </a:lnTo>
                  <a:lnTo>
                    <a:pt x="1747" y="84"/>
                  </a:lnTo>
                  <a:lnTo>
                    <a:pt x="1741" y="81"/>
                  </a:lnTo>
                  <a:lnTo>
                    <a:pt x="1726" y="77"/>
                  </a:lnTo>
                  <a:lnTo>
                    <a:pt x="1708" y="75"/>
                  </a:lnTo>
                  <a:lnTo>
                    <a:pt x="1689" y="74"/>
                  </a:lnTo>
                  <a:lnTo>
                    <a:pt x="1689" y="74"/>
                  </a:lnTo>
                  <a:lnTo>
                    <a:pt x="1672" y="74"/>
                  </a:lnTo>
                  <a:lnTo>
                    <a:pt x="1653" y="75"/>
                  </a:lnTo>
                  <a:lnTo>
                    <a:pt x="1631" y="78"/>
                  </a:lnTo>
                  <a:lnTo>
                    <a:pt x="1612" y="81"/>
                  </a:lnTo>
                  <a:lnTo>
                    <a:pt x="1612" y="105"/>
                  </a:lnTo>
                  <a:lnTo>
                    <a:pt x="1612" y="105"/>
                  </a:lnTo>
                  <a:lnTo>
                    <a:pt x="1632" y="102"/>
                  </a:lnTo>
                  <a:lnTo>
                    <a:pt x="1652" y="98"/>
                  </a:lnTo>
                  <a:lnTo>
                    <a:pt x="1670" y="97"/>
                  </a:lnTo>
                  <a:lnTo>
                    <a:pt x="1684" y="97"/>
                  </a:lnTo>
                  <a:lnTo>
                    <a:pt x="1684" y="97"/>
                  </a:lnTo>
                  <a:lnTo>
                    <a:pt x="1700" y="97"/>
                  </a:lnTo>
                  <a:lnTo>
                    <a:pt x="1713" y="98"/>
                  </a:lnTo>
                  <a:lnTo>
                    <a:pt x="1724" y="101"/>
                  </a:lnTo>
                  <a:lnTo>
                    <a:pt x="1732" y="105"/>
                  </a:lnTo>
                  <a:lnTo>
                    <a:pt x="1736" y="108"/>
                  </a:lnTo>
                  <a:lnTo>
                    <a:pt x="1739" y="111"/>
                  </a:lnTo>
                  <a:lnTo>
                    <a:pt x="1742" y="115"/>
                  </a:lnTo>
                  <a:lnTo>
                    <a:pt x="1743" y="120"/>
                  </a:lnTo>
                  <a:lnTo>
                    <a:pt x="1747" y="131"/>
                  </a:lnTo>
                  <a:lnTo>
                    <a:pt x="1747" y="145"/>
                  </a:lnTo>
                  <a:lnTo>
                    <a:pt x="1747" y="181"/>
                  </a:lnTo>
                  <a:lnTo>
                    <a:pt x="1747" y="181"/>
                  </a:lnTo>
                  <a:lnTo>
                    <a:pt x="1701" y="180"/>
                  </a:lnTo>
                  <a:close/>
                  <a:moveTo>
                    <a:pt x="1747" y="269"/>
                  </a:moveTo>
                  <a:lnTo>
                    <a:pt x="1747" y="269"/>
                  </a:lnTo>
                  <a:lnTo>
                    <a:pt x="1741" y="276"/>
                  </a:lnTo>
                  <a:lnTo>
                    <a:pt x="1733" y="282"/>
                  </a:lnTo>
                  <a:lnTo>
                    <a:pt x="1726" y="287"/>
                  </a:lnTo>
                  <a:lnTo>
                    <a:pt x="1718" y="291"/>
                  </a:lnTo>
                  <a:lnTo>
                    <a:pt x="1709" y="294"/>
                  </a:lnTo>
                  <a:lnTo>
                    <a:pt x="1700" y="297"/>
                  </a:lnTo>
                  <a:lnTo>
                    <a:pt x="1689" y="299"/>
                  </a:lnTo>
                  <a:lnTo>
                    <a:pt x="1678" y="299"/>
                  </a:lnTo>
                  <a:lnTo>
                    <a:pt x="1678" y="299"/>
                  </a:lnTo>
                  <a:lnTo>
                    <a:pt x="1666" y="299"/>
                  </a:lnTo>
                  <a:lnTo>
                    <a:pt x="1657" y="296"/>
                  </a:lnTo>
                  <a:lnTo>
                    <a:pt x="1647" y="294"/>
                  </a:lnTo>
                  <a:lnTo>
                    <a:pt x="1638" y="289"/>
                  </a:lnTo>
                  <a:lnTo>
                    <a:pt x="1631" y="283"/>
                  </a:lnTo>
                  <a:lnTo>
                    <a:pt x="1626" y="275"/>
                  </a:lnTo>
                  <a:lnTo>
                    <a:pt x="1624" y="265"/>
                  </a:lnTo>
                  <a:lnTo>
                    <a:pt x="1623" y="253"/>
                  </a:lnTo>
                  <a:lnTo>
                    <a:pt x="1623" y="253"/>
                  </a:lnTo>
                  <a:lnTo>
                    <a:pt x="1623" y="241"/>
                  </a:lnTo>
                  <a:lnTo>
                    <a:pt x="1625" y="231"/>
                  </a:lnTo>
                  <a:lnTo>
                    <a:pt x="1629" y="223"/>
                  </a:lnTo>
                  <a:lnTo>
                    <a:pt x="1634" y="217"/>
                  </a:lnTo>
                  <a:lnTo>
                    <a:pt x="1634" y="217"/>
                  </a:lnTo>
                  <a:lnTo>
                    <a:pt x="1638" y="212"/>
                  </a:lnTo>
                  <a:lnTo>
                    <a:pt x="1645" y="210"/>
                  </a:lnTo>
                  <a:lnTo>
                    <a:pt x="1651" y="206"/>
                  </a:lnTo>
                  <a:lnTo>
                    <a:pt x="1659" y="204"/>
                  </a:lnTo>
                  <a:lnTo>
                    <a:pt x="1678" y="201"/>
                  </a:lnTo>
                  <a:lnTo>
                    <a:pt x="1703" y="201"/>
                  </a:lnTo>
                  <a:lnTo>
                    <a:pt x="1703" y="201"/>
                  </a:lnTo>
                  <a:lnTo>
                    <a:pt x="1723" y="201"/>
                  </a:lnTo>
                  <a:lnTo>
                    <a:pt x="1747" y="204"/>
                  </a:lnTo>
                  <a:lnTo>
                    <a:pt x="1747" y="269"/>
                  </a:lnTo>
                  <a:lnTo>
                    <a:pt x="1747" y="269"/>
                  </a:lnTo>
                  <a:close/>
                  <a:moveTo>
                    <a:pt x="1870" y="114"/>
                  </a:moveTo>
                  <a:lnTo>
                    <a:pt x="1868" y="79"/>
                  </a:lnTo>
                  <a:lnTo>
                    <a:pt x="1847" y="79"/>
                  </a:lnTo>
                  <a:lnTo>
                    <a:pt x="1847" y="319"/>
                  </a:lnTo>
                  <a:lnTo>
                    <a:pt x="1874" y="319"/>
                  </a:lnTo>
                  <a:lnTo>
                    <a:pt x="1874" y="140"/>
                  </a:lnTo>
                  <a:lnTo>
                    <a:pt x="1874" y="140"/>
                  </a:lnTo>
                  <a:lnTo>
                    <a:pt x="1882" y="131"/>
                  </a:lnTo>
                  <a:lnTo>
                    <a:pt x="1892" y="122"/>
                  </a:lnTo>
                  <a:lnTo>
                    <a:pt x="1901" y="115"/>
                  </a:lnTo>
                  <a:lnTo>
                    <a:pt x="1912" y="109"/>
                  </a:lnTo>
                  <a:lnTo>
                    <a:pt x="1923" y="104"/>
                  </a:lnTo>
                  <a:lnTo>
                    <a:pt x="1934" y="101"/>
                  </a:lnTo>
                  <a:lnTo>
                    <a:pt x="1946" y="99"/>
                  </a:lnTo>
                  <a:lnTo>
                    <a:pt x="1958" y="98"/>
                  </a:lnTo>
                  <a:lnTo>
                    <a:pt x="1958" y="98"/>
                  </a:lnTo>
                  <a:lnTo>
                    <a:pt x="1972" y="99"/>
                  </a:lnTo>
                  <a:lnTo>
                    <a:pt x="1983" y="102"/>
                  </a:lnTo>
                  <a:lnTo>
                    <a:pt x="1993" y="105"/>
                  </a:lnTo>
                  <a:lnTo>
                    <a:pt x="1999" y="111"/>
                  </a:lnTo>
                  <a:lnTo>
                    <a:pt x="2005" y="120"/>
                  </a:lnTo>
                  <a:lnTo>
                    <a:pt x="2007" y="129"/>
                  </a:lnTo>
                  <a:lnTo>
                    <a:pt x="2009" y="141"/>
                  </a:lnTo>
                  <a:lnTo>
                    <a:pt x="2011" y="155"/>
                  </a:lnTo>
                  <a:lnTo>
                    <a:pt x="2011" y="319"/>
                  </a:lnTo>
                  <a:lnTo>
                    <a:pt x="2037" y="319"/>
                  </a:lnTo>
                  <a:lnTo>
                    <a:pt x="2037" y="150"/>
                  </a:lnTo>
                  <a:lnTo>
                    <a:pt x="2037" y="150"/>
                  </a:lnTo>
                  <a:lnTo>
                    <a:pt x="2036" y="133"/>
                  </a:lnTo>
                  <a:lnTo>
                    <a:pt x="2033" y="117"/>
                  </a:lnTo>
                  <a:lnTo>
                    <a:pt x="2032" y="110"/>
                  </a:lnTo>
                  <a:lnTo>
                    <a:pt x="2029" y="104"/>
                  </a:lnTo>
                  <a:lnTo>
                    <a:pt x="2026" y="99"/>
                  </a:lnTo>
                  <a:lnTo>
                    <a:pt x="2023" y="93"/>
                  </a:lnTo>
                  <a:lnTo>
                    <a:pt x="2018" y="90"/>
                  </a:lnTo>
                  <a:lnTo>
                    <a:pt x="2012" y="86"/>
                  </a:lnTo>
                  <a:lnTo>
                    <a:pt x="2006" y="83"/>
                  </a:lnTo>
                  <a:lnTo>
                    <a:pt x="2000" y="80"/>
                  </a:lnTo>
                  <a:lnTo>
                    <a:pt x="1991" y="78"/>
                  </a:lnTo>
                  <a:lnTo>
                    <a:pt x="1983" y="77"/>
                  </a:lnTo>
                  <a:lnTo>
                    <a:pt x="1964" y="75"/>
                  </a:lnTo>
                  <a:lnTo>
                    <a:pt x="1964" y="75"/>
                  </a:lnTo>
                  <a:lnTo>
                    <a:pt x="1951" y="75"/>
                  </a:lnTo>
                  <a:lnTo>
                    <a:pt x="1939" y="77"/>
                  </a:lnTo>
                  <a:lnTo>
                    <a:pt x="1927" y="80"/>
                  </a:lnTo>
                  <a:lnTo>
                    <a:pt x="1915" y="84"/>
                  </a:lnTo>
                  <a:lnTo>
                    <a:pt x="1903" y="89"/>
                  </a:lnTo>
                  <a:lnTo>
                    <a:pt x="1892" y="96"/>
                  </a:lnTo>
                  <a:lnTo>
                    <a:pt x="1881" y="104"/>
                  </a:lnTo>
                  <a:lnTo>
                    <a:pt x="1871" y="114"/>
                  </a:lnTo>
                  <a:lnTo>
                    <a:pt x="1870" y="114"/>
                  </a:lnTo>
                  <a:lnTo>
                    <a:pt x="1870" y="114"/>
                  </a:lnTo>
                  <a:close/>
                  <a:moveTo>
                    <a:pt x="2270" y="261"/>
                  </a:moveTo>
                  <a:lnTo>
                    <a:pt x="2270" y="261"/>
                  </a:lnTo>
                  <a:lnTo>
                    <a:pt x="2263" y="271"/>
                  </a:lnTo>
                  <a:lnTo>
                    <a:pt x="2254" y="278"/>
                  </a:lnTo>
                  <a:lnTo>
                    <a:pt x="2247" y="285"/>
                  </a:lnTo>
                  <a:lnTo>
                    <a:pt x="2239" y="290"/>
                  </a:lnTo>
                  <a:lnTo>
                    <a:pt x="2229" y="294"/>
                  </a:lnTo>
                  <a:lnTo>
                    <a:pt x="2219" y="297"/>
                  </a:lnTo>
                  <a:lnTo>
                    <a:pt x="2211" y="299"/>
                  </a:lnTo>
                  <a:lnTo>
                    <a:pt x="2200" y="300"/>
                  </a:lnTo>
                  <a:lnTo>
                    <a:pt x="2200" y="300"/>
                  </a:lnTo>
                  <a:lnTo>
                    <a:pt x="2192" y="299"/>
                  </a:lnTo>
                  <a:lnTo>
                    <a:pt x="2183" y="299"/>
                  </a:lnTo>
                  <a:lnTo>
                    <a:pt x="2175" y="296"/>
                  </a:lnTo>
                  <a:lnTo>
                    <a:pt x="2168" y="294"/>
                  </a:lnTo>
                  <a:lnTo>
                    <a:pt x="2162" y="290"/>
                  </a:lnTo>
                  <a:lnTo>
                    <a:pt x="2156" y="287"/>
                  </a:lnTo>
                  <a:lnTo>
                    <a:pt x="2150" y="282"/>
                  </a:lnTo>
                  <a:lnTo>
                    <a:pt x="2145" y="276"/>
                  </a:lnTo>
                  <a:lnTo>
                    <a:pt x="2140" y="270"/>
                  </a:lnTo>
                  <a:lnTo>
                    <a:pt x="2137" y="263"/>
                  </a:lnTo>
                  <a:lnTo>
                    <a:pt x="2134" y="254"/>
                  </a:lnTo>
                  <a:lnTo>
                    <a:pt x="2132" y="245"/>
                  </a:lnTo>
                  <a:lnTo>
                    <a:pt x="2129" y="235"/>
                  </a:lnTo>
                  <a:lnTo>
                    <a:pt x="2128" y="224"/>
                  </a:lnTo>
                  <a:lnTo>
                    <a:pt x="2127" y="199"/>
                  </a:lnTo>
                  <a:lnTo>
                    <a:pt x="2127" y="199"/>
                  </a:lnTo>
                  <a:lnTo>
                    <a:pt x="2127" y="186"/>
                  </a:lnTo>
                  <a:lnTo>
                    <a:pt x="2128" y="173"/>
                  </a:lnTo>
                  <a:lnTo>
                    <a:pt x="2129" y="162"/>
                  </a:lnTo>
                  <a:lnTo>
                    <a:pt x="2132" y="151"/>
                  </a:lnTo>
                  <a:lnTo>
                    <a:pt x="2135" y="143"/>
                  </a:lnTo>
                  <a:lnTo>
                    <a:pt x="2139" y="134"/>
                  </a:lnTo>
                  <a:lnTo>
                    <a:pt x="2144" y="127"/>
                  </a:lnTo>
                  <a:lnTo>
                    <a:pt x="2149" y="120"/>
                  </a:lnTo>
                  <a:lnTo>
                    <a:pt x="2155" y="115"/>
                  </a:lnTo>
                  <a:lnTo>
                    <a:pt x="2161" y="110"/>
                  </a:lnTo>
                  <a:lnTo>
                    <a:pt x="2168" y="107"/>
                  </a:lnTo>
                  <a:lnTo>
                    <a:pt x="2175" y="103"/>
                  </a:lnTo>
                  <a:lnTo>
                    <a:pt x="2182" y="101"/>
                  </a:lnTo>
                  <a:lnTo>
                    <a:pt x="2191" y="99"/>
                  </a:lnTo>
                  <a:lnTo>
                    <a:pt x="2210" y="98"/>
                  </a:lnTo>
                  <a:lnTo>
                    <a:pt x="2210" y="98"/>
                  </a:lnTo>
                  <a:lnTo>
                    <a:pt x="2227" y="99"/>
                  </a:lnTo>
                  <a:lnTo>
                    <a:pt x="2243" y="102"/>
                  </a:lnTo>
                  <a:lnTo>
                    <a:pt x="2251" y="105"/>
                  </a:lnTo>
                  <a:lnTo>
                    <a:pt x="2258" y="108"/>
                  </a:lnTo>
                  <a:lnTo>
                    <a:pt x="2265" y="113"/>
                  </a:lnTo>
                  <a:lnTo>
                    <a:pt x="2270" y="117"/>
                  </a:lnTo>
                  <a:lnTo>
                    <a:pt x="2270" y="261"/>
                  </a:lnTo>
                  <a:lnTo>
                    <a:pt x="2270" y="261"/>
                  </a:lnTo>
                  <a:close/>
                  <a:moveTo>
                    <a:pt x="2273" y="289"/>
                  </a:moveTo>
                  <a:lnTo>
                    <a:pt x="2275" y="289"/>
                  </a:lnTo>
                  <a:lnTo>
                    <a:pt x="2277" y="319"/>
                  </a:lnTo>
                  <a:lnTo>
                    <a:pt x="2298" y="319"/>
                  </a:lnTo>
                  <a:lnTo>
                    <a:pt x="2298" y="0"/>
                  </a:lnTo>
                  <a:lnTo>
                    <a:pt x="2270" y="0"/>
                  </a:lnTo>
                  <a:lnTo>
                    <a:pt x="2270" y="91"/>
                  </a:lnTo>
                  <a:lnTo>
                    <a:pt x="2270" y="91"/>
                  </a:lnTo>
                  <a:lnTo>
                    <a:pt x="2264" y="87"/>
                  </a:lnTo>
                  <a:lnTo>
                    <a:pt x="2257" y="84"/>
                  </a:lnTo>
                  <a:lnTo>
                    <a:pt x="2249" y="80"/>
                  </a:lnTo>
                  <a:lnTo>
                    <a:pt x="2241" y="79"/>
                  </a:lnTo>
                  <a:lnTo>
                    <a:pt x="2224" y="75"/>
                  </a:lnTo>
                  <a:lnTo>
                    <a:pt x="2206" y="75"/>
                  </a:lnTo>
                  <a:lnTo>
                    <a:pt x="2206" y="75"/>
                  </a:lnTo>
                  <a:lnTo>
                    <a:pt x="2194" y="75"/>
                  </a:lnTo>
                  <a:lnTo>
                    <a:pt x="2182" y="77"/>
                  </a:lnTo>
                  <a:lnTo>
                    <a:pt x="2171" y="79"/>
                  </a:lnTo>
                  <a:lnTo>
                    <a:pt x="2161" y="83"/>
                  </a:lnTo>
                  <a:lnTo>
                    <a:pt x="2151" y="86"/>
                  </a:lnTo>
                  <a:lnTo>
                    <a:pt x="2143" y="91"/>
                  </a:lnTo>
                  <a:lnTo>
                    <a:pt x="2134" y="97"/>
                  </a:lnTo>
                  <a:lnTo>
                    <a:pt x="2127" y="104"/>
                  </a:lnTo>
                  <a:lnTo>
                    <a:pt x="2120" y="113"/>
                  </a:lnTo>
                  <a:lnTo>
                    <a:pt x="2115" y="122"/>
                  </a:lnTo>
                  <a:lnTo>
                    <a:pt x="2110" y="132"/>
                  </a:lnTo>
                  <a:lnTo>
                    <a:pt x="2105" y="143"/>
                  </a:lnTo>
                  <a:lnTo>
                    <a:pt x="2103" y="156"/>
                  </a:lnTo>
                  <a:lnTo>
                    <a:pt x="2101" y="169"/>
                  </a:lnTo>
                  <a:lnTo>
                    <a:pt x="2099" y="183"/>
                  </a:lnTo>
                  <a:lnTo>
                    <a:pt x="2099" y="199"/>
                  </a:lnTo>
                  <a:lnTo>
                    <a:pt x="2099" y="199"/>
                  </a:lnTo>
                  <a:lnTo>
                    <a:pt x="2099" y="215"/>
                  </a:lnTo>
                  <a:lnTo>
                    <a:pt x="2101" y="229"/>
                  </a:lnTo>
                  <a:lnTo>
                    <a:pt x="2102" y="242"/>
                  </a:lnTo>
                  <a:lnTo>
                    <a:pt x="2105" y="254"/>
                  </a:lnTo>
                  <a:lnTo>
                    <a:pt x="2108" y="265"/>
                  </a:lnTo>
                  <a:lnTo>
                    <a:pt x="2113" y="276"/>
                  </a:lnTo>
                  <a:lnTo>
                    <a:pt x="2117" y="284"/>
                  </a:lnTo>
                  <a:lnTo>
                    <a:pt x="2123" y="293"/>
                  </a:lnTo>
                  <a:lnTo>
                    <a:pt x="2129" y="300"/>
                  </a:lnTo>
                  <a:lnTo>
                    <a:pt x="2137" y="306"/>
                  </a:lnTo>
                  <a:lnTo>
                    <a:pt x="2145" y="311"/>
                  </a:lnTo>
                  <a:lnTo>
                    <a:pt x="2153" y="315"/>
                  </a:lnTo>
                  <a:lnTo>
                    <a:pt x="2163" y="319"/>
                  </a:lnTo>
                  <a:lnTo>
                    <a:pt x="2173" y="321"/>
                  </a:lnTo>
                  <a:lnTo>
                    <a:pt x="2185" y="323"/>
                  </a:lnTo>
                  <a:lnTo>
                    <a:pt x="2195" y="323"/>
                  </a:lnTo>
                  <a:lnTo>
                    <a:pt x="2195" y="323"/>
                  </a:lnTo>
                  <a:lnTo>
                    <a:pt x="2206" y="323"/>
                  </a:lnTo>
                  <a:lnTo>
                    <a:pt x="2217" y="320"/>
                  </a:lnTo>
                  <a:lnTo>
                    <a:pt x="2227" y="318"/>
                  </a:lnTo>
                  <a:lnTo>
                    <a:pt x="2237" y="315"/>
                  </a:lnTo>
                  <a:lnTo>
                    <a:pt x="2247" y="311"/>
                  </a:lnTo>
                  <a:lnTo>
                    <a:pt x="2255" y="305"/>
                  </a:lnTo>
                  <a:lnTo>
                    <a:pt x="2265" y="297"/>
                  </a:lnTo>
                  <a:lnTo>
                    <a:pt x="2273" y="289"/>
                  </a:lnTo>
                  <a:close/>
                  <a:moveTo>
                    <a:pt x="2499" y="179"/>
                  </a:moveTo>
                  <a:lnTo>
                    <a:pt x="2359" y="179"/>
                  </a:lnTo>
                  <a:lnTo>
                    <a:pt x="2359" y="203"/>
                  </a:lnTo>
                  <a:lnTo>
                    <a:pt x="2499" y="203"/>
                  </a:lnTo>
                  <a:lnTo>
                    <a:pt x="2499" y="179"/>
                  </a:lnTo>
                  <a:lnTo>
                    <a:pt x="2499" y="179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9"/>
            <p:cNvSpPr/>
            <p:nvPr/>
          </p:nvSpPr>
          <p:spPr>
            <a:xfrm>
              <a:off x="383760" y="7001280"/>
              <a:ext cx="112680" cy="120600"/>
            </a:xfrm>
            <a:custGeom>
              <a:avLst/>
              <a:gdLst/>
              <a:ahLst/>
              <a:cxnLst/>
              <a:rect l="l" t="t" r="r" b="b"/>
              <a:pathLst>
                <a:path w="299" h="319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20"/>
            <p:cNvSpPr/>
            <p:nvPr/>
          </p:nvSpPr>
          <p:spPr>
            <a:xfrm>
              <a:off x="526320" y="7031520"/>
              <a:ext cx="8640" cy="90000"/>
            </a:xfrm>
            <a:custGeom>
              <a:avLst/>
              <a:gdLst/>
              <a:ahLst/>
              <a:cxnLst/>
              <a:rect l="l" t="t" r="r" b="b"/>
              <a:pathLst>
                <a:path w="26" h="240">
                  <a:moveTo>
                    <a:pt x="26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6" y="24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21"/>
            <p:cNvSpPr/>
            <p:nvPr/>
          </p:nvSpPr>
          <p:spPr>
            <a:xfrm>
              <a:off x="524880" y="7001280"/>
              <a:ext cx="10800" cy="14400"/>
            </a:xfrm>
            <a:custGeom>
              <a:avLst/>
              <a:gdLst/>
              <a:ahLst/>
              <a:cxnLst/>
              <a:rect l="l" t="t" r="r" b="b"/>
              <a:pathLst>
                <a:path w="30" h="38">
                  <a:moveTo>
                    <a:pt x="3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22"/>
            <p:cNvSpPr/>
            <p:nvPr/>
          </p:nvSpPr>
          <p:spPr>
            <a:xfrm>
              <a:off x="55548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9" h="298">
                  <a:moveTo>
                    <a:pt x="159" y="264"/>
                  </a:moveTo>
                  <a:lnTo>
                    <a:pt x="159" y="264"/>
                  </a:lnTo>
                  <a:lnTo>
                    <a:pt x="149" y="268"/>
                  </a:lnTo>
                  <a:lnTo>
                    <a:pt x="137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5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4" y="76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5" y="241"/>
                  </a:lnTo>
                  <a:lnTo>
                    <a:pt x="47" y="258"/>
                  </a:lnTo>
                  <a:lnTo>
                    <a:pt x="51" y="270"/>
                  </a:lnTo>
                  <a:lnTo>
                    <a:pt x="53" y="276"/>
                  </a:lnTo>
                  <a:lnTo>
                    <a:pt x="57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70" y="292"/>
                  </a:lnTo>
                  <a:lnTo>
                    <a:pt x="75" y="293"/>
                  </a:lnTo>
                  <a:lnTo>
                    <a:pt x="88" y="296"/>
                  </a:lnTo>
                  <a:lnTo>
                    <a:pt x="105" y="298"/>
                  </a:lnTo>
                  <a:lnTo>
                    <a:pt x="105" y="298"/>
                  </a:lnTo>
                  <a:lnTo>
                    <a:pt x="119" y="296"/>
                  </a:lnTo>
                  <a:lnTo>
                    <a:pt x="134" y="294"/>
                  </a:lnTo>
                  <a:lnTo>
                    <a:pt x="148" y="292"/>
                  </a:lnTo>
                  <a:lnTo>
                    <a:pt x="159" y="287"/>
                  </a:lnTo>
                  <a:lnTo>
                    <a:pt x="159" y="264"/>
                  </a:lnTo>
                  <a:lnTo>
                    <a:pt x="159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23"/>
            <p:cNvSpPr/>
            <p:nvPr/>
          </p:nvSpPr>
          <p:spPr>
            <a:xfrm>
              <a:off x="62892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9" y="268"/>
                  </a:lnTo>
                  <a:lnTo>
                    <a:pt x="135" y="271"/>
                  </a:lnTo>
                  <a:lnTo>
                    <a:pt x="123" y="274"/>
                  </a:lnTo>
                  <a:lnTo>
                    <a:pt x="111" y="274"/>
                  </a:lnTo>
                  <a:lnTo>
                    <a:pt x="111" y="274"/>
                  </a:lnTo>
                  <a:lnTo>
                    <a:pt x="99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9" y="292"/>
                  </a:lnTo>
                  <a:lnTo>
                    <a:pt x="74" y="293"/>
                  </a:lnTo>
                  <a:lnTo>
                    <a:pt x="87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7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24"/>
            <p:cNvSpPr/>
            <p:nvPr/>
          </p:nvSpPr>
          <p:spPr>
            <a:xfrm>
              <a:off x="702360" y="7029360"/>
              <a:ext cx="72000" cy="93600"/>
            </a:xfrm>
            <a:custGeom>
              <a:avLst/>
              <a:gdLst/>
              <a:ahLst/>
              <a:cxnLst/>
              <a:rect l="l" t="t" r="r" b="b"/>
              <a:pathLst>
                <a:path w="192" h="249">
                  <a:moveTo>
                    <a:pt x="191" y="127"/>
                  </a:moveTo>
                  <a:lnTo>
                    <a:pt x="191" y="127"/>
                  </a:lnTo>
                  <a:lnTo>
                    <a:pt x="192" y="11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1" y="77"/>
                  </a:lnTo>
                  <a:lnTo>
                    <a:pt x="190" y="66"/>
                  </a:lnTo>
                  <a:lnTo>
                    <a:pt x="187" y="57"/>
                  </a:lnTo>
                  <a:lnTo>
                    <a:pt x="185" y="48"/>
                  </a:lnTo>
                  <a:lnTo>
                    <a:pt x="181" y="40"/>
                  </a:lnTo>
                  <a:lnTo>
                    <a:pt x="177" y="33"/>
                  </a:lnTo>
                  <a:lnTo>
                    <a:pt x="172" y="25"/>
                  </a:lnTo>
                  <a:lnTo>
                    <a:pt x="166" y="21"/>
                  </a:lnTo>
                  <a:lnTo>
                    <a:pt x="160" y="15"/>
                  </a:lnTo>
                  <a:lnTo>
                    <a:pt x="151" y="11"/>
                  </a:lnTo>
                  <a:lnTo>
                    <a:pt x="144" y="7"/>
                  </a:lnTo>
                  <a:lnTo>
                    <a:pt x="134" y="4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0" y="3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1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29" y="28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8" y="66"/>
                  </a:lnTo>
                  <a:lnTo>
                    <a:pt x="5" y="79"/>
                  </a:lnTo>
                  <a:lnTo>
                    <a:pt x="2" y="93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41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7" y="181"/>
                  </a:lnTo>
                  <a:lnTo>
                    <a:pt x="11" y="192"/>
                  </a:lnTo>
                  <a:lnTo>
                    <a:pt x="16" y="202"/>
                  </a:lnTo>
                  <a:lnTo>
                    <a:pt x="20" y="211"/>
                  </a:lnTo>
                  <a:lnTo>
                    <a:pt x="26" y="220"/>
                  </a:lnTo>
                  <a:lnTo>
                    <a:pt x="34" y="227"/>
                  </a:lnTo>
                  <a:lnTo>
                    <a:pt x="42" y="233"/>
                  </a:lnTo>
                  <a:lnTo>
                    <a:pt x="50" y="238"/>
                  </a:lnTo>
                  <a:lnTo>
                    <a:pt x="60" y="241"/>
                  </a:lnTo>
                  <a:lnTo>
                    <a:pt x="71" y="245"/>
                  </a:lnTo>
                  <a:lnTo>
                    <a:pt x="83" y="247"/>
                  </a:lnTo>
                  <a:lnTo>
                    <a:pt x="96" y="249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27" y="249"/>
                  </a:lnTo>
                  <a:lnTo>
                    <a:pt x="147" y="246"/>
                  </a:lnTo>
                  <a:lnTo>
                    <a:pt x="166" y="244"/>
                  </a:lnTo>
                  <a:lnTo>
                    <a:pt x="183" y="238"/>
                  </a:lnTo>
                  <a:lnTo>
                    <a:pt x="183" y="215"/>
                  </a:lnTo>
                  <a:lnTo>
                    <a:pt x="183" y="215"/>
                  </a:lnTo>
                  <a:lnTo>
                    <a:pt x="165" y="221"/>
                  </a:lnTo>
                  <a:lnTo>
                    <a:pt x="147" y="223"/>
                  </a:lnTo>
                  <a:lnTo>
                    <a:pt x="128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94" y="225"/>
                  </a:lnTo>
                  <a:lnTo>
                    <a:pt x="78" y="221"/>
                  </a:lnTo>
                  <a:lnTo>
                    <a:pt x="71" y="219"/>
                  </a:lnTo>
                  <a:lnTo>
                    <a:pt x="64" y="216"/>
                  </a:lnTo>
                  <a:lnTo>
                    <a:pt x="58" y="211"/>
                  </a:lnTo>
                  <a:lnTo>
                    <a:pt x="53" y="207"/>
                  </a:lnTo>
                  <a:lnTo>
                    <a:pt x="53" y="207"/>
                  </a:lnTo>
                  <a:lnTo>
                    <a:pt x="47" y="201"/>
                  </a:lnTo>
                  <a:lnTo>
                    <a:pt x="42" y="193"/>
                  </a:lnTo>
                  <a:lnTo>
                    <a:pt x="38" y="185"/>
                  </a:lnTo>
                  <a:lnTo>
                    <a:pt x="35" y="175"/>
                  </a:lnTo>
                  <a:lnTo>
                    <a:pt x="32" y="165"/>
                  </a:lnTo>
                  <a:lnTo>
                    <a:pt x="31" y="154"/>
                  </a:lnTo>
                  <a:lnTo>
                    <a:pt x="29" y="127"/>
                  </a:lnTo>
                  <a:lnTo>
                    <a:pt x="191" y="127"/>
                  </a:lnTo>
                  <a:lnTo>
                    <a:pt x="191" y="12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25"/>
            <p:cNvSpPr/>
            <p:nvPr/>
          </p:nvSpPr>
          <p:spPr>
            <a:xfrm>
              <a:off x="713880" y="7038360"/>
              <a:ext cx="50400" cy="30240"/>
            </a:xfrm>
            <a:custGeom>
              <a:avLst/>
              <a:gdLst/>
              <a:ahLst/>
              <a:cxnLst/>
              <a:rect l="l" t="t" r="r" b="b"/>
              <a:pathLst>
                <a:path w="136" h="83">
                  <a:moveTo>
                    <a:pt x="72" y="0"/>
                  </a:moveTo>
                  <a:lnTo>
                    <a:pt x="72" y="0"/>
                  </a:lnTo>
                  <a:lnTo>
                    <a:pt x="86" y="1"/>
                  </a:lnTo>
                  <a:lnTo>
                    <a:pt x="100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24" y="20"/>
                  </a:lnTo>
                  <a:lnTo>
                    <a:pt x="127" y="25"/>
                  </a:lnTo>
                  <a:lnTo>
                    <a:pt x="130" y="32"/>
                  </a:lnTo>
                  <a:lnTo>
                    <a:pt x="132" y="38"/>
                  </a:lnTo>
                  <a:lnTo>
                    <a:pt x="135" y="5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1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26"/>
            <p:cNvSpPr/>
            <p:nvPr/>
          </p:nvSpPr>
          <p:spPr>
            <a:xfrm>
              <a:off x="798480" y="7001280"/>
              <a:ext cx="9720" cy="120600"/>
            </a:xfrm>
            <a:custGeom>
              <a:avLst/>
              <a:gdLst/>
              <a:ahLst/>
              <a:cxnLst/>
              <a:rect l="l" t="t" r="r" b="b"/>
              <a:pathLst>
                <a:path w="27" h="319">
                  <a:moveTo>
                    <a:pt x="27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7" y="319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27"/>
            <p:cNvSpPr/>
            <p:nvPr/>
          </p:nvSpPr>
          <p:spPr>
            <a:xfrm>
              <a:off x="832320" y="7029360"/>
              <a:ext cx="64080" cy="93600"/>
            </a:xfrm>
            <a:custGeom>
              <a:avLst/>
              <a:gdLst/>
              <a:ahLst/>
              <a:cxnLst/>
              <a:rect l="l" t="t" r="r" b="b"/>
              <a:pathLst>
                <a:path w="171" h="249">
                  <a:moveTo>
                    <a:pt x="73" y="225"/>
                  </a:moveTo>
                  <a:lnTo>
                    <a:pt x="73" y="225"/>
                  </a:lnTo>
                  <a:lnTo>
                    <a:pt x="56" y="225"/>
                  </a:lnTo>
                  <a:lnTo>
                    <a:pt x="37" y="222"/>
                  </a:lnTo>
                  <a:lnTo>
                    <a:pt x="18" y="219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3"/>
                  </a:lnTo>
                  <a:lnTo>
                    <a:pt x="37" y="246"/>
                  </a:lnTo>
                  <a:lnTo>
                    <a:pt x="56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91" y="249"/>
                  </a:lnTo>
                  <a:lnTo>
                    <a:pt x="109" y="245"/>
                  </a:lnTo>
                  <a:lnTo>
                    <a:pt x="126" y="240"/>
                  </a:lnTo>
                  <a:lnTo>
                    <a:pt x="133" y="238"/>
                  </a:lnTo>
                  <a:lnTo>
                    <a:pt x="140" y="233"/>
                  </a:lnTo>
                  <a:lnTo>
                    <a:pt x="147" y="229"/>
                  </a:lnTo>
                  <a:lnTo>
                    <a:pt x="153" y="223"/>
                  </a:lnTo>
                  <a:lnTo>
                    <a:pt x="158" y="217"/>
                  </a:lnTo>
                  <a:lnTo>
                    <a:pt x="163" y="211"/>
                  </a:lnTo>
                  <a:lnTo>
                    <a:pt x="167" y="204"/>
                  </a:lnTo>
                  <a:lnTo>
                    <a:pt x="169" y="196"/>
                  </a:lnTo>
                  <a:lnTo>
                    <a:pt x="171" y="18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0" y="156"/>
                  </a:lnTo>
                  <a:lnTo>
                    <a:pt x="168" y="148"/>
                  </a:lnTo>
                  <a:lnTo>
                    <a:pt x="164" y="141"/>
                  </a:lnTo>
                  <a:lnTo>
                    <a:pt x="161" y="133"/>
                  </a:lnTo>
                  <a:lnTo>
                    <a:pt x="156" y="129"/>
                  </a:lnTo>
                  <a:lnTo>
                    <a:pt x="151" y="124"/>
                  </a:lnTo>
                  <a:lnTo>
                    <a:pt x="145" y="120"/>
                  </a:lnTo>
                  <a:lnTo>
                    <a:pt x="139" y="117"/>
                  </a:lnTo>
                  <a:lnTo>
                    <a:pt x="132" y="114"/>
                  </a:lnTo>
                  <a:lnTo>
                    <a:pt x="119" y="111"/>
                  </a:lnTo>
                  <a:lnTo>
                    <a:pt x="103" y="109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65" y="107"/>
                  </a:lnTo>
                  <a:lnTo>
                    <a:pt x="54" y="105"/>
                  </a:lnTo>
                  <a:lnTo>
                    <a:pt x="44" y="101"/>
                  </a:lnTo>
                  <a:lnTo>
                    <a:pt x="37" y="96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30" y="84"/>
                  </a:lnTo>
                  <a:lnTo>
                    <a:pt x="27" y="79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7" y="55"/>
                  </a:lnTo>
                  <a:lnTo>
                    <a:pt x="31" y="46"/>
                  </a:lnTo>
                  <a:lnTo>
                    <a:pt x="37" y="39"/>
                  </a:lnTo>
                  <a:lnTo>
                    <a:pt x="44" y="33"/>
                  </a:lnTo>
                  <a:lnTo>
                    <a:pt x="54" y="28"/>
                  </a:lnTo>
                  <a:lnTo>
                    <a:pt x="65" y="25"/>
                  </a:lnTo>
                  <a:lnTo>
                    <a:pt x="7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4" y="23"/>
                  </a:lnTo>
                  <a:lnTo>
                    <a:pt x="120" y="24"/>
                  </a:lnTo>
                  <a:lnTo>
                    <a:pt x="137" y="27"/>
                  </a:lnTo>
                  <a:lnTo>
                    <a:pt x="153" y="31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37" y="4"/>
                  </a:lnTo>
                  <a:lnTo>
                    <a:pt x="120" y="1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7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7" y="13"/>
                  </a:lnTo>
                  <a:lnTo>
                    <a:pt x="21" y="17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11" y="111"/>
                  </a:lnTo>
                  <a:lnTo>
                    <a:pt x="15" y="115"/>
                  </a:lnTo>
                  <a:lnTo>
                    <a:pt x="21" y="120"/>
                  </a:lnTo>
                  <a:lnTo>
                    <a:pt x="27" y="124"/>
                  </a:lnTo>
                  <a:lnTo>
                    <a:pt x="33" y="127"/>
                  </a:lnTo>
                  <a:lnTo>
                    <a:pt x="41" y="130"/>
                  </a:lnTo>
                  <a:lnTo>
                    <a:pt x="55" y="132"/>
                  </a:lnTo>
                  <a:lnTo>
                    <a:pt x="69" y="135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96" y="136"/>
                  </a:lnTo>
                  <a:lnTo>
                    <a:pt x="107" y="137"/>
                  </a:lnTo>
                  <a:lnTo>
                    <a:pt x="117" y="138"/>
                  </a:lnTo>
                  <a:lnTo>
                    <a:pt x="127" y="142"/>
                  </a:lnTo>
                  <a:lnTo>
                    <a:pt x="134" y="148"/>
                  </a:lnTo>
                  <a:lnTo>
                    <a:pt x="137" y="150"/>
                  </a:lnTo>
                  <a:lnTo>
                    <a:pt x="139" y="155"/>
                  </a:lnTo>
                  <a:lnTo>
                    <a:pt x="141" y="160"/>
                  </a:lnTo>
                  <a:lnTo>
                    <a:pt x="143" y="165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3" y="190"/>
                  </a:lnTo>
                  <a:lnTo>
                    <a:pt x="141" y="195"/>
                  </a:lnTo>
                  <a:lnTo>
                    <a:pt x="139" y="199"/>
                  </a:lnTo>
                  <a:lnTo>
                    <a:pt x="133" y="208"/>
                  </a:lnTo>
                  <a:lnTo>
                    <a:pt x="125" y="214"/>
                  </a:lnTo>
                  <a:lnTo>
                    <a:pt x="115" y="219"/>
                  </a:lnTo>
                  <a:lnTo>
                    <a:pt x="102" y="222"/>
                  </a:lnTo>
                  <a:lnTo>
                    <a:pt x="89" y="225"/>
                  </a:lnTo>
                  <a:lnTo>
                    <a:pt x="73" y="22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28"/>
            <p:cNvSpPr/>
            <p:nvPr/>
          </p:nvSpPr>
          <p:spPr>
            <a:xfrm>
              <a:off x="90936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8" y="268"/>
                  </a:lnTo>
                  <a:lnTo>
                    <a:pt x="136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68" y="292"/>
                  </a:lnTo>
                  <a:lnTo>
                    <a:pt x="74" y="293"/>
                  </a:lnTo>
                  <a:lnTo>
                    <a:pt x="88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6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29"/>
            <p:cNvSpPr/>
            <p:nvPr/>
          </p:nvSpPr>
          <p:spPr>
            <a:xfrm>
              <a:off x="983880" y="70293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9">
                  <a:moveTo>
                    <a:pt x="107" y="106"/>
                  </a:moveTo>
                  <a:lnTo>
                    <a:pt x="107" y="106"/>
                  </a:lnTo>
                  <a:lnTo>
                    <a:pt x="79" y="106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4" y="117"/>
                  </a:lnTo>
                  <a:lnTo>
                    <a:pt x="25" y="121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0" y="137"/>
                  </a:lnTo>
                  <a:lnTo>
                    <a:pt x="5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5" y="207"/>
                  </a:lnTo>
                  <a:lnTo>
                    <a:pt x="11" y="219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7"/>
                  </a:lnTo>
                  <a:lnTo>
                    <a:pt x="37" y="240"/>
                  </a:lnTo>
                  <a:lnTo>
                    <a:pt x="46" y="244"/>
                  </a:lnTo>
                  <a:lnTo>
                    <a:pt x="54" y="246"/>
                  </a:lnTo>
                  <a:lnTo>
                    <a:pt x="63" y="247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90" y="249"/>
                  </a:lnTo>
                  <a:lnTo>
                    <a:pt x="101" y="246"/>
                  </a:lnTo>
                  <a:lnTo>
                    <a:pt x="111" y="244"/>
                  </a:lnTo>
                  <a:lnTo>
                    <a:pt x="121" y="241"/>
                  </a:lnTo>
                  <a:lnTo>
                    <a:pt x="130" y="237"/>
                  </a:lnTo>
                  <a:lnTo>
                    <a:pt x="139" y="232"/>
                  </a:lnTo>
                  <a:lnTo>
                    <a:pt x="148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60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9" y="51"/>
                  </a:lnTo>
                  <a:lnTo>
                    <a:pt x="177" y="42"/>
                  </a:lnTo>
                  <a:lnTo>
                    <a:pt x="174" y="35"/>
                  </a:lnTo>
                  <a:lnTo>
                    <a:pt x="172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9" y="13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0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8" y="24"/>
                  </a:lnTo>
                  <a:lnTo>
                    <a:pt x="76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19" y="24"/>
                  </a:lnTo>
                  <a:lnTo>
                    <a:pt x="130" y="27"/>
                  </a:lnTo>
                  <a:lnTo>
                    <a:pt x="138" y="31"/>
                  </a:lnTo>
                  <a:lnTo>
                    <a:pt x="142" y="34"/>
                  </a:lnTo>
                  <a:lnTo>
                    <a:pt x="145" y="37"/>
                  </a:lnTo>
                  <a:lnTo>
                    <a:pt x="148" y="41"/>
                  </a:lnTo>
                  <a:lnTo>
                    <a:pt x="149" y="46"/>
                  </a:lnTo>
                  <a:lnTo>
                    <a:pt x="153" y="57"/>
                  </a:lnTo>
                  <a:lnTo>
                    <a:pt x="153" y="71"/>
                  </a:lnTo>
                  <a:lnTo>
                    <a:pt x="153" y="107"/>
                  </a:lnTo>
                  <a:lnTo>
                    <a:pt x="153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30"/>
            <p:cNvSpPr/>
            <p:nvPr/>
          </p:nvSpPr>
          <p:spPr>
            <a:xfrm>
              <a:off x="995040" y="7076880"/>
              <a:ext cx="46080" cy="37080"/>
            </a:xfrm>
            <a:custGeom>
              <a:avLst/>
              <a:gdLst/>
              <a:ahLst/>
              <a:cxnLst/>
              <a:rect l="l" t="t" r="r" b="b"/>
              <a:pathLst>
                <a:path w="124" h="98">
                  <a:moveTo>
                    <a:pt x="124" y="68"/>
                  </a:moveTo>
                  <a:lnTo>
                    <a:pt x="124" y="68"/>
                  </a:lnTo>
                  <a:lnTo>
                    <a:pt x="118" y="75"/>
                  </a:lnTo>
                  <a:lnTo>
                    <a:pt x="110" y="81"/>
                  </a:lnTo>
                  <a:lnTo>
                    <a:pt x="103" y="86"/>
                  </a:lnTo>
                  <a:lnTo>
                    <a:pt x="95" y="90"/>
                  </a:lnTo>
                  <a:lnTo>
                    <a:pt x="86" y="93"/>
                  </a:lnTo>
                  <a:lnTo>
                    <a:pt x="77" y="96"/>
                  </a:lnTo>
                  <a:lnTo>
                    <a:pt x="66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43" y="98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5" y="88"/>
                  </a:lnTo>
                  <a:lnTo>
                    <a:pt x="8" y="82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8"/>
                  </a:lnTo>
                  <a:lnTo>
                    <a:pt x="124" y="68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31"/>
            <p:cNvSpPr/>
            <p:nvPr/>
          </p:nvSpPr>
          <p:spPr>
            <a:xfrm>
              <a:off x="1080000" y="7029360"/>
              <a:ext cx="70920" cy="92160"/>
            </a:xfrm>
            <a:custGeom>
              <a:avLst/>
              <a:gdLst/>
              <a:ahLst/>
              <a:cxnLst/>
              <a:rect l="l" t="t" r="r" b="b"/>
              <a:pathLst>
                <a:path w="190" h="244">
                  <a:moveTo>
                    <a:pt x="23" y="39"/>
                  </a:moveTo>
                  <a:lnTo>
                    <a:pt x="21" y="4"/>
                  </a:lnTo>
                  <a:lnTo>
                    <a:pt x="0" y="4"/>
                  </a:lnTo>
                  <a:lnTo>
                    <a:pt x="0" y="244"/>
                  </a:lnTo>
                  <a:lnTo>
                    <a:pt x="27" y="24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5" y="56"/>
                  </a:lnTo>
                  <a:lnTo>
                    <a:pt x="45" y="47"/>
                  </a:lnTo>
                  <a:lnTo>
                    <a:pt x="54" y="40"/>
                  </a:lnTo>
                  <a:lnTo>
                    <a:pt x="65" y="34"/>
                  </a:lnTo>
                  <a:lnTo>
                    <a:pt x="76" y="29"/>
                  </a:lnTo>
                  <a:lnTo>
                    <a:pt x="87" y="26"/>
                  </a:lnTo>
                  <a:lnTo>
                    <a:pt x="99" y="2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25" y="24"/>
                  </a:lnTo>
                  <a:lnTo>
                    <a:pt x="136" y="27"/>
                  </a:lnTo>
                  <a:lnTo>
                    <a:pt x="146" y="30"/>
                  </a:lnTo>
                  <a:lnTo>
                    <a:pt x="152" y="36"/>
                  </a:lnTo>
                  <a:lnTo>
                    <a:pt x="158" y="45"/>
                  </a:lnTo>
                  <a:lnTo>
                    <a:pt x="160" y="54"/>
                  </a:lnTo>
                  <a:lnTo>
                    <a:pt x="162" y="66"/>
                  </a:lnTo>
                  <a:lnTo>
                    <a:pt x="164" y="80"/>
                  </a:lnTo>
                  <a:lnTo>
                    <a:pt x="164" y="244"/>
                  </a:lnTo>
                  <a:lnTo>
                    <a:pt x="190" y="244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89" y="58"/>
                  </a:lnTo>
                  <a:lnTo>
                    <a:pt x="186" y="42"/>
                  </a:lnTo>
                  <a:lnTo>
                    <a:pt x="185" y="35"/>
                  </a:lnTo>
                  <a:lnTo>
                    <a:pt x="182" y="29"/>
                  </a:lnTo>
                  <a:lnTo>
                    <a:pt x="179" y="24"/>
                  </a:lnTo>
                  <a:lnTo>
                    <a:pt x="176" y="18"/>
                  </a:lnTo>
                  <a:lnTo>
                    <a:pt x="171" y="15"/>
                  </a:lnTo>
                  <a:lnTo>
                    <a:pt x="165" y="11"/>
                  </a:lnTo>
                  <a:lnTo>
                    <a:pt x="159" y="8"/>
                  </a:lnTo>
                  <a:lnTo>
                    <a:pt x="153" y="5"/>
                  </a:lnTo>
                  <a:lnTo>
                    <a:pt x="144" y="3"/>
                  </a:lnTo>
                  <a:lnTo>
                    <a:pt x="136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5"/>
                  </a:lnTo>
                  <a:lnTo>
                    <a:pt x="68" y="9"/>
                  </a:lnTo>
                  <a:lnTo>
                    <a:pt x="56" y="14"/>
                  </a:lnTo>
                  <a:lnTo>
                    <a:pt x="45" y="21"/>
                  </a:lnTo>
                  <a:lnTo>
                    <a:pt x="34" y="2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32"/>
            <p:cNvSpPr/>
            <p:nvPr/>
          </p:nvSpPr>
          <p:spPr>
            <a:xfrm>
              <a:off x="1185120" y="7038360"/>
              <a:ext cx="54000" cy="75240"/>
            </a:xfrm>
            <a:custGeom>
              <a:avLst/>
              <a:gdLst/>
              <a:ahLst/>
              <a:cxnLst/>
              <a:rect l="l" t="t" r="r" b="b"/>
              <a:pathLst>
                <a:path w="143" h="202">
                  <a:moveTo>
                    <a:pt x="143" y="163"/>
                  </a:moveTo>
                  <a:lnTo>
                    <a:pt x="143" y="163"/>
                  </a:lnTo>
                  <a:lnTo>
                    <a:pt x="136" y="173"/>
                  </a:lnTo>
                  <a:lnTo>
                    <a:pt x="127" y="180"/>
                  </a:lnTo>
                  <a:lnTo>
                    <a:pt x="120" y="187"/>
                  </a:lnTo>
                  <a:lnTo>
                    <a:pt x="112" y="192"/>
                  </a:lnTo>
                  <a:lnTo>
                    <a:pt x="102" y="196"/>
                  </a:lnTo>
                  <a:lnTo>
                    <a:pt x="92" y="199"/>
                  </a:lnTo>
                  <a:lnTo>
                    <a:pt x="84" y="201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65" y="201"/>
                  </a:lnTo>
                  <a:lnTo>
                    <a:pt x="56" y="201"/>
                  </a:lnTo>
                  <a:lnTo>
                    <a:pt x="48" y="198"/>
                  </a:lnTo>
                  <a:lnTo>
                    <a:pt x="41" y="196"/>
                  </a:lnTo>
                  <a:lnTo>
                    <a:pt x="35" y="192"/>
                  </a:lnTo>
                  <a:lnTo>
                    <a:pt x="29" y="189"/>
                  </a:lnTo>
                  <a:lnTo>
                    <a:pt x="23" y="184"/>
                  </a:lnTo>
                  <a:lnTo>
                    <a:pt x="18" y="178"/>
                  </a:lnTo>
                  <a:lnTo>
                    <a:pt x="13" y="172"/>
                  </a:lnTo>
                  <a:lnTo>
                    <a:pt x="10" y="165"/>
                  </a:lnTo>
                  <a:lnTo>
                    <a:pt x="7" y="156"/>
                  </a:lnTo>
                  <a:lnTo>
                    <a:pt x="5" y="147"/>
                  </a:lnTo>
                  <a:lnTo>
                    <a:pt x="2" y="137"/>
                  </a:lnTo>
                  <a:lnTo>
                    <a:pt x="1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5"/>
                  </a:lnTo>
                  <a:lnTo>
                    <a:pt x="2" y="64"/>
                  </a:lnTo>
                  <a:lnTo>
                    <a:pt x="5" y="53"/>
                  </a:lnTo>
                  <a:lnTo>
                    <a:pt x="8" y="45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1" y="10"/>
                  </a:lnTo>
                  <a:lnTo>
                    <a:pt x="138" y="15"/>
                  </a:lnTo>
                  <a:lnTo>
                    <a:pt x="143" y="19"/>
                  </a:lnTo>
                  <a:lnTo>
                    <a:pt x="143" y="163"/>
                  </a:lnTo>
                  <a:lnTo>
                    <a:pt x="143" y="16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33"/>
            <p:cNvSpPr/>
            <p:nvPr/>
          </p:nvSpPr>
          <p:spPr>
            <a:xfrm>
              <a:off x="1174680" y="7001280"/>
              <a:ext cx="74160" cy="121680"/>
            </a:xfrm>
            <a:custGeom>
              <a:avLst/>
              <a:gdLst/>
              <a:ahLst/>
              <a:cxnLst/>
              <a:rect l="l" t="t" r="r" b="b"/>
              <a:pathLst>
                <a:path w="199" h="323">
                  <a:moveTo>
                    <a:pt x="174" y="289"/>
                  </a:moveTo>
                  <a:lnTo>
                    <a:pt x="176" y="289"/>
                  </a:lnTo>
                  <a:lnTo>
                    <a:pt x="178" y="319"/>
                  </a:lnTo>
                  <a:lnTo>
                    <a:pt x="199" y="319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58" y="84"/>
                  </a:lnTo>
                  <a:lnTo>
                    <a:pt x="150" y="80"/>
                  </a:lnTo>
                  <a:lnTo>
                    <a:pt x="142" y="79"/>
                  </a:lnTo>
                  <a:lnTo>
                    <a:pt x="125" y="75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95" y="75"/>
                  </a:lnTo>
                  <a:lnTo>
                    <a:pt x="83" y="77"/>
                  </a:lnTo>
                  <a:lnTo>
                    <a:pt x="72" y="79"/>
                  </a:lnTo>
                  <a:lnTo>
                    <a:pt x="62" y="83"/>
                  </a:lnTo>
                  <a:lnTo>
                    <a:pt x="52" y="86"/>
                  </a:lnTo>
                  <a:lnTo>
                    <a:pt x="44" y="91"/>
                  </a:lnTo>
                  <a:lnTo>
                    <a:pt x="35" y="97"/>
                  </a:lnTo>
                  <a:lnTo>
                    <a:pt x="28" y="104"/>
                  </a:lnTo>
                  <a:lnTo>
                    <a:pt x="21" y="113"/>
                  </a:lnTo>
                  <a:lnTo>
                    <a:pt x="16" y="122"/>
                  </a:lnTo>
                  <a:lnTo>
                    <a:pt x="11" y="132"/>
                  </a:lnTo>
                  <a:lnTo>
                    <a:pt x="6" y="143"/>
                  </a:lnTo>
                  <a:lnTo>
                    <a:pt x="4" y="156"/>
                  </a:lnTo>
                  <a:lnTo>
                    <a:pt x="2" y="169"/>
                  </a:lnTo>
                  <a:lnTo>
                    <a:pt x="0" y="18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15"/>
                  </a:lnTo>
                  <a:lnTo>
                    <a:pt x="2" y="229"/>
                  </a:lnTo>
                  <a:lnTo>
                    <a:pt x="3" y="242"/>
                  </a:lnTo>
                  <a:lnTo>
                    <a:pt x="6" y="254"/>
                  </a:lnTo>
                  <a:lnTo>
                    <a:pt x="9" y="265"/>
                  </a:lnTo>
                  <a:lnTo>
                    <a:pt x="14" y="276"/>
                  </a:lnTo>
                  <a:lnTo>
                    <a:pt x="18" y="284"/>
                  </a:lnTo>
                  <a:lnTo>
                    <a:pt x="24" y="293"/>
                  </a:lnTo>
                  <a:lnTo>
                    <a:pt x="30" y="300"/>
                  </a:lnTo>
                  <a:lnTo>
                    <a:pt x="38" y="306"/>
                  </a:lnTo>
                  <a:lnTo>
                    <a:pt x="46" y="311"/>
                  </a:lnTo>
                  <a:lnTo>
                    <a:pt x="54" y="315"/>
                  </a:lnTo>
                  <a:lnTo>
                    <a:pt x="64" y="319"/>
                  </a:lnTo>
                  <a:lnTo>
                    <a:pt x="74" y="321"/>
                  </a:lnTo>
                  <a:lnTo>
                    <a:pt x="86" y="323"/>
                  </a:lnTo>
                  <a:lnTo>
                    <a:pt x="96" y="323"/>
                  </a:lnTo>
                  <a:lnTo>
                    <a:pt x="96" y="323"/>
                  </a:lnTo>
                  <a:lnTo>
                    <a:pt x="107" y="323"/>
                  </a:lnTo>
                  <a:lnTo>
                    <a:pt x="118" y="320"/>
                  </a:lnTo>
                  <a:lnTo>
                    <a:pt x="128" y="318"/>
                  </a:lnTo>
                  <a:lnTo>
                    <a:pt x="138" y="315"/>
                  </a:lnTo>
                  <a:lnTo>
                    <a:pt x="148" y="311"/>
                  </a:lnTo>
                  <a:lnTo>
                    <a:pt x="156" y="305"/>
                  </a:lnTo>
                  <a:lnTo>
                    <a:pt x="166" y="297"/>
                  </a:lnTo>
                  <a:lnTo>
                    <a:pt x="174" y="28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34"/>
            <p:cNvSpPr/>
            <p:nvPr/>
          </p:nvSpPr>
          <p:spPr>
            <a:xfrm>
              <a:off x="1271880" y="7068960"/>
              <a:ext cx="52920" cy="8640"/>
            </a:xfrm>
            <a:custGeom>
              <a:avLst/>
              <a:gdLst/>
              <a:ahLst/>
              <a:cxnLst/>
              <a:rect l="l" t="t" r="r" b="b"/>
              <a:pathLst>
                <a:path w="140" h="24">
                  <a:moveTo>
                    <a:pt x="14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0" y="24"/>
                  </a:lnTo>
                  <a:lnTo>
                    <a:pt x="140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35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36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37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8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39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  <a:close/>
                </a:path>
              </a:pathLst>
            </a:custGeom>
            <a:solidFill>
              <a:srgbClr val="CB1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40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5" name="Group 41"/>
          <p:cNvGrpSpPr/>
          <p:nvPr/>
        </p:nvGrpSpPr>
        <p:grpSpPr>
          <a:xfrm>
            <a:off x="9513000" y="6826680"/>
            <a:ext cx="740520" cy="612720"/>
            <a:chOff x="9513000" y="6826680"/>
            <a:chExt cx="740520" cy="612720"/>
          </a:xfrm>
        </p:grpSpPr>
        <p:sp>
          <p:nvSpPr>
            <p:cNvPr id="316" name="CustomShape 42"/>
            <p:cNvSpPr/>
            <p:nvPr/>
          </p:nvSpPr>
          <p:spPr>
            <a:xfrm>
              <a:off x="9758520" y="71488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30" y="0"/>
                  </a:moveTo>
                  <a:lnTo>
                    <a:pt x="51" y="0"/>
                  </a:lnTo>
                  <a:lnTo>
                    <a:pt x="51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8D2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43"/>
            <p:cNvSpPr/>
            <p:nvPr/>
          </p:nvSpPr>
          <p:spPr>
            <a:xfrm>
              <a:off x="9758520" y="70534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2">
                  <a:moveTo>
                    <a:pt x="30" y="0"/>
                  </a:moveTo>
                  <a:lnTo>
                    <a:pt x="51" y="0"/>
                  </a:lnTo>
                  <a:lnTo>
                    <a:pt x="51" y="292"/>
                  </a:lnTo>
                  <a:lnTo>
                    <a:pt x="0" y="292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000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44"/>
            <p:cNvSpPr/>
            <p:nvPr/>
          </p:nvSpPr>
          <p:spPr>
            <a:xfrm>
              <a:off x="9599760" y="6954480"/>
              <a:ext cx="126360" cy="102960"/>
            </a:xfrm>
            <a:custGeom>
              <a:avLst/>
              <a:gdLst/>
              <a:ahLst/>
              <a:cxnLst/>
              <a:rect l="l" t="t" r="r" b="b"/>
              <a:pathLst>
                <a:path w="340" h="316">
                  <a:moveTo>
                    <a:pt x="296" y="115"/>
                  </a:moveTo>
                  <a:lnTo>
                    <a:pt x="296" y="115"/>
                  </a:lnTo>
                  <a:lnTo>
                    <a:pt x="302" y="123"/>
                  </a:lnTo>
                  <a:lnTo>
                    <a:pt x="306" y="129"/>
                  </a:lnTo>
                  <a:lnTo>
                    <a:pt x="311" y="133"/>
                  </a:lnTo>
                  <a:lnTo>
                    <a:pt x="317" y="135"/>
                  </a:lnTo>
                  <a:lnTo>
                    <a:pt x="322" y="138"/>
                  </a:lnTo>
                  <a:lnTo>
                    <a:pt x="328" y="138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30" y="129"/>
                  </a:lnTo>
                  <a:lnTo>
                    <a:pt x="322" y="121"/>
                  </a:lnTo>
                  <a:lnTo>
                    <a:pt x="316" y="112"/>
                  </a:lnTo>
                  <a:lnTo>
                    <a:pt x="311" y="105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1" y="53"/>
                  </a:lnTo>
                  <a:lnTo>
                    <a:pt x="276" y="43"/>
                  </a:lnTo>
                  <a:lnTo>
                    <a:pt x="272" y="3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60" y="21"/>
                  </a:lnTo>
                  <a:lnTo>
                    <a:pt x="246" y="19"/>
                  </a:lnTo>
                  <a:lnTo>
                    <a:pt x="236" y="15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8" y="19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19" y="27"/>
                  </a:lnTo>
                  <a:lnTo>
                    <a:pt x="221" y="30"/>
                  </a:lnTo>
                  <a:lnTo>
                    <a:pt x="226" y="33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46" y="38"/>
                  </a:lnTo>
                  <a:lnTo>
                    <a:pt x="249" y="44"/>
                  </a:lnTo>
                  <a:lnTo>
                    <a:pt x="251" y="51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1" y="65"/>
                  </a:lnTo>
                  <a:lnTo>
                    <a:pt x="249" y="72"/>
                  </a:lnTo>
                  <a:lnTo>
                    <a:pt x="244" y="77"/>
                  </a:lnTo>
                  <a:lnTo>
                    <a:pt x="238" y="82"/>
                  </a:lnTo>
                  <a:lnTo>
                    <a:pt x="231" y="86"/>
                  </a:lnTo>
                  <a:lnTo>
                    <a:pt x="224" y="90"/>
                  </a:lnTo>
                  <a:lnTo>
                    <a:pt x="215" y="91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197" y="82"/>
                  </a:lnTo>
                  <a:lnTo>
                    <a:pt x="195" y="77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5" y="65"/>
                  </a:lnTo>
                  <a:lnTo>
                    <a:pt x="195" y="59"/>
                  </a:lnTo>
                  <a:lnTo>
                    <a:pt x="198" y="49"/>
                  </a:lnTo>
                  <a:lnTo>
                    <a:pt x="202" y="38"/>
                  </a:lnTo>
                  <a:lnTo>
                    <a:pt x="203" y="33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1"/>
                  </a:lnTo>
                  <a:lnTo>
                    <a:pt x="201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202" y="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1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0" y="2"/>
                  </a:lnTo>
                  <a:lnTo>
                    <a:pt x="183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2" y="2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2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6" y="17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7" y="21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5" y="21"/>
                  </a:lnTo>
                  <a:lnTo>
                    <a:pt x="159" y="24"/>
                  </a:lnTo>
                  <a:lnTo>
                    <a:pt x="162" y="27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49" y="32"/>
                  </a:lnTo>
                  <a:lnTo>
                    <a:pt x="143" y="31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40" y="33"/>
                  </a:lnTo>
                  <a:lnTo>
                    <a:pt x="142" y="35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59" y="39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5" y="43"/>
                  </a:lnTo>
                  <a:lnTo>
                    <a:pt x="162" y="45"/>
                  </a:lnTo>
                  <a:lnTo>
                    <a:pt x="162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2" y="44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2" y="44"/>
                  </a:lnTo>
                  <a:lnTo>
                    <a:pt x="147" y="49"/>
                  </a:lnTo>
                  <a:lnTo>
                    <a:pt x="153" y="53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48" y="72"/>
                  </a:lnTo>
                  <a:lnTo>
                    <a:pt x="142" y="81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25" y="91"/>
                  </a:lnTo>
                  <a:lnTo>
                    <a:pt x="117" y="90"/>
                  </a:lnTo>
                  <a:lnTo>
                    <a:pt x="109" y="86"/>
                  </a:lnTo>
                  <a:lnTo>
                    <a:pt x="102" y="82"/>
                  </a:lnTo>
                  <a:lnTo>
                    <a:pt x="96" y="77"/>
                  </a:lnTo>
                  <a:lnTo>
                    <a:pt x="93" y="72"/>
                  </a:lnTo>
                  <a:lnTo>
                    <a:pt x="89" y="6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9" y="51"/>
                  </a:lnTo>
                  <a:lnTo>
                    <a:pt x="91" y="44"/>
                  </a:lnTo>
                  <a:lnTo>
                    <a:pt x="95" y="38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4" y="33"/>
                  </a:lnTo>
                  <a:lnTo>
                    <a:pt x="119" y="30"/>
                  </a:lnTo>
                  <a:lnTo>
                    <a:pt x="123" y="27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3" y="19"/>
                  </a:lnTo>
                  <a:lnTo>
                    <a:pt x="121" y="17"/>
                  </a:lnTo>
                  <a:lnTo>
                    <a:pt x="118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05" y="15"/>
                  </a:lnTo>
                  <a:lnTo>
                    <a:pt x="94" y="19"/>
                  </a:lnTo>
                  <a:lnTo>
                    <a:pt x="82" y="21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35"/>
                  </a:lnTo>
                  <a:lnTo>
                    <a:pt x="64" y="43"/>
                  </a:lnTo>
                  <a:lnTo>
                    <a:pt x="59" y="53"/>
                  </a:lnTo>
                  <a:lnTo>
                    <a:pt x="57" y="62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5" y="112"/>
                  </a:lnTo>
                  <a:lnTo>
                    <a:pt x="19" y="121"/>
                  </a:lnTo>
                  <a:lnTo>
                    <a:pt x="1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3" y="138"/>
                  </a:lnTo>
                  <a:lnTo>
                    <a:pt x="18" y="138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4" y="129"/>
                  </a:lnTo>
                  <a:lnTo>
                    <a:pt x="40" y="123"/>
                  </a:lnTo>
                  <a:lnTo>
                    <a:pt x="45" y="115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3" y="102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0" y="152"/>
                  </a:lnTo>
                  <a:lnTo>
                    <a:pt x="24" y="160"/>
                  </a:lnTo>
                  <a:lnTo>
                    <a:pt x="16" y="170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18" y="178"/>
                  </a:lnTo>
                  <a:lnTo>
                    <a:pt x="24" y="177"/>
                  </a:lnTo>
                  <a:lnTo>
                    <a:pt x="29" y="176"/>
                  </a:lnTo>
                  <a:lnTo>
                    <a:pt x="34" y="172"/>
                  </a:lnTo>
                  <a:lnTo>
                    <a:pt x="40" y="169"/>
                  </a:lnTo>
                  <a:lnTo>
                    <a:pt x="45" y="163"/>
                  </a:lnTo>
                  <a:lnTo>
                    <a:pt x="51" y="156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9" y="123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2" y="183"/>
                  </a:lnTo>
                  <a:lnTo>
                    <a:pt x="35" y="192"/>
                  </a:lnTo>
                  <a:lnTo>
                    <a:pt x="28" y="200"/>
                  </a:lnTo>
                  <a:lnTo>
                    <a:pt x="17" y="210"/>
                  </a:lnTo>
                  <a:lnTo>
                    <a:pt x="17" y="210"/>
                  </a:lnTo>
                  <a:lnTo>
                    <a:pt x="29" y="208"/>
                  </a:lnTo>
                  <a:lnTo>
                    <a:pt x="35" y="208"/>
                  </a:lnTo>
                  <a:lnTo>
                    <a:pt x="40" y="206"/>
                  </a:lnTo>
                  <a:lnTo>
                    <a:pt x="46" y="204"/>
                  </a:lnTo>
                  <a:lnTo>
                    <a:pt x="51" y="200"/>
                  </a:lnTo>
                  <a:lnTo>
                    <a:pt x="55" y="194"/>
                  </a:lnTo>
                  <a:lnTo>
                    <a:pt x="61" y="186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101" y="138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7" y="208"/>
                  </a:lnTo>
                  <a:lnTo>
                    <a:pt x="51" y="217"/>
                  </a:lnTo>
                  <a:lnTo>
                    <a:pt x="42" y="225"/>
                  </a:lnTo>
                  <a:lnTo>
                    <a:pt x="33" y="235"/>
                  </a:lnTo>
                  <a:lnTo>
                    <a:pt x="33" y="235"/>
                  </a:lnTo>
                  <a:lnTo>
                    <a:pt x="45" y="234"/>
                  </a:lnTo>
                  <a:lnTo>
                    <a:pt x="49" y="234"/>
                  </a:lnTo>
                  <a:lnTo>
                    <a:pt x="55" y="231"/>
                  </a:lnTo>
                  <a:lnTo>
                    <a:pt x="60" y="229"/>
                  </a:lnTo>
                  <a:lnTo>
                    <a:pt x="65" y="225"/>
                  </a:lnTo>
                  <a:lnTo>
                    <a:pt x="71" y="219"/>
                  </a:lnTo>
                  <a:lnTo>
                    <a:pt x="76" y="211"/>
                  </a:lnTo>
                  <a:lnTo>
                    <a:pt x="118" y="145"/>
                  </a:lnTo>
                  <a:lnTo>
                    <a:pt x="118" y="145"/>
                  </a:lnTo>
                  <a:lnTo>
                    <a:pt x="125" y="148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3" y="229"/>
                  </a:lnTo>
                  <a:lnTo>
                    <a:pt x="67" y="237"/>
                  </a:lnTo>
                  <a:lnTo>
                    <a:pt x="59" y="247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61" y="255"/>
                  </a:lnTo>
                  <a:lnTo>
                    <a:pt x="67" y="254"/>
                  </a:lnTo>
                  <a:lnTo>
                    <a:pt x="72" y="253"/>
                  </a:lnTo>
                  <a:lnTo>
                    <a:pt x="78" y="249"/>
                  </a:lnTo>
                  <a:lnTo>
                    <a:pt x="83" y="246"/>
                  </a:lnTo>
                  <a:lnTo>
                    <a:pt x="88" y="240"/>
                  </a:lnTo>
                  <a:lnTo>
                    <a:pt x="94" y="23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4" y="153"/>
                  </a:lnTo>
                  <a:lnTo>
                    <a:pt x="144" y="153"/>
                  </a:lnTo>
                  <a:lnTo>
                    <a:pt x="147" y="159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75"/>
                  </a:lnTo>
                  <a:lnTo>
                    <a:pt x="144" y="183"/>
                  </a:lnTo>
                  <a:lnTo>
                    <a:pt x="141" y="192"/>
                  </a:lnTo>
                  <a:lnTo>
                    <a:pt x="136" y="200"/>
                  </a:lnTo>
                  <a:lnTo>
                    <a:pt x="131" y="208"/>
                  </a:lnTo>
                  <a:lnTo>
                    <a:pt x="125" y="216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25" y="229"/>
                  </a:lnTo>
                  <a:lnTo>
                    <a:pt x="125" y="229"/>
                  </a:lnTo>
                  <a:lnTo>
                    <a:pt x="120" y="237"/>
                  </a:lnTo>
                  <a:lnTo>
                    <a:pt x="115" y="246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95" y="259"/>
                  </a:lnTo>
                  <a:lnTo>
                    <a:pt x="84" y="258"/>
                  </a:lnTo>
                  <a:lnTo>
                    <a:pt x="84" y="258"/>
                  </a:lnTo>
                  <a:lnTo>
                    <a:pt x="79" y="259"/>
                  </a:lnTo>
                  <a:lnTo>
                    <a:pt x="78" y="260"/>
                  </a:lnTo>
                  <a:lnTo>
                    <a:pt x="77" y="262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77" y="270"/>
                  </a:lnTo>
                  <a:lnTo>
                    <a:pt x="78" y="273"/>
                  </a:lnTo>
                  <a:lnTo>
                    <a:pt x="81" y="276"/>
                  </a:lnTo>
                  <a:lnTo>
                    <a:pt x="83" y="278"/>
                  </a:lnTo>
                  <a:lnTo>
                    <a:pt x="83" y="278"/>
                  </a:lnTo>
                  <a:lnTo>
                    <a:pt x="84" y="276"/>
                  </a:lnTo>
                  <a:lnTo>
                    <a:pt x="87" y="273"/>
                  </a:lnTo>
                  <a:lnTo>
                    <a:pt x="90" y="272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0" y="279"/>
                  </a:lnTo>
                  <a:lnTo>
                    <a:pt x="87" y="285"/>
                  </a:lnTo>
                  <a:lnTo>
                    <a:pt x="85" y="288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5" y="295"/>
                  </a:lnTo>
                  <a:lnTo>
                    <a:pt x="88" y="298"/>
                  </a:lnTo>
                  <a:lnTo>
                    <a:pt x="91" y="301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7" y="294"/>
                  </a:lnTo>
                  <a:lnTo>
                    <a:pt x="100" y="290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94"/>
                  </a:lnTo>
                  <a:lnTo>
                    <a:pt x="107" y="300"/>
                  </a:lnTo>
                  <a:lnTo>
                    <a:pt x="108" y="302"/>
                  </a:lnTo>
                  <a:lnTo>
                    <a:pt x="111" y="303"/>
                  </a:lnTo>
                  <a:lnTo>
                    <a:pt x="115" y="304"/>
                  </a:lnTo>
                  <a:lnTo>
                    <a:pt x="115" y="304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0" y="297"/>
                  </a:lnTo>
                  <a:lnTo>
                    <a:pt x="119" y="294"/>
                  </a:lnTo>
                  <a:lnTo>
                    <a:pt x="118" y="290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8" y="278"/>
                  </a:lnTo>
                  <a:lnTo>
                    <a:pt x="118" y="278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24" y="272"/>
                  </a:lnTo>
                  <a:lnTo>
                    <a:pt x="124" y="272"/>
                  </a:lnTo>
                  <a:lnTo>
                    <a:pt x="131" y="272"/>
                  </a:lnTo>
                  <a:lnTo>
                    <a:pt x="136" y="273"/>
                  </a:lnTo>
                  <a:lnTo>
                    <a:pt x="138" y="276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4" y="272"/>
                  </a:lnTo>
                  <a:lnTo>
                    <a:pt x="147" y="26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7" y="262"/>
                  </a:lnTo>
                  <a:lnTo>
                    <a:pt x="146" y="260"/>
                  </a:lnTo>
                  <a:lnTo>
                    <a:pt x="143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4" y="259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30" y="250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1" y="242"/>
                  </a:lnTo>
                  <a:lnTo>
                    <a:pt x="146" y="247"/>
                  </a:lnTo>
                  <a:lnTo>
                    <a:pt x="146" y="247"/>
                  </a:lnTo>
                  <a:lnTo>
                    <a:pt x="146" y="241"/>
                  </a:lnTo>
                  <a:lnTo>
                    <a:pt x="148" y="232"/>
                  </a:lnTo>
                  <a:lnTo>
                    <a:pt x="152" y="224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8" y="226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54"/>
                  </a:lnTo>
                  <a:lnTo>
                    <a:pt x="158" y="266"/>
                  </a:lnTo>
                  <a:lnTo>
                    <a:pt x="155" y="276"/>
                  </a:lnTo>
                  <a:lnTo>
                    <a:pt x="153" y="285"/>
                  </a:lnTo>
                  <a:lnTo>
                    <a:pt x="149" y="292"/>
                  </a:lnTo>
                  <a:lnTo>
                    <a:pt x="144" y="298"/>
                  </a:lnTo>
                  <a:lnTo>
                    <a:pt x="140" y="303"/>
                  </a:lnTo>
                  <a:lnTo>
                    <a:pt x="134" y="306"/>
                  </a:lnTo>
                  <a:lnTo>
                    <a:pt x="134" y="306"/>
                  </a:lnTo>
                  <a:lnTo>
                    <a:pt x="136" y="308"/>
                  </a:lnTo>
                  <a:lnTo>
                    <a:pt x="138" y="310"/>
                  </a:lnTo>
                  <a:lnTo>
                    <a:pt x="142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9" y="312"/>
                  </a:lnTo>
                  <a:lnTo>
                    <a:pt x="153" y="308"/>
                  </a:lnTo>
                  <a:lnTo>
                    <a:pt x="159" y="300"/>
                  </a:lnTo>
                  <a:lnTo>
                    <a:pt x="159" y="300"/>
                  </a:lnTo>
                  <a:lnTo>
                    <a:pt x="164" y="309"/>
                  </a:lnTo>
                  <a:lnTo>
                    <a:pt x="167" y="314"/>
                  </a:lnTo>
                  <a:lnTo>
                    <a:pt x="168" y="315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2" y="315"/>
                  </a:lnTo>
                  <a:lnTo>
                    <a:pt x="174" y="314"/>
                  </a:lnTo>
                  <a:lnTo>
                    <a:pt x="178" y="309"/>
                  </a:lnTo>
                  <a:lnTo>
                    <a:pt x="183" y="300"/>
                  </a:lnTo>
                  <a:lnTo>
                    <a:pt x="183" y="300"/>
                  </a:lnTo>
                  <a:lnTo>
                    <a:pt x="188" y="308"/>
                  </a:lnTo>
                  <a:lnTo>
                    <a:pt x="191" y="312"/>
                  </a:lnTo>
                  <a:lnTo>
                    <a:pt x="196" y="313"/>
                  </a:lnTo>
                  <a:lnTo>
                    <a:pt x="196" y="313"/>
                  </a:lnTo>
                  <a:lnTo>
                    <a:pt x="200" y="313"/>
                  </a:lnTo>
                  <a:lnTo>
                    <a:pt x="202" y="310"/>
                  </a:lnTo>
                  <a:lnTo>
                    <a:pt x="206" y="308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1" y="303"/>
                  </a:lnTo>
                  <a:lnTo>
                    <a:pt x="196" y="298"/>
                  </a:lnTo>
                  <a:lnTo>
                    <a:pt x="191" y="292"/>
                  </a:lnTo>
                  <a:lnTo>
                    <a:pt x="189" y="285"/>
                  </a:lnTo>
                  <a:lnTo>
                    <a:pt x="185" y="276"/>
                  </a:lnTo>
                  <a:lnTo>
                    <a:pt x="184" y="266"/>
                  </a:lnTo>
                  <a:lnTo>
                    <a:pt x="183" y="254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3" y="22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9" y="224"/>
                  </a:lnTo>
                  <a:lnTo>
                    <a:pt x="192" y="232"/>
                  </a:lnTo>
                  <a:lnTo>
                    <a:pt x="195" y="241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200" y="242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12" y="250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08" y="259"/>
                  </a:lnTo>
                  <a:lnTo>
                    <a:pt x="201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5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4" y="265"/>
                  </a:lnTo>
                  <a:lnTo>
                    <a:pt x="194" y="268"/>
                  </a:lnTo>
                  <a:lnTo>
                    <a:pt x="196" y="272"/>
                  </a:lnTo>
                  <a:lnTo>
                    <a:pt x="202" y="277"/>
                  </a:lnTo>
                  <a:lnTo>
                    <a:pt x="202" y="277"/>
                  </a:lnTo>
                  <a:lnTo>
                    <a:pt x="203" y="276"/>
                  </a:lnTo>
                  <a:lnTo>
                    <a:pt x="206" y="273"/>
                  </a:lnTo>
                  <a:lnTo>
                    <a:pt x="210" y="272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2" y="290"/>
                  </a:lnTo>
                  <a:lnTo>
                    <a:pt x="222" y="294"/>
                  </a:lnTo>
                  <a:lnTo>
                    <a:pt x="220" y="297"/>
                  </a:lnTo>
                  <a:lnTo>
                    <a:pt x="218" y="301"/>
                  </a:lnTo>
                  <a:lnTo>
                    <a:pt x="218" y="301"/>
                  </a:lnTo>
                  <a:lnTo>
                    <a:pt x="220" y="303"/>
                  </a:lnTo>
                  <a:lnTo>
                    <a:pt x="222" y="303"/>
                  </a:lnTo>
                  <a:lnTo>
                    <a:pt x="225" y="304"/>
                  </a:lnTo>
                  <a:lnTo>
                    <a:pt x="225" y="304"/>
                  </a:lnTo>
                  <a:lnTo>
                    <a:pt x="231" y="303"/>
                  </a:lnTo>
                  <a:lnTo>
                    <a:pt x="232" y="302"/>
                  </a:lnTo>
                  <a:lnTo>
                    <a:pt x="233" y="300"/>
                  </a:lnTo>
                  <a:lnTo>
                    <a:pt x="234" y="29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2"/>
                  </a:lnTo>
                  <a:lnTo>
                    <a:pt x="236" y="282"/>
                  </a:lnTo>
                  <a:lnTo>
                    <a:pt x="242" y="290"/>
                  </a:lnTo>
                  <a:lnTo>
                    <a:pt x="244" y="294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4" y="302"/>
                  </a:lnTo>
                  <a:lnTo>
                    <a:pt x="249" y="301"/>
                  </a:lnTo>
                  <a:lnTo>
                    <a:pt x="252" y="298"/>
                  </a:lnTo>
                  <a:lnTo>
                    <a:pt x="255" y="295"/>
                  </a:lnTo>
                  <a:lnTo>
                    <a:pt x="256" y="291"/>
                  </a:lnTo>
                  <a:lnTo>
                    <a:pt x="256" y="291"/>
                  </a:lnTo>
                  <a:lnTo>
                    <a:pt x="256" y="288"/>
                  </a:lnTo>
                  <a:lnTo>
                    <a:pt x="254" y="285"/>
                  </a:lnTo>
                  <a:lnTo>
                    <a:pt x="250" y="279"/>
                  </a:lnTo>
                  <a:lnTo>
                    <a:pt x="242" y="271"/>
                  </a:lnTo>
                  <a:lnTo>
                    <a:pt x="242" y="271"/>
                  </a:lnTo>
                  <a:lnTo>
                    <a:pt x="243" y="271"/>
                  </a:lnTo>
                  <a:lnTo>
                    <a:pt x="243" y="271"/>
                  </a:lnTo>
                  <a:lnTo>
                    <a:pt x="250" y="272"/>
                  </a:lnTo>
                  <a:lnTo>
                    <a:pt x="255" y="273"/>
                  </a:lnTo>
                  <a:lnTo>
                    <a:pt x="257" y="276"/>
                  </a:lnTo>
                  <a:lnTo>
                    <a:pt x="258" y="278"/>
                  </a:lnTo>
                  <a:lnTo>
                    <a:pt x="258" y="278"/>
                  </a:lnTo>
                  <a:lnTo>
                    <a:pt x="261" y="276"/>
                  </a:lnTo>
                  <a:lnTo>
                    <a:pt x="262" y="273"/>
                  </a:lnTo>
                  <a:lnTo>
                    <a:pt x="263" y="270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4" y="262"/>
                  </a:lnTo>
                  <a:lnTo>
                    <a:pt x="263" y="260"/>
                  </a:lnTo>
                  <a:lnTo>
                    <a:pt x="261" y="259"/>
                  </a:lnTo>
                  <a:lnTo>
                    <a:pt x="257" y="258"/>
                  </a:lnTo>
                  <a:lnTo>
                    <a:pt x="257" y="258"/>
                  </a:lnTo>
                  <a:lnTo>
                    <a:pt x="246" y="259"/>
                  </a:lnTo>
                  <a:lnTo>
                    <a:pt x="236" y="260"/>
                  </a:lnTo>
                  <a:lnTo>
                    <a:pt x="236" y="260"/>
                  </a:lnTo>
                  <a:lnTo>
                    <a:pt x="225" y="246"/>
                  </a:lnTo>
                  <a:lnTo>
                    <a:pt x="220" y="237"/>
                  </a:lnTo>
                  <a:lnTo>
                    <a:pt x="216" y="229"/>
                  </a:lnTo>
                  <a:lnTo>
                    <a:pt x="216" y="229"/>
                  </a:lnTo>
                  <a:lnTo>
                    <a:pt x="225" y="230"/>
                  </a:lnTo>
                  <a:lnTo>
                    <a:pt x="225" y="230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16" y="216"/>
                  </a:lnTo>
                  <a:lnTo>
                    <a:pt x="209" y="208"/>
                  </a:lnTo>
                  <a:lnTo>
                    <a:pt x="204" y="200"/>
                  </a:lnTo>
                  <a:lnTo>
                    <a:pt x="200" y="192"/>
                  </a:lnTo>
                  <a:lnTo>
                    <a:pt x="197" y="183"/>
                  </a:lnTo>
                  <a:lnTo>
                    <a:pt x="195" y="17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59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7" y="152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52" y="240"/>
                  </a:lnTo>
                  <a:lnTo>
                    <a:pt x="258" y="246"/>
                  </a:lnTo>
                  <a:lnTo>
                    <a:pt x="263" y="249"/>
                  </a:lnTo>
                  <a:lnTo>
                    <a:pt x="268" y="253"/>
                  </a:lnTo>
                  <a:lnTo>
                    <a:pt x="274" y="254"/>
                  </a:lnTo>
                  <a:lnTo>
                    <a:pt x="279" y="255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81" y="247"/>
                  </a:lnTo>
                  <a:lnTo>
                    <a:pt x="273" y="237"/>
                  </a:lnTo>
                  <a:lnTo>
                    <a:pt x="267" y="229"/>
                  </a:lnTo>
                  <a:lnTo>
                    <a:pt x="262" y="223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45"/>
                  </a:lnTo>
                  <a:lnTo>
                    <a:pt x="264" y="211"/>
                  </a:lnTo>
                  <a:lnTo>
                    <a:pt x="264" y="211"/>
                  </a:lnTo>
                  <a:lnTo>
                    <a:pt x="270" y="219"/>
                  </a:lnTo>
                  <a:lnTo>
                    <a:pt x="275" y="225"/>
                  </a:lnTo>
                  <a:lnTo>
                    <a:pt x="280" y="229"/>
                  </a:lnTo>
                  <a:lnTo>
                    <a:pt x="286" y="231"/>
                  </a:lnTo>
                  <a:lnTo>
                    <a:pt x="291" y="234"/>
                  </a:lnTo>
                  <a:lnTo>
                    <a:pt x="297" y="234"/>
                  </a:lnTo>
                  <a:lnTo>
                    <a:pt x="309" y="235"/>
                  </a:lnTo>
                  <a:lnTo>
                    <a:pt x="309" y="235"/>
                  </a:lnTo>
                  <a:lnTo>
                    <a:pt x="299" y="225"/>
                  </a:lnTo>
                  <a:lnTo>
                    <a:pt x="291" y="217"/>
                  </a:lnTo>
                  <a:lnTo>
                    <a:pt x="285" y="208"/>
                  </a:lnTo>
                  <a:lnTo>
                    <a:pt x="280" y="201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46" y="134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85" y="194"/>
                  </a:lnTo>
                  <a:lnTo>
                    <a:pt x="290" y="200"/>
                  </a:lnTo>
                  <a:lnTo>
                    <a:pt x="296" y="204"/>
                  </a:lnTo>
                  <a:lnTo>
                    <a:pt x="300" y="206"/>
                  </a:lnTo>
                  <a:lnTo>
                    <a:pt x="305" y="208"/>
                  </a:lnTo>
                  <a:lnTo>
                    <a:pt x="31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14" y="200"/>
                  </a:lnTo>
                  <a:lnTo>
                    <a:pt x="305" y="192"/>
                  </a:lnTo>
                  <a:lnTo>
                    <a:pt x="299" y="183"/>
                  </a:lnTo>
                  <a:lnTo>
                    <a:pt x="294" y="176"/>
                  </a:lnTo>
                  <a:lnTo>
                    <a:pt x="261" y="123"/>
                  </a:lnTo>
                  <a:lnTo>
                    <a:pt x="261" y="123"/>
                  </a:lnTo>
                  <a:lnTo>
                    <a:pt x="267" y="117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96" y="163"/>
                  </a:lnTo>
                  <a:lnTo>
                    <a:pt x="302" y="169"/>
                  </a:lnTo>
                  <a:lnTo>
                    <a:pt x="306" y="172"/>
                  </a:lnTo>
                  <a:lnTo>
                    <a:pt x="311" y="176"/>
                  </a:lnTo>
                  <a:lnTo>
                    <a:pt x="317" y="177"/>
                  </a:lnTo>
                  <a:lnTo>
                    <a:pt x="322" y="178"/>
                  </a:lnTo>
                  <a:lnTo>
                    <a:pt x="334" y="178"/>
                  </a:lnTo>
                  <a:lnTo>
                    <a:pt x="334" y="178"/>
                  </a:lnTo>
                  <a:lnTo>
                    <a:pt x="324" y="170"/>
                  </a:lnTo>
                  <a:lnTo>
                    <a:pt x="316" y="160"/>
                  </a:lnTo>
                  <a:lnTo>
                    <a:pt x="310" y="152"/>
                  </a:lnTo>
                  <a:lnTo>
                    <a:pt x="306" y="146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2" y="93"/>
                  </a:lnTo>
                  <a:lnTo>
                    <a:pt x="296" y="115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5" y="59"/>
                  </a:lnTo>
                  <a:lnTo>
                    <a:pt x="76" y="53"/>
                  </a:lnTo>
                  <a:lnTo>
                    <a:pt x="81" y="43"/>
                  </a:lnTo>
                  <a:lnTo>
                    <a:pt x="85" y="3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9" y="37"/>
                  </a:lnTo>
                  <a:lnTo>
                    <a:pt x="85" y="43"/>
                  </a:lnTo>
                  <a:lnTo>
                    <a:pt x="82" y="50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2" y="68"/>
                  </a:lnTo>
                  <a:lnTo>
                    <a:pt x="85" y="77"/>
                  </a:lnTo>
                  <a:lnTo>
                    <a:pt x="90" y="84"/>
                  </a:lnTo>
                  <a:lnTo>
                    <a:pt x="97" y="91"/>
                  </a:lnTo>
                  <a:lnTo>
                    <a:pt x="105" y="96"/>
                  </a:lnTo>
                  <a:lnTo>
                    <a:pt x="114" y="100"/>
                  </a:lnTo>
                  <a:lnTo>
                    <a:pt x="125" y="103"/>
                  </a:lnTo>
                  <a:lnTo>
                    <a:pt x="136" y="104"/>
                  </a:lnTo>
                  <a:lnTo>
                    <a:pt x="136" y="104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4" y="120"/>
                  </a:lnTo>
                  <a:lnTo>
                    <a:pt x="112" y="116"/>
                  </a:lnTo>
                  <a:lnTo>
                    <a:pt x="101" y="110"/>
                  </a:lnTo>
                  <a:lnTo>
                    <a:pt x="93" y="103"/>
                  </a:lnTo>
                  <a:lnTo>
                    <a:pt x="84" y="94"/>
                  </a:lnTo>
                  <a:lnTo>
                    <a:pt x="78" y="85"/>
                  </a:lnTo>
                  <a:lnTo>
                    <a:pt x="75" y="75"/>
                  </a:lnTo>
                  <a:lnTo>
                    <a:pt x="73" y="65"/>
                  </a:lnTo>
                  <a:lnTo>
                    <a:pt x="73" y="65"/>
                  </a:lnTo>
                  <a:close/>
                  <a:moveTo>
                    <a:pt x="118" y="262"/>
                  </a:moveTo>
                  <a:lnTo>
                    <a:pt x="118" y="264"/>
                  </a:lnTo>
                  <a:lnTo>
                    <a:pt x="119" y="264"/>
                  </a:lnTo>
                  <a:lnTo>
                    <a:pt x="119" y="264"/>
                  </a:lnTo>
                  <a:lnTo>
                    <a:pt x="130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40" y="262"/>
                  </a:lnTo>
                  <a:lnTo>
                    <a:pt x="140" y="262"/>
                  </a:lnTo>
                  <a:lnTo>
                    <a:pt x="143" y="262"/>
                  </a:lnTo>
                  <a:lnTo>
                    <a:pt x="143" y="264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2" y="268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6" y="270"/>
                  </a:lnTo>
                  <a:lnTo>
                    <a:pt x="134" y="268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14" y="270"/>
                  </a:lnTo>
                  <a:lnTo>
                    <a:pt x="114" y="270"/>
                  </a:lnTo>
                  <a:lnTo>
                    <a:pt x="113" y="270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4" y="278"/>
                  </a:lnTo>
                  <a:lnTo>
                    <a:pt x="114" y="280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5" y="294"/>
                  </a:lnTo>
                  <a:lnTo>
                    <a:pt x="117" y="297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5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1" y="297"/>
                  </a:lnTo>
                  <a:lnTo>
                    <a:pt x="109" y="292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108" y="277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2" y="280"/>
                  </a:lnTo>
                  <a:lnTo>
                    <a:pt x="97" y="285"/>
                  </a:lnTo>
                  <a:lnTo>
                    <a:pt x="94" y="292"/>
                  </a:lnTo>
                  <a:lnTo>
                    <a:pt x="93" y="298"/>
                  </a:lnTo>
                  <a:lnTo>
                    <a:pt x="93" y="298"/>
                  </a:lnTo>
                  <a:lnTo>
                    <a:pt x="90" y="295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9" y="288"/>
                  </a:lnTo>
                  <a:lnTo>
                    <a:pt x="93" y="283"/>
                  </a:lnTo>
                  <a:lnTo>
                    <a:pt x="101" y="273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88" y="268"/>
                  </a:lnTo>
                  <a:lnTo>
                    <a:pt x="84" y="271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81" y="268"/>
                  </a:lnTo>
                  <a:lnTo>
                    <a:pt x="79" y="265"/>
                  </a:lnTo>
                  <a:lnTo>
                    <a:pt x="79" y="265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2" y="261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97" y="262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17" y="250"/>
                  </a:lnTo>
                  <a:lnTo>
                    <a:pt x="124" y="238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5" y="229"/>
                  </a:lnTo>
                  <a:lnTo>
                    <a:pt x="136" y="230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25" y="250"/>
                  </a:lnTo>
                  <a:lnTo>
                    <a:pt x="121" y="258"/>
                  </a:lnTo>
                  <a:lnTo>
                    <a:pt x="118" y="262"/>
                  </a:lnTo>
                  <a:lnTo>
                    <a:pt x="118" y="262"/>
                  </a:lnTo>
                  <a:close/>
                  <a:moveTo>
                    <a:pt x="208" y="228"/>
                  </a:moveTo>
                  <a:lnTo>
                    <a:pt x="208" y="228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6" y="238"/>
                  </a:lnTo>
                  <a:lnTo>
                    <a:pt x="224" y="25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234" y="264"/>
                  </a:lnTo>
                  <a:lnTo>
                    <a:pt x="234" y="264"/>
                  </a:lnTo>
                  <a:lnTo>
                    <a:pt x="244" y="262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8" y="261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0" y="268"/>
                  </a:lnTo>
                  <a:lnTo>
                    <a:pt x="258" y="272"/>
                  </a:lnTo>
                  <a:lnTo>
                    <a:pt x="258" y="272"/>
                  </a:lnTo>
                  <a:lnTo>
                    <a:pt x="256" y="271"/>
                  </a:lnTo>
                  <a:lnTo>
                    <a:pt x="252" y="268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36" y="268"/>
                  </a:lnTo>
                  <a:lnTo>
                    <a:pt x="236" y="268"/>
                  </a:lnTo>
                  <a:lnTo>
                    <a:pt x="234" y="270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49" y="283"/>
                  </a:lnTo>
                  <a:lnTo>
                    <a:pt x="251" y="288"/>
                  </a:lnTo>
                  <a:lnTo>
                    <a:pt x="252" y="291"/>
                  </a:lnTo>
                  <a:lnTo>
                    <a:pt x="252" y="291"/>
                  </a:lnTo>
                  <a:lnTo>
                    <a:pt x="251" y="295"/>
                  </a:lnTo>
                  <a:lnTo>
                    <a:pt x="248" y="298"/>
                  </a:lnTo>
                  <a:lnTo>
                    <a:pt x="248" y="298"/>
                  </a:lnTo>
                  <a:lnTo>
                    <a:pt x="246" y="292"/>
                  </a:lnTo>
                  <a:lnTo>
                    <a:pt x="243" y="285"/>
                  </a:lnTo>
                  <a:lnTo>
                    <a:pt x="238" y="280"/>
                  </a:lnTo>
                  <a:lnTo>
                    <a:pt x="233" y="274"/>
                  </a:lnTo>
                  <a:lnTo>
                    <a:pt x="232" y="274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1" y="292"/>
                  </a:lnTo>
                  <a:lnTo>
                    <a:pt x="231" y="297"/>
                  </a:lnTo>
                  <a:lnTo>
                    <a:pt x="228" y="300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5" y="297"/>
                  </a:lnTo>
                  <a:lnTo>
                    <a:pt x="226" y="294"/>
                  </a:lnTo>
                  <a:lnTo>
                    <a:pt x="226" y="284"/>
                  </a:lnTo>
                  <a:lnTo>
                    <a:pt x="226" y="280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7" y="271"/>
                  </a:lnTo>
                  <a:lnTo>
                    <a:pt x="227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08" y="268"/>
                  </a:lnTo>
                  <a:lnTo>
                    <a:pt x="204" y="270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198" y="268"/>
                  </a:lnTo>
                  <a:lnTo>
                    <a:pt x="197" y="265"/>
                  </a:lnTo>
                  <a:lnTo>
                    <a:pt x="197" y="265"/>
                  </a:lnTo>
                  <a:lnTo>
                    <a:pt x="197" y="264"/>
                  </a:lnTo>
                  <a:lnTo>
                    <a:pt x="198" y="262"/>
                  </a:lnTo>
                  <a:lnTo>
                    <a:pt x="201" y="262"/>
                  </a:lnTo>
                  <a:lnTo>
                    <a:pt x="201" y="262"/>
                  </a:lnTo>
                  <a:lnTo>
                    <a:pt x="206" y="262"/>
                  </a:lnTo>
                  <a:lnTo>
                    <a:pt x="206" y="262"/>
                  </a:lnTo>
                  <a:lnTo>
                    <a:pt x="212" y="262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0" y="258"/>
                  </a:lnTo>
                  <a:lnTo>
                    <a:pt x="215" y="250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4" y="230"/>
                  </a:lnTo>
                  <a:lnTo>
                    <a:pt x="206" y="229"/>
                  </a:lnTo>
                  <a:lnTo>
                    <a:pt x="208" y="228"/>
                  </a:lnTo>
                  <a:lnTo>
                    <a:pt x="208" y="228"/>
                  </a:lnTo>
                  <a:close/>
                  <a:moveTo>
                    <a:pt x="170" y="35"/>
                  </a:moveTo>
                  <a:lnTo>
                    <a:pt x="170" y="35"/>
                  </a:lnTo>
                  <a:lnTo>
                    <a:pt x="167" y="29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47" y="18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0" y="14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0" y="9"/>
                  </a:lnTo>
                  <a:lnTo>
                    <a:pt x="141" y="7"/>
                  </a:lnTo>
                  <a:lnTo>
                    <a:pt x="144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9" y="7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70" y="13"/>
                  </a:lnTo>
                  <a:lnTo>
                    <a:pt x="171" y="17"/>
                  </a:lnTo>
                  <a:lnTo>
                    <a:pt x="172" y="20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30"/>
                  </a:lnTo>
                  <a:lnTo>
                    <a:pt x="170" y="35"/>
                  </a:lnTo>
                  <a:lnTo>
                    <a:pt x="170" y="35"/>
                  </a:lnTo>
                  <a:close/>
                  <a:moveTo>
                    <a:pt x="177" y="20"/>
                  </a:moveTo>
                  <a:lnTo>
                    <a:pt x="177" y="20"/>
                  </a:lnTo>
                  <a:lnTo>
                    <a:pt x="176" y="15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74" y="8"/>
                  </a:lnTo>
                  <a:lnTo>
                    <a:pt x="176" y="7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78" y="11"/>
                  </a:lnTo>
                  <a:lnTo>
                    <a:pt x="178" y="13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0" y="14"/>
                  </a:lnTo>
                  <a:lnTo>
                    <a:pt x="183" y="12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85" y="11"/>
                  </a:lnTo>
                  <a:lnTo>
                    <a:pt x="186" y="13"/>
                  </a:lnTo>
                  <a:lnTo>
                    <a:pt x="186" y="14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20"/>
                  </a:lnTo>
                  <a:lnTo>
                    <a:pt x="179" y="20"/>
                  </a:lnTo>
                  <a:lnTo>
                    <a:pt x="177" y="20"/>
                  </a:lnTo>
                  <a:lnTo>
                    <a:pt x="177" y="20"/>
                  </a:lnTo>
                  <a:close/>
                  <a:moveTo>
                    <a:pt x="206" y="121"/>
                  </a:moveTo>
                  <a:lnTo>
                    <a:pt x="206" y="121"/>
                  </a:lnTo>
                  <a:lnTo>
                    <a:pt x="207" y="110"/>
                  </a:lnTo>
                  <a:lnTo>
                    <a:pt x="207" y="110"/>
                  </a:lnTo>
                  <a:lnTo>
                    <a:pt x="206" y="104"/>
                  </a:lnTo>
                  <a:lnTo>
                    <a:pt x="206" y="104"/>
                  </a:lnTo>
                  <a:lnTo>
                    <a:pt x="216" y="103"/>
                  </a:lnTo>
                  <a:lnTo>
                    <a:pt x="227" y="100"/>
                  </a:lnTo>
                  <a:lnTo>
                    <a:pt x="236" y="96"/>
                  </a:lnTo>
                  <a:lnTo>
                    <a:pt x="244" y="90"/>
                  </a:lnTo>
                  <a:lnTo>
                    <a:pt x="251" y="84"/>
                  </a:lnTo>
                  <a:lnTo>
                    <a:pt x="256" y="75"/>
                  </a:lnTo>
                  <a:lnTo>
                    <a:pt x="260" y="67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58" y="50"/>
                  </a:lnTo>
                  <a:lnTo>
                    <a:pt x="256" y="43"/>
                  </a:lnTo>
                  <a:lnTo>
                    <a:pt x="251" y="37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5" y="36"/>
                  </a:lnTo>
                  <a:lnTo>
                    <a:pt x="261" y="43"/>
                  </a:lnTo>
                  <a:lnTo>
                    <a:pt x="266" y="53"/>
                  </a:lnTo>
                  <a:lnTo>
                    <a:pt x="267" y="59"/>
                  </a:lnTo>
                  <a:lnTo>
                    <a:pt x="267" y="65"/>
                  </a:lnTo>
                  <a:lnTo>
                    <a:pt x="267" y="65"/>
                  </a:lnTo>
                  <a:lnTo>
                    <a:pt x="266" y="75"/>
                  </a:lnTo>
                  <a:lnTo>
                    <a:pt x="262" y="85"/>
                  </a:lnTo>
                  <a:lnTo>
                    <a:pt x="256" y="94"/>
                  </a:lnTo>
                  <a:lnTo>
                    <a:pt x="249" y="103"/>
                  </a:lnTo>
                  <a:lnTo>
                    <a:pt x="239" y="110"/>
                  </a:lnTo>
                  <a:lnTo>
                    <a:pt x="230" y="115"/>
                  </a:lnTo>
                  <a:lnTo>
                    <a:pt x="218" y="118"/>
                  </a:lnTo>
                  <a:lnTo>
                    <a:pt x="206" y="121"/>
                  </a:lnTo>
                  <a:lnTo>
                    <a:pt x="206" y="12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45"/>
            <p:cNvSpPr/>
            <p:nvPr/>
          </p:nvSpPr>
          <p:spPr>
            <a:xfrm>
              <a:off x="9758520" y="6959160"/>
              <a:ext cx="18360" cy="9396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51" y="0"/>
                  </a:moveTo>
                  <a:lnTo>
                    <a:pt x="51" y="290"/>
                  </a:lnTo>
                  <a:lnTo>
                    <a:pt x="30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46"/>
            <p:cNvSpPr/>
            <p:nvPr/>
          </p:nvSpPr>
          <p:spPr>
            <a:xfrm>
              <a:off x="9817200" y="6958440"/>
              <a:ext cx="23040" cy="37800"/>
            </a:xfrm>
            <a:custGeom>
              <a:avLst/>
              <a:gdLst/>
              <a:ahLst/>
              <a:cxnLst/>
              <a:rect l="l" t="t" r="r" b="b"/>
              <a:pathLst>
                <a:path w="65" h="118">
                  <a:moveTo>
                    <a:pt x="65" y="86"/>
                  </a:moveTo>
                  <a:lnTo>
                    <a:pt x="65" y="86"/>
                  </a:lnTo>
                  <a:lnTo>
                    <a:pt x="64" y="94"/>
                  </a:lnTo>
                  <a:lnTo>
                    <a:pt x="62" y="100"/>
                  </a:lnTo>
                  <a:lnTo>
                    <a:pt x="60" y="10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2" y="114"/>
                  </a:lnTo>
                  <a:lnTo>
                    <a:pt x="46" y="116"/>
                  </a:lnTo>
                  <a:lnTo>
                    <a:pt x="38" y="117"/>
                  </a:lnTo>
                  <a:lnTo>
                    <a:pt x="29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1" y="15"/>
                  </a:lnTo>
                  <a:lnTo>
                    <a:pt x="62" y="2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4" y="53"/>
                  </a:lnTo>
                  <a:lnTo>
                    <a:pt x="49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50" y="57"/>
                  </a:lnTo>
                  <a:lnTo>
                    <a:pt x="55" y="60"/>
                  </a:lnTo>
                  <a:lnTo>
                    <a:pt x="58" y="63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4" y="74"/>
                  </a:lnTo>
                  <a:lnTo>
                    <a:pt x="65" y="86"/>
                  </a:lnTo>
                  <a:lnTo>
                    <a:pt x="65" y="86"/>
                  </a:lnTo>
                  <a:close/>
                  <a:moveTo>
                    <a:pt x="49" y="30"/>
                  </a:moveTo>
                  <a:lnTo>
                    <a:pt x="49" y="30"/>
                  </a:lnTo>
                  <a:lnTo>
                    <a:pt x="48" y="25"/>
                  </a:lnTo>
                  <a:lnTo>
                    <a:pt x="47" y="20"/>
                  </a:lnTo>
                  <a:lnTo>
                    <a:pt x="46" y="18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7" y="12"/>
                  </a:lnTo>
                  <a:lnTo>
                    <a:pt x="28" y="11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7" y="50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8" y="39"/>
                  </a:lnTo>
                  <a:lnTo>
                    <a:pt x="49" y="30"/>
                  </a:lnTo>
                  <a:lnTo>
                    <a:pt x="49" y="30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49" y="75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38" y="63"/>
                  </a:lnTo>
                  <a:lnTo>
                    <a:pt x="35" y="62"/>
                  </a:lnTo>
                  <a:lnTo>
                    <a:pt x="29" y="62"/>
                  </a:lnTo>
                  <a:lnTo>
                    <a:pt x="14" y="62"/>
                  </a:lnTo>
                  <a:lnTo>
                    <a:pt x="14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7" y="105"/>
                  </a:lnTo>
                  <a:lnTo>
                    <a:pt x="41" y="104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7" y="99"/>
                  </a:lnTo>
                  <a:lnTo>
                    <a:pt x="49" y="96"/>
                  </a:lnTo>
                  <a:lnTo>
                    <a:pt x="50" y="91"/>
                  </a:lnTo>
                  <a:lnTo>
                    <a:pt x="50" y="85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7"/>
            <p:cNvSpPr/>
            <p:nvPr/>
          </p:nvSpPr>
          <p:spPr>
            <a:xfrm>
              <a:off x="984852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7" h="84">
                  <a:moveTo>
                    <a:pt x="57" y="82"/>
                  </a:moveTo>
                  <a:lnTo>
                    <a:pt x="44" y="8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39" y="76"/>
                  </a:lnTo>
                  <a:lnTo>
                    <a:pt x="34" y="80"/>
                  </a:lnTo>
                  <a:lnTo>
                    <a:pt x="29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2"/>
                  </a:lnTo>
                  <a:lnTo>
                    <a:pt x="12" y="81"/>
                  </a:lnTo>
                  <a:lnTo>
                    <a:pt x="9" y="80"/>
                  </a:lnTo>
                  <a:lnTo>
                    <a:pt x="6" y="76"/>
                  </a:lnTo>
                  <a:lnTo>
                    <a:pt x="4" y="73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61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20" y="72"/>
                  </a:lnTo>
                  <a:lnTo>
                    <a:pt x="22" y="73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30" y="73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9" y="68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7" y="82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8"/>
            <p:cNvSpPr/>
            <p:nvPr/>
          </p:nvSpPr>
          <p:spPr>
            <a:xfrm>
              <a:off x="987840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3" y="35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49"/>
            <p:cNvSpPr/>
            <p:nvPr/>
          </p:nvSpPr>
          <p:spPr>
            <a:xfrm>
              <a:off x="9907200" y="6958440"/>
              <a:ext cx="20880" cy="38880"/>
            </a:xfrm>
            <a:custGeom>
              <a:avLst/>
              <a:gdLst/>
              <a:ahLst/>
              <a:cxnLst/>
              <a:rect l="l" t="t" r="r" b="b"/>
              <a:pathLst>
                <a:path w="57" h="120">
                  <a:moveTo>
                    <a:pt x="57" y="118"/>
                  </a:moveTo>
                  <a:lnTo>
                    <a:pt x="45" y="11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2" y="114"/>
                  </a:lnTo>
                  <a:lnTo>
                    <a:pt x="37" y="116"/>
                  </a:lnTo>
                  <a:lnTo>
                    <a:pt x="32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19" y="118"/>
                  </a:lnTo>
                  <a:lnTo>
                    <a:pt x="13" y="116"/>
                  </a:lnTo>
                  <a:lnTo>
                    <a:pt x="8" y="11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3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8" y="42"/>
                  </a:lnTo>
                  <a:lnTo>
                    <a:pt x="13" y="37"/>
                  </a:lnTo>
                  <a:lnTo>
                    <a:pt x="19" y="35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1" y="35"/>
                  </a:lnTo>
                  <a:lnTo>
                    <a:pt x="37" y="36"/>
                  </a:lnTo>
                  <a:lnTo>
                    <a:pt x="40" y="39"/>
                  </a:lnTo>
                  <a:lnTo>
                    <a:pt x="44" y="4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18"/>
                  </a:lnTo>
                  <a:lnTo>
                    <a:pt x="57" y="118"/>
                  </a:lnTo>
                  <a:close/>
                  <a:moveTo>
                    <a:pt x="44" y="78"/>
                  </a:moveTo>
                  <a:lnTo>
                    <a:pt x="44" y="78"/>
                  </a:lnTo>
                  <a:lnTo>
                    <a:pt x="44" y="63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49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4" y="63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4" y="90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8" y="104"/>
                  </a:lnTo>
                  <a:lnTo>
                    <a:pt x="21" y="108"/>
                  </a:lnTo>
                  <a:lnTo>
                    <a:pt x="24" y="109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3" y="109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4" y="91"/>
                  </a:lnTo>
                  <a:lnTo>
                    <a:pt x="44" y="78"/>
                  </a:lnTo>
                  <a:lnTo>
                    <a:pt x="44" y="7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50"/>
            <p:cNvSpPr/>
            <p:nvPr/>
          </p:nvSpPr>
          <p:spPr>
            <a:xfrm>
              <a:off x="993600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33" y="76"/>
                  </a:lnTo>
                  <a:lnTo>
                    <a:pt x="38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4" y="83"/>
                  </a:lnTo>
                  <a:lnTo>
                    <a:pt x="39" y="85"/>
                  </a:lnTo>
                  <a:lnTo>
                    <a:pt x="33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5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4" y="18"/>
                  </a:lnTo>
                  <a:lnTo>
                    <a:pt x="55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2" y="27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2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51"/>
            <p:cNvSpPr/>
            <p:nvPr/>
          </p:nvSpPr>
          <p:spPr>
            <a:xfrm>
              <a:off x="996264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0" h="87">
                  <a:moveTo>
                    <a:pt x="50" y="63"/>
                  </a:moveTo>
                  <a:lnTo>
                    <a:pt x="50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7" y="77"/>
                  </a:lnTo>
                  <a:lnTo>
                    <a:pt x="44" y="81"/>
                  </a:lnTo>
                  <a:lnTo>
                    <a:pt x="41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9" y="85"/>
                  </a:lnTo>
                  <a:lnTo>
                    <a:pt x="13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6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49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18"/>
                  </a:lnTo>
                  <a:lnTo>
                    <a:pt x="33" y="14"/>
                  </a:lnTo>
                  <a:lnTo>
                    <a:pt x="30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0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52"/>
            <p:cNvSpPr/>
            <p:nvPr/>
          </p:nvSpPr>
          <p:spPr>
            <a:xfrm>
              <a:off x="9988200" y="6969240"/>
              <a:ext cx="34200" cy="27000"/>
            </a:xfrm>
            <a:custGeom>
              <a:avLst/>
              <a:gdLst/>
              <a:ahLst/>
              <a:cxnLst/>
              <a:rect l="l" t="t" r="r" b="b"/>
              <a:pathLst>
                <a:path w="92" h="85">
                  <a:moveTo>
                    <a:pt x="92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57" y="16"/>
                  </a:lnTo>
                  <a:lnTo>
                    <a:pt x="53" y="23"/>
                  </a:lnTo>
                  <a:lnTo>
                    <a:pt x="53" y="33"/>
                  </a:lnTo>
                  <a:lnTo>
                    <a:pt x="53" y="85"/>
                  </a:lnTo>
                  <a:lnTo>
                    <a:pt x="40" y="8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6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2"/>
                  </a:lnTo>
                  <a:lnTo>
                    <a:pt x="81" y="3"/>
                  </a:lnTo>
                  <a:lnTo>
                    <a:pt x="84" y="5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2" y="29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53"/>
            <p:cNvSpPr/>
            <p:nvPr/>
          </p:nvSpPr>
          <p:spPr>
            <a:xfrm>
              <a:off x="10031400" y="695844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54"/>
            <p:cNvSpPr/>
            <p:nvPr/>
          </p:nvSpPr>
          <p:spPr>
            <a:xfrm>
              <a:off x="1004472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4" y="35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55"/>
            <p:cNvSpPr/>
            <p:nvPr/>
          </p:nvSpPr>
          <p:spPr>
            <a:xfrm>
              <a:off x="100749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56"/>
            <p:cNvSpPr/>
            <p:nvPr/>
          </p:nvSpPr>
          <p:spPr>
            <a:xfrm>
              <a:off x="1008720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8" y="77"/>
                  </a:lnTo>
                  <a:lnTo>
                    <a:pt x="44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6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7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8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57"/>
            <p:cNvSpPr/>
            <p:nvPr/>
          </p:nvSpPr>
          <p:spPr>
            <a:xfrm>
              <a:off x="10109160" y="696312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2" y="103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0" y="22"/>
                  </a:lnTo>
                  <a:lnTo>
                    <a:pt x="40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58"/>
            <p:cNvSpPr/>
            <p:nvPr/>
          </p:nvSpPr>
          <p:spPr>
            <a:xfrm>
              <a:off x="1012932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2" y="76"/>
                  </a:lnTo>
                  <a:lnTo>
                    <a:pt x="49" y="79"/>
                  </a:lnTo>
                  <a:lnTo>
                    <a:pt x="46" y="83"/>
                  </a:lnTo>
                  <a:lnTo>
                    <a:pt x="41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0" y="85"/>
                  </a:lnTo>
                  <a:lnTo>
                    <a:pt x="14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9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5" y="18"/>
                  </a:lnTo>
                  <a:lnTo>
                    <a:pt x="56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3" y="27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6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59"/>
            <p:cNvSpPr/>
            <p:nvPr/>
          </p:nvSpPr>
          <p:spPr>
            <a:xfrm>
              <a:off x="10158120" y="696924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4"/>
                  </a:moveTo>
                  <a:lnTo>
                    <a:pt x="35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4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60"/>
            <p:cNvSpPr/>
            <p:nvPr/>
          </p:nvSpPr>
          <p:spPr>
            <a:xfrm>
              <a:off x="101757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61"/>
            <p:cNvSpPr/>
            <p:nvPr/>
          </p:nvSpPr>
          <p:spPr>
            <a:xfrm>
              <a:off x="1019016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6" y="82"/>
                  </a:lnTo>
                  <a:lnTo>
                    <a:pt x="12" y="81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62"/>
            <p:cNvSpPr/>
            <p:nvPr/>
          </p:nvSpPr>
          <p:spPr>
            <a:xfrm>
              <a:off x="10220400" y="6969240"/>
              <a:ext cx="33120" cy="27000"/>
            </a:xfrm>
            <a:custGeom>
              <a:avLst/>
              <a:gdLst/>
              <a:ahLst/>
              <a:cxnLst/>
              <a:rect l="l" t="t" r="r" b="b"/>
              <a:pathLst>
                <a:path w="91" h="85">
                  <a:moveTo>
                    <a:pt x="91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5" y="16"/>
                  </a:lnTo>
                  <a:lnTo>
                    <a:pt x="53" y="23"/>
                  </a:lnTo>
                  <a:lnTo>
                    <a:pt x="51" y="33"/>
                  </a:lnTo>
                  <a:lnTo>
                    <a:pt x="51" y="85"/>
                  </a:lnTo>
                  <a:lnTo>
                    <a:pt x="39" y="8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3" y="12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4" y="5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1" y="29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63"/>
            <p:cNvSpPr/>
            <p:nvPr/>
          </p:nvSpPr>
          <p:spPr>
            <a:xfrm>
              <a:off x="981288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40" y="47"/>
                  </a:lnTo>
                  <a:lnTo>
                    <a:pt x="26" y="47"/>
                  </a:lnTo>
                  <a:lnTo>
                    <a:pt x="26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64"/>
            <p:cNvSpPr/>
            <p:nvPr/>
          </p:nvSpPr>
          <p:spPr>
            <a:xfrm>
              <a:off x="9834120" y="70272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7" y="84"/>
                  </a:lnTo>
                  <a:lnTo>
                    <a:pt x="12" y="82"/>
                  </a:lnTo>
                  <a:lnTo>
                    <a:pt x="8" y="80"/>
                  </a:lnTo>
                  <a:lnTo>
                    <a:pt x="5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5"/>
            <p:cNvSpPr/>
            <p:nvPr/>
          </p:nvSpPr>
          <p:spPr>
            <a:xfrm>
              <a:off x="9837360" y="7015320"/>
              <a:ext cx="14040" cy="4680"/>
            </a:xfrm>
            <a:custGeom>
              <a:avLst/>
              <a:gdLst/>
              <a:ahLst/>
              <a:cxnLst/>
              <a:rect l="l" t="t" r="r" b="b"/>
              <a:pathLst>
                <a:path w="39" h="15">
                  <a:moveTo>
                    <a:pt x="39" y="15"/>
                  </a:moveTo>
                  <a:lnTo>
                    <a:pt x="25" y="1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15"/>
                  </a:lnTo>
                  <a:close/>
                  <a:moveTo>
                    <a:pt x="1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66"/>
            <p:cNvSpPr/>
            <p:nvPr/>
          </p:nvSpPr>
          <p:spPr>
            <a:xfrm>
              <a:off x="9864000" y="702612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3"/>
                  </a:moveTo>
                  <a:lnTo>
                    <a:pt x="35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4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67"/>
            <p:cNvSpPr/>
            <p:nvPr/>
          </p:nvSpPr>
          <p:spPr>
            <a:xfrm>
              <a:off x="9893880" y="7015320"/>
              <a:ext cx="47520" cy="37800"/>
            </a:xfrm>
            <a:custGeom>
              <a:avLst/>
              <a:gdLst/>
              <a:ahLst/>
              <a:cxnLst/>
              <a:rect l="l" t="t" r="r" b="b"/>
              <a:pathLst>
                <a:path w="129" h="118">
                  <a:moveTo>
                    <a:pt x="129" y="0"/>
                  </a:moveTo>
                  <a:lnTo>
                    <a:pt x="103" y="118"/>
                  </a:lnTo>
                  <a:lnTo>
                    <a:pt x="86" y="118"/>
                  </a:lnTo>
                  <a:lnTo>
                    <a:pt x="65" y="14"/>
                  </a:lnTo>
                  <a:lnTo>
                    <a:pt x="43" y="118"/>
                  </a:lnTo>
                  <a:lnTo>
                    <a:pt x="26" y="1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10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95" y="103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68"/>
            <p:cNvSpPr/>
            <p:nvPr/>
          </p:nvSpPr>
          <p:spPr>
            <a:xfrm>
              <a:off x="9946080" y="701532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5" y="117"/>
                  </a:moveTo>
                  <a:lnTo>
                    <a:pt x="2" y="117"/>
                  </a:lnTo>
                  <a:lnTo>
                    <a:pt x="2" y="35"/>
                  </a:lnTo>
                  <a:lnTo>
                    <a:pt x="15" y="35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69"/>
            <p:cNvSpPr/>
            <p:nvPr/>
          </p:nvSpPr>
          <p:spPr>
            <a:xfrm>
              <a:off x="9960480" y="7026120"/>
              <a:ext cx="12960" cy="27000"/>
            </a:xfrm>
            <a:custGeom>
              <a:avLst/>
              <a:gdLst/>
              <a:ahLst/>
              <a:cxnLst/>
              <a:rect l="l" t="t" r="r" b="b"/>
              <a:pathLst>
                <a:path w="36" h="85">
                  <a:moveTo>
                    <a:pt x="36" y="13"/>
                  </a:moveTo>
                  <a:lnTo>
                    <a:pt x="36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6" y="13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70"/>
            <p:cNvSpPr/>
            <p:nvPr/>
          </p:nvSpPr>
          <p:spPr>
            <a:xfrm>
              <a:off x="9975960" y="7020360"/>
              <a:ext cx="14040" cy="33120"/>
            </a:xfrm>
            <a:custGeom>
              <a:avLst/>
              <a:gdLst/>
              <a:ahLst/>
              <a:cxnLst/>
              <a:rect l="l" t="t" r="r" b="b"/>
              <a:pathLst>
                <a:path w="39" h="104">
                  <a:moveTo>
                    <a:pt x="39" y="104"/>
                  </a:moveTo>
                  <a:lnTo>
                    <a:pt x="39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3" y="97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39" y="22"/>
                  </a:lnTo>
                  <a:lnTo>
                    <a:pt x="39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9" y="94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71"/>
            <p:cNvSpPr/>
            <p:nvPr/>
          </p:nvSpPr>
          <p:spPr>
            <a:xfrm>
              <a:off x="9995040" y="702612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1" y="69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0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8" y="87"/>
                  </a:lnTo>
                  <a:lnTo>
                    <a:pt x="14" y="85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0"/>
                  </a:lnTo>
                  <a:lnTo>
                    <a:pt x="17" y="75"/>
                  </a:lnTo>
                  <a:lnTo>
                    <a:pt x="21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6" y="59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9" y="51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18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7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40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51"/>
                  </a:lnTo>
                  <a:lnTo>
                    <a:pt x="50" y="54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72"/>
            <p:cNvSpPr/>
            <p:nvPr/>
          </p:nvSpPr>
          <p:spPr>
            <a:xfrm>
              <a:off x="1001952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59"/>
                  </a:moveTo>
                  <a:lnTo>
                    <a:pt x="56" y="59"/>
                  </a:lnTo>
                  <a:lnTo>
                    <a:pt x="54" y="66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48" y="79"/>
                  </a:lnTo>
                  <a:lnTo>
                    <a:pt x="45" y="83"/>
                  </a:lnTo>
                  <a:lnTo>
                    <a:pt x="40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1" y="87"/>
                  </a:lnTo>
                  <a:lnTo>
                    <a:pt x="15" y="84"/>
                  </a:lnTo>
                  <a:lnTo>
                    <a:pt x="9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6" y="4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8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30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59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8" y="75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1" y="66"/>
                  </a:lnTo>
                  <a:lnTo>
                    <a:pt x="42" y="59"/>
                  </a:lnTo>
                  <a:lnTo>
                    <a:pt x="56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73"/>
            <p:cNvSpPr/>
            <p:nvPr/>
          </p:nvSpPr>
          <p:spPr>
            <a:xfrm>
              <a:off x="10047240" y="701532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42" y="11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6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8" y="48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13" y="68"/>
                  </a:lnTo>
                  <a:lnTo>
                    <a:pt x="13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7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51" y="44"/>
                  </a:lnTo>
                  <a:lnTo>
                    <a:pt x="54" y="49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74"/>
            <p:cNvSpPr/>
            <p:nvPr/>
          </p:nvSpPr>
          <p:spPr>
            <a:xfrm>
              <a:off x="1007388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85"/>
                  </a:moveTo>
                  <a:lnTo>
                    <a:pt x="43" y="8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40" y="79"/>
                  </a:lnTo>
                  <a:lnTo>
                    <a:pt x="34" y="83"/>
                  </a:lnTo>
                  <a:lnTo>
                    <a:pt x="28" y="85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7" y="85"/>
                  </a:lnTo>
                  <a:lnTo>
                    <a:pt x="12" y="84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4" y="47"/>
                  </a:lnTo>
                  <a:lnTo>
                    <a:pt x="7" y="4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9" y="36"/>
                  </a:lnTo>
                  <a:lnTo>
                    <a:pt x="25" y="35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6" y="85"/>
                  </a:lnTo>
                  <a:lnTo>
                    <a:pt x="56" y="85"/>
                  </a:lnTo>
                  <a:close/>
                  <a:moveTo>
                    <a:pt x="43" y="53"/>
                  </a:moveTo>
                  <a:lnTo>
                    <a:pt x="43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28" y="45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75"/>
            <p:cNvSpPr/>
            <p:nvPr/>
          </p:nvSpPr>
          <p:spPr>
            <a:xfrm>
              <a:off x="1010052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20"/>
                  </a:lnTo>
                  <a:lnTo>
                    <a:pt x="25" y="26"/>
                  </a:lnTo>
                  <a:lnTo>
                    <a:pt x="25" y="38"/>
                  </a:lnTo>
                  <a:lnTo>
                    <a:pt x="38" y="38"/>
                  </a:lnTo>
                  <a:lnTo>
                    <a:pt x="38" y="47"/>
                  </a:lnTo>
                  <a:lnTo>
                    <a:pt x="25" y="47"/>
                  </a:lnTo>
                  <a:lnTo>
                    <a:pt x="25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76"/>
            <p:cNvSpPr/>
            <p:nvPr/>
          </p:nvSpPr>
          <p:spPr>
            <a:xfrm>
              <a:off x="10118160" y="702036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4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1" y="22"/>
                  </a:lnTo>
                  <a:lnTo>
                    <a:pt x="41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77"/>
            <p:cNvSpPr/>
            <p:nvPr/>
          </p:nvSpPr>
          <p:spPr>
            <a:xfrm>
              <a:off x="9816120" y="708408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3"/>
                  </a:moveTo>
                  <a:lnTo>
                    <a:pt x="43" y="83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39" y="77"/>
                  </a:lnTo>
                  <a:lnTo>
                    <a:pt x="34" y="82"/>
                  </a:lnTo>
                  <a:lnTo>
                    <a:pt x="28" y="83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3" y="83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6" y="71"/>
                  </a:lnTo>
                  <a:lnTo>
                    <a:pt x="19" y="72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30" y="75"/>
                  </a:lnTo>
                  <a:lnTo>
                    <a:pt x="33" y="74"/>
                  </a:lnTo>
                  <a:lnTo>
                    <a:pt x="36" y="71"/>
                  </a:lnTo>
                  <a:lnTo>
                    <a:pt x="38" y="69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3" y="51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83"/>
                  </a:lnTo>
                  <a:lnTo>
                    <a:pt x="56" y="8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78"/>
            <p:cNvSpPr/>
            <p:nvPr/>
          </p:nvSpPr>
          <p:spPr>
            <a:xfrm>
              <a:off x="984492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4"/>
                  </a:moveTo>
                  <a:lnTo>
                    <a:pt x="43" y="84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2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4"/>
                  </a:lnTo>
                  <a:lnTo>
                    <a:pt x="1" y="8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7" y="7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4" y="10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79"/>
            <p:cNvSpPr/>
            <p:nvPr/>
          </p:nvSpPr>
          <p:spPr>
            <a:xfrm>
              <a:off x="9874080" y="7072200"/>
              <a:ext cx="21960" cy="38880"/>
            </a:xfrm>
            <a:custGeom>
              <a:avLst/>
              <a:gdLst/>
              <a:ahLst/>
              <a:cxnLst/>
              <a:rect l="l" t="t" r="r" b="b"/>
              <a:pathLst>
                <a:path w="58" h="119">
                  <a:moveTo>
                    <a:pt x="58" y="118"/>
                  </a:moveTo>
                  <a:lnTo>
                    <a:pt x="44" y="118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1" y="113"/>
                  </a:lnTo>
                  <a:lnTo>
                    <a:pt x="36" y="117"/>
                  </a:lnTo>
                  <a:lnTo>
                    <a:pt x="31" y="118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18" y="118"/>
                  </a:lnTo>
                  <a:lnTo>
                    <a:pt x="12" y="116"/>
                  </a:lnTo>
                  <a:lnTo>
                    <a:pt x="7" y="111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7" y="41"/>
                  </a:lnTo>
                  <a:lnTo>
                    <a:pt x="12" y="37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31" y="34"/>
                  </a:lnTo>
                  <a:lnTo>
                    <a:pt x="36" y="37"/>
                  </a:lnTo>
                  <a:lnTo>
                    <a:pt x="41" y="39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8" y="118"/>
                  </a:lnTo>
                  <a:lnTo>
                    <a:pt x="58" y="118"/>
                  </a:lnTo>
                  <a:close/>
                  <a:moveTo>
                    <a:pt x="44" y="77"/>
                  </a:moveTo>
                  <a:lnTo>
                    <a:pt x="44" y="77"/>
                  </a:lnTo>
                  <a:lnTo>
                    <a:pt x="43" y="6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39" y="49"/>
                  </a:lnTo>
                  <a:lnTo>
                    <a:pt x="37" y="46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8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3" y="63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89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8" y="104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32" y="110"/>
                  </a:lnTo>
                  <a:lnTo>
                    <a:pt x="37" y="107"/>
                  </a:lnTo>
                  <a:lnTo>
                    <a:pt x="39" y="104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3" y="91"/>
                  </a:lnTo>
                  <a:lnTo>
                    <a:pt x="44" y="77"/>
                  </a:lnTo>
                  <a:lnTo>
                    <a:pt x="44" y="7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80"/>
            <p:cNvSpPr/>
            <p:nvPr/>
          </p:nvSpPr>
          <p:spPr>
            <a:xfrm>
              <a:off x="9920520" y="707220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13" y="12"/>
                  </a:lnTo>
                  <a:lnTo>
                    <a:pt x="13" y="51"/>
                  </a:lnTo>
                  <a:lnTo>
                    <a:pt x="51" y="51"/>
                  </a:lnTo>
                  <a:lnTo>
                    <a:pt x="51" y="63"/>
                  </a:lnTo>
                  <a:lnTo>
                    <a:pt x="13" y="63"/>
                  </a:lnTo>
                  <a:lnTo>
                    <a:pt x="13" y="106"/>
                  </a:lnTo>
                  <a:lnTo>
                    <a:pt x="55" y="106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81"/>
            <p:cNvSpPr/>
            <p:nvPr/>
          </p:nvSpPr>
          <p:spPr>
            <a:xfrm>
              <a:off x="994716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4"/>
                  </a:moveTo>
                  <a:lnTo>
                    <a:pt x="42" y="84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1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7" y="4"/>
                  </a:lnTo>
                  <a:lnTo>
                    <a:pt x="50" y="6"/>
                  </a:lnTo>
                  <a:lnTo>
                    <a:pt x="53" y="10"/>
                  </a:lnTo>
                  <a:lnTo>
                    <a:pt x="54" y="15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82"/>
            <p:cNvSpPr/>
            <p:nvPr/>
          </p:nvSpPr>
          <p:spPr>
            <a:xfrm>
              <a:off x="997596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45"/>
                  </a:moveTo>
                  <a:lnTo>
                    <a:pt x="13" y="45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0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39" y="72"/>
                  </a:lnTo>
                  <a:lnTo>
                    <a:pt x="42" y="66"/>
                  </a:lnTo>
                  <a:lnTo>
                    <a:pt x="43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65"/>
                  </a:lnTo>
                  <a:lnTo>
                    <a:pt x="54" y="70"/>
                  </a:lnTo>
                  <a:lnTo>
                    <a:pt x="51" y="75"/>
                  </a:lnTo>
                  <a:lnTo>
                    <a:pt x="48" y="79"/>
                  </a:lnTo>
                  <a:lnTo>
                    <a:pt x="44" y="82"/>
                  </a:lnTo>
                  <a:lnTo>
                    <a:pt x="39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0" y="85"/>
                  </a:lnTo>
                  <a:lnTo>
                    <a:pt x="13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7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7"/>
                  </a:lnTo>
                  <a:lnTo>
                    <a:pt x="55" y="24"/>
                  </a:lnTo>
                  <a:lnTo>
                    <a:pt x="56" y="41"/>
                  </a:lnTo>
                  <a:lnTo>
                    <a:pt x="56" y="45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3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15"/>
                  </a:lnTo>
                  <a:lnTo>
                    <a:pt x="37" y="11"/>
                  </a:lnTo>
                  <a:lnTo>
                    <a:pt x="33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18" y="13"/>
                  </a:lnTo>
                  <a:lnTo>
                    <a:pt x="15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83"/>
            <p:cNvSpPr/>
            <p:nvPr/>
          </p:nvSpPr>
          <p:spPr>
            <a:xfrm>
              <a:off x="10004760" y="708300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4" h="84">
                  <a:moveTo>
                    <a:pt x="34" y="12"/>
                  </a:moveTo>
                  <a:lnTo>
                    <a:pt x="34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33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84"/>
            <p:cNvSpPr/>
            <p:nvPr/>
          </p:nvSpPr>
          <p:spPr>
            <a:xfrm>
              <a:off x="10021680" y="7083000"/>
              <a:ext cx="20880" cy="37800"/>
            </a:xfrm>
            <a:custGeom>
              <a:avLst/>
              <a:gdLst/>
              <a:ahLst/>
              <a:cxnLst/>
              <a:rect l="l" t="t" r="r" b="b"/>
              <a:pathLst>
                <a:path w="58" h="117">
                  <a:moveTo>
                    <a:pt x="58" y="1"/>
                  </a:moveTo>
                  <a:lnTo>
                    <a:pt x="58" y="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7" y="15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95"/>
                  </a:lnTo>
                  <a:lnTo>
                    <a:pt x="55" y="101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46" y="113"/>
                  </a:lnTo>
                  <a:lnTo>
                    <a:pt x="41" y="114"/>
                  </a:lnTo>
                  <a:lnTo>
                    <a:pt x="35" y="115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2" y="117"/>
                  </a:lnTo>
                  <a:lnTo>
                    <a:pt x="17" y="115"/>
                  </a:lnTo>
                  <a:lnTo>
                    <a:pt x="12" y="113"/>
                  </a:lnTo>
                  <a:lnTo>
                    <a:pt x="9" y="111"/>
                  </a:lnTo>
                  <a:lnTo>
                    <a:pt x="5" y="107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6" y="99"/>
                  </a:lnTo>
                  <a:lnTo>
                    <a:pt x="18" y="103"/>
                  </a:lnTo>
                  <a:lnTo>
                    <a:pt x="23" y="107"/>
                  </a:lnTo>
                  <a:lnTo>
                    <a:pt x="28" y="107"/>
                  </a:lnTo>
                  <a:lnTo>
                    <a:pt x="28" y="107"/>
                  </a:lnTo>
                  <a:lnTo>
                    <a:pt x="33" y="107"/>
                  </a:lnTo>
                  <a:lnTo>
                    <a:pt x="36" y="106"/>
                  </a:lnTo>
                  <a:lnTo>
                    <a:pt x="40" y="103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3" y="94"/>
                  </a:lnTo>
                  <a:lnTo>
                    <a:pt x="43" y="84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36" y="81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17" y="82"/>
                  </a:lnTo>
                  <a:lnTo>
                    <a:pt x="12" y="79"/>
                  </a:lnTo>
                  <a:lnTo>
                    <a:pt x="7" y="7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1" y="6"/>
                  </a:lnTo>
                  <a:lnTo>
                    <a:pt x="45" y="11"/>
                  </a:lnTo>
                  <a:lnTo>
                    <a:pt x="45" y="1"/>
                  </a:lnTo>
                  <a:lnTo>
                    <a:pt x="58" y="1"/>
                  </a:lnTo>
                  <a:close/>
                  <a:moveTo>
                    <a:pt x="45" y="40"/>
                  </a:moveTo>
                  <a:lnTo>
                    <a:pt x="45" y="40"/>
                  </a:lnTo>
                  <a:lnTo>
                    <a:pt x="43" y="2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3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55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7" y="71"/>
                  </a:lnTo>
                  <a:lnTo>
                    <a:pt x="40" y="67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5" y="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85"/>
            <p:cNvSpPr/>
            <p:nvPr/>
          </p:nvSpPr>
          <p:spPr>
            <a:xfrm>
              <a:off x="10051560" y="707220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4"/>
                  </a:lnTo>
                  <a:lnTo>
                    <a:pt x="13" y="34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86"/>
            <p:cNvSpPr/>
            <p:nvPr/>
          </p:nvSpPr>
          <p:spPr>
            <a:xfrm>
              <a:off x="1006380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7" h="85">
                  <a:moveTo>
                    <a:pt x="57" y="45"/>
                  </a:moveTo>
                  <a:lnTo>
                    <a:pt x="14" y="45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6"/>
                  </a:lnTo>
                  <a:lnTo>
                    <a:pt x="44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65"/>
                  </a:lnTo>
                  <a:lnTo>
                    <a:pt x="54" y="70"/>
                  </a:lnTo>
                  <a:lnTo>
                    <a:pt x="52" y="75"/>
                  </a:lnTo>
                  <a:lnTo>
                    <a:pt x="50" y="79"/>
                  </a:lnTo>
                  <a:lnTo>
                    <a:pt x="45" y="82"/>
                  </a:lnTo>
                  <a:lnTo>
                    <a:pt x="40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5" y="83"/>
                  </a:lnTo>
                  <a:lnTo>
                    <a:pt x="9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69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3"/>
                  </a:lnTo>
                  <a:lnTo>
                    <a:pt x="50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6" y="17"/>
                  </a:lnTo>
                  <a:lnTo>
                    <a:pt x="57" y="24"/>
                  </a:lnTo>
                  <a:lnTo>
                    <a:pt x="57" y="41"/>
                  </a:lnTo>
                  <a:lnTo>
                    <a:pt x="57" y="45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4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20" y="13"/>
                  </a:lnTo>
                  <a:lnTo>
                    <a:pt x="16" y="1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87"/>
            <p:cNvSpPr/>
            <p:nvPr/>
          </p:nvSpPr>
          <p:spPr>
            <a:xfrm>
              <a:off x="9514080" y="6828480"/>
              <a:ext cx="35280" cy="37080"/>
            </a:xfrm>
            <a:custGeom>
              <a:avLst/>
              <a:gdLst/>
              <a:ahLst/>
              <a:cxnLst/>
              <a:rect l="l" t="t" r="r" b="b"/>
              <a:pathLst>
                <a:path w="96" h="114">
                  <a:moveTo>
                    <a:pt x="75" y="14"/>
                  </a:moveTo>
                  <a:lnTo>
                    <a:pt x="75" y="14"/>
                  </a:lnTo>
                  <a:lnTo>
                    <a:pt x="68" y="11"/>
                  </a:lnTo>
                  <a:lnTo>
                    <a:pt x="62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48" y="9"/>
                  </a:lnTo>
                  <a:lnTo>
                    <a:pt x="41" y="12"/>
                  </a:lnTo>
                  <a:lnTo>
                    <a:pt x="34" y="15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8" y="35"/>
                  </a:lnTo>
                  <a:lnTo>
                    <a:pt x="16" y="4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6" y="67"/>
                  </a:lnTo>
                  <a:lnTo>
                    <a:pt x="18" y="77"/>
                  </a:lnTo>
                  <a:lnTo>
                    <a:pt x="21" y="85"/>
                  </a:lnTo>
                  <a:lnTo>
                    <a:pt x="26" y="92"/>
                  </a:lnTo>
                  <a:lnTo>
                    <a:pt x="32" y="97"/>
                  </a:lnTo>
                  <a:lnTo>
                    <a:pt x="38" y="102"/>
                  </a:lnTo>
                  <a:lnTo>
                    <a:pt x="45" y="104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65" y="103"/>
                  </a:lnTo>
                  <a:lnTo>
                    <a:pt x="74" y="101"/>
                  </a:lnTo>
                  <a:lnTo>
                    <a:pt x="74" y="68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3" y="62"/>
                  </a:lnTo>
                  <a:lnTo>
                    <a:pt x="64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5" y="65"/>
                  </a:lnTo>
                  <a:lnTo>
                    <a:pt x="94" y="66"/>
                  </a:lnTo>
                  <a:lnTo>
                    <a:pt x="92" y="67"/>
                  </a:lnTo>
                  <a:lnTo>
                    <a:pt x="88" y="6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3" y="105"/>
                  </a:lnTo>
                  <a:lnTo>
                    <a:pt x="76" y="109"/>
                  </a:lnTo>
                  <a:lnTo>
                    <a:pt x="64" y="113"/>
                  </a:lnTo>
                  <a:lnTo>
                    <a:pt x="57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39" y="113"/>
                  </a:lnTo>
                  <a:lnTo>
                    <a:pt x="30" y="110"/>
                  </a:lnTo>
                  <a:lnTo>
                    <a:pt x="22" y="107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3"/>
                  </a:lnTo>
                  <a:lnTo>
                    <a:pt x="2" y="7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6" y="3"/>
                  </a:lnTo>
                  <a:lnTo>
                    <a:pt x="4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88"/>
            <p:cNvSpPr/>
            <p:nvPr/>
          </p:nvSpPr>
          <p:spPr>
            <a:xfrm>
              <a:off x="95540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1"/>
                  </a:lnTo>
                  <a:lnTo>
                    <a:pt x="51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1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3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8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89"/>
            <p:cNvSpPr/>
            <p:nvPr/>
          </p:nvSpPr>
          <p:spPr>
            <a:xfrm>
              <a:off x="9580680" y="6826680"/>
              <a:ext cx="17280" cy="37800"/>
            </a:xfrm>
            <a:custGeom>
              <a:avLst/>
              <a:gdLst/>
              <a:ahLst/>
              <a:cxnLst/>
              <a:rect l="l" t="t" r="r" b="b"/>
              <a:pathLst>
                <a:path w="48" h="118">
                  <a:moveTo>
                    <a:pt x="45" y="49"/>
                  </a:moveTo>
                  <a:lnTo>
                    <a:pt x="26" y="49"/>
                  </a:lnTo>
                  <a:lnTo>
                    <a:pt x="26" y="109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5"/>
                  </a:lnTo>
                  <a:lnTo>
                    <a:pt x="38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6" y="110"/>
                  </a:lnTo>
                  <a:lnTo>
                    <a:pt x="12" y="109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2" y="4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29"/>
                  </a:lnTo>
                  <a:lnTo>
                    <a:pt x="15" y="22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6" y="6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2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6" y="41"/>
                  </a:lnTo>
                  <a:lnTo>
                    <a:pt x="47" y="41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90"/>
            <p:cNvSpPr/>
            <p:nvPr/>
          </p:nvSpPr>
          <p:spPr>
            <a:xfrm>
              <a:off x="9599760" y="6830640"/>
              <a:ext cx="27360" cy="34920"/>
            </a:xfrm>
            <a:custGeom>
              <a:avLst/>
              <a:gdLst/>
              <a:ahLst/>
              <a:cxnLst/>
              <a:rect l="l" t="t" r="r" b="b"/>
              <a:pathLst>
                <a:path w="73" h="108">
                  <a:moveTo>
                    <a:pt x="73" y="67"/>
                  </a:moveTo>
                  <a:lnTo>
                    <a:pt x="73" y="67"/>
                  </a:lnTo>
                  <a:lnTo>
                    <a:pt x="72" y="77"/>
                  </a:lnTo>
                  <a:lnTo>
                    <a:pt x="70" y="85"/>
                  </a:lnTo>
                  <a:lnTo>
                    <a:pt x="66" y="92"/>
                  </a:lnTo>
                  <a:lnTo>
                    <a:pt x="61" y="98"/>
                  </a:lnTo>
                  <a:lnTo>
                    <a:pt x="55" y="102"/>
                  </a:lnTo>
                  <a:lnTo>
                    <a:pt x="49" y="105"/>
                  </a:lnTo>
                  <a:lnTo>
                    <a:pt x="42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29" y="108"/>
                  </a:lnTo>
                  <a:lnTo>
                    <a:pt x="22" y="105"/>
                  </a:lnTo>
                  <a:lnTo>
                    <a:pt x="16" y="103"/>
                  </a:lnTo>
                  <a:lnTo>
                    <a:pt x="11" y="98"/>
                  </a:lnTo>
                  <a:lnTo>
                    <a:pt x="6" y="92"/>
                  </a:lnTo>
                  <a:lnTo>
                    <a:pt x="4" y="86"/>
                  </a:lnTo>
                  <a:lnTo>
                    <a:pt x="1" y="7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2" y="38"/>
                  </a:lnTo>
                  <a:lnTo>
                    <a:pt x="18" y="33"/>
                  </a:lnTo>
                  <a:lnTo>
                    <a:pt x="24" y="30"/>
                  </a:lnTo>
                  <a:lnTo>
                    <a:pt x="31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6" y="29"/>
                  </a:lnTo>
                  <a:lnTo>
                    <a:pt x="52" y="30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7" y="43"/>
                  </a:lnTo>
                  <a:lnTo>
                    <a:pt x="70" y="49"/>
                  </a:lnTo>
                  <a:lnTo>
                    <a:pt x="72" y="57"/>
                  </a:lnTo>
                  <a:lnTo>
                    <a:pt x="73" y="67"/>
                  </a:lnTo>
                  <a:lnTo>
                    <a:pt x="73" y="67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15" y="75"/>
                  </a:lnTo>
                  <a:lnTo>
                    <a:pt x="16" y="81"/>
                  </a:lnTo>
                  <a:lnTo>
                    <a:pt x="18" y="87"/>
                  </a:lnTo>
                  <a:lnTo>
                    <a:pt x="21" y="91"/>
                  </a:lnTo>
                  <a:lnTo>
                    <a:pt x="24" y="95"/>
                  </a:lnTo>
                  <a:lnTo>
                    <a:pt x="28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41" y="98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58" y="81"/>
                  </a:lnTo>
                  <a:lnTo>
                    <a:pt x="59" y="7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0"/>
                  </a:lnTo>
                  <a:lnTo>
                    <a:pt x="58" y="54"/>
                  </a:lnTo>
                  <a:lnTo>
                    <a:pt x="55" y="48"/>
                  </a:lnTo>
                  <a:lnTo>
                    <a:pt x="53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1" y="37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1" y="4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23" y="15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3" y="15"/>
                  </a:lnTo>
                  <a:close/>
                  <a:moveTo>
                    <a:pt x="51" y="15"/>
                  </a:moveTo>
                  <a:lnTo>
                    <a:pt x="51" y="15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5" y="13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91"/>
            <p:cNvSpPr/>
            <p:nvPr/>
          </p:nvSpPr>
          <p:spPr>
            <a:xfrm>
              <a:off x="963072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5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7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92"/>
            <p:cNvSpPr/>
            <p:nvPr/>
          </p:nvSpPr>
          <p:spPr>
            <a:xfrm>
              <a:off x="965412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0" y="111"/>
                  </a:lnTo>
                  <a:lnTo>
                    <a:pt x="45" y="114"/>
                  </a:lnTo>
                  <a:lnTo>
                    <a:pt x="39" y="117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9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1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3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2" y="39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7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4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4" y="85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93"/>
            <p:cNvSpPr/>
            <p:nvPr/>
          </p:nvSpPr>
          <p:spPr>
            <a:xfrm>
              <a:off x="9686160" y="6839280"/>
              <a:ext cx="23040" cy="26280"/>
            </a:xfrm>
            <a:custGeom>
              <a:avLst/>
              <a:gdLst/>
              <a:ahLst/>
              <a:cxnLst/>
              <a:rect l="l" t="t" r="r" b="b"/>
              <a:pathLst>
                <a:path w="62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2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9" y="72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8" y="81"/>
                  </a:lnTo>
                  <a:lnTo>
                    <a:pt x="21" y="78"/>
                  </a:lnTo>
                  <a:lnTo>
                    <a:pt x="16" y="76"/>
                  </a:lnTo>
                  <a:lnTo>
                    <a:pt x="11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94"/>
            <p:cNvSpPr/>
            <p:nvPr/>
          </p:nvSpPr>
          <p:spPr>
            <a:xfrm>
              <a:off x="97128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6" y="15"/>
                  </a:lnTo>
                  <a:lnTo>
                    <a:pt x="26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8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6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95"/>
            <p:cNvSpPr/>
            <p:nvPr/>
          </p:nvSpPr>
          <p:spPr>
            <a:xfrm>
              <a:off x="9735120" y="683244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1" h="100">
                  <a:moveTo>
                    <a:pt x="48" y="30"/>
                  </a:moveTo>
                  <a:lnTo>
                    <a:pt x="26" y="30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8" y="87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41" y="90"/>
                  </a:lnTo>
                  <a:lnTo>
                    <a:pt x="45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0" y="94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3" y="99"/>
                  </a:lnTo>
                  <a:lnTo>
                    <a:pt x="20" y="97"/>
                  </a:lnTo>
                  <a:lnTo>
                    <a:pt x="17" y="95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14" y="22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2"/>
                  </a:lnTo>
                  <a:lnTo>
                    <a:pt x="50" y="22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96"/>
            <p:cNvSpPr/>
            <p:nvPr/>
          </p:nvSpPr>
          <p:spPr>
            <a:xfrm>
              <a:off x="977076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9"/>
                  </a:lnTo>
                  <a:lnTo>
                    <a:pt x="77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0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1" y="39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9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85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97"/>
            <p:cNvSpPr/>
            <p:nvPr/>
          </p:nvSpPr>
          <p:spPr>
            <a:xfrm>
              <a:off x="9800640" y="683928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3"/>
                  </a:lnTo>
                  <a:lnTo>
                    <a:pt x="84" y="74"/>
                  </a:lnTo>
                  <a:lnTo>
                    <a:pt x="81" y="75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70"/>
                  </a:lnTo>
                  <a:lnTo>
                    <a:pt x="54" y="74"/>
                  </a:lnTo>
                  <a:lnTo>
                    <a:pt x="47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6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8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6" y="58"/>
                  </a:lnTo>
                  <a:lnTo>
                    <a:pt x="27" y="62"/>
                  </a:lnTo>
                  <a:lnTo>
                    <a:pt x="30" y="64"/>
                  </a:lnTo>
                  <a:lnTo>
                    <a:pt x="35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8" y="68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1" y="61"/>
                  </a:lnTo>
                  <a:lnTo>
                    <a:pt x="61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98"/>
            <p:cNvSpPr/>
            <p:nvPr/>
          </p:nvSpPr>
          <p:spPr>
            <a:xfrm>
              <a:off x="98352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4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4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8" y="77"/>
                  </a:lnTo>
                  <a:lnTo>
                    <a:pt x="36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99"/>
            <p:cNvSpPr/>
            <p:nvPr/>
          </p:nvSpPr>
          <p:spPr>
            <a:xfrm>
              <a:off x="98582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59" h="81">
                  <a:moveTo>
                    <a:pt x="35" y="9"/>
                  </a:moveTo>
                  <a:lnTo>
                    <a:pt x="35" y="9"/>
                  </a:lnTo>
                  <a:lnTo>
                    <a:pt x="31" y="10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5" y="26"/>
                  </a:lnTo>
                  <a:lnTo>
                    <a:pt x="13" y="3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6"/>
                  </a:lnTo>
                  <a:lnTo>
                    <a:pt x="14" y="52"/>
                  </a:lnTo>
                  <a:lnTo>
                    <a:pt x="17" y="58"/>
                  </a:lnTo>
                  <a:lnTo>
                    <a:pt x="19" y="63"/>
                  </a:lnTo>
                  <a:lnTo>
                    <a:pt x="23" y="66"/>
                  </a:lnTo>
                  <a:lnTo>
                    <a:pt x="26" y="69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4" y="70"/>
                  </a:lnTo>
                  <a:lnTo>
                    <a:pt x="50" y="69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6" y="72"/>
                  </a:lnTo>
                  <a:lnTo>
                    <a:pt x="51" y="76"/>
                  </a:lnTo>
                  <a:lnTo>
                    <a:pt x="43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5" y="81"/>
                  </a:lnTo>
                  <a:lnTo>
                    <a:pt x="19" y="78"/>
                  </a:lnTo>
                  <a:lnTo>
                    <a:pt x="13" y="76"/>
                  </a:lnTo>
                  <a:lnTo>
                    <a:pt x="8" y="71"/>
                  </a:lnTo>
                  <a:lnTo>
                    <a:pt x="5" y="65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6"/>
                  </a:lnTo>
                  <a:lnTo>
                    <a:pt x="57" y="18"/>
                  </a:lnTo>
                  <a:lnTo>
                    <a:pt x="55" y="21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2" y="10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100"/>
            <p:cNvSpPr/>
            <p:nvPr/>
          </p:nvSpPr>
          <p:spPr>
            <a:xfrm>
              <a:off x="9883800" y="682668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8" h="117">
                  <a:moveTo>
                    <a:pt x="25" y="49"/>
                  </a:moveTo>
                  <a:lnTo>
                    <a:pt x="25" y="49"/>
                  </a:lnTo>
                  <a:lnTo>
                    <a:pt x="25" y="49"/>
                  </a:lnTo>
                  <a:lnTo>
                    <a:pt x="28" y="46"/>
                  </a:lnTo>
                  <a:lnTo>
                    <a:pt x="34" y="42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2" y="48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6" y="66"/>
                  </a:lnTo>
                  <a:lnTo>
                    <a:pt x="76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7" y="111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3" y="112"/>
                  </a:lnTo>
                  <a:lnTo>
                    <a:pt x="57" y="109"/>
                  </a:lnTo>
                  <a:lnTo>
                    <a:pt x="63" y="108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3"/>
                  </a:lnTo>
                  <a:lnTo>
                    <a:pt x="61" y="58"/>
                  </a:lnTo>
                  <a:lnTo>
                    <a:pt x="59" y="55"/>
                  </a:lnTo>
                  <a:lnTo>
                    <a:pt x="58" y="52"/>
                  </a:lnTo>
                  <a:lnTo>
                    <a:pt x="52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3" y="51"/>
                  </a:lnTo>
                  <a:lnTo>
                    <a:pt x="28" y="54"/>
                  </a:lnTo>
                  <a:lnTo>
                    <a:pt x="25" y="57"/>
                  </a:lnTo>
                  <a:lnTo>
                    <a:pt x="25" y="108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7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2" y="112"/>
                  </a:lnTo>
                  <a:lnTo>
                    <a:pt x="6" y="109"/>
                  </a:lnTo>
                  <a:lnTo>
                    <a:pt x="12" y="108"/>
                  </a:lnTo>
                  <a:lnTo>
                    <a:pt x="12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25" y="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101"/>
            <p:cNvSpPr/>
            <p:nvPr/>
          </p:nvSpPr>
          <p:spPr>
            <a:xfrm>
              <a:off x="9920520" y="6839280"/>
              <a:ext cx="6480" cy="2628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8" y="18"/>
                  </a:moveTo>
                  <a:lnTo>
                    <a:pt x="8" y="18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5" y="81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6"/>
                  </a:lnTo>
                  <a:lnTo>
                    <a:pt x="14" y="78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102"/>
            <p:cNvSpPr/>
            <p:nvPr/>
          </p:nvSpPr>
          <p:spPr>
            <a:xfrm>
              <a:off x="9513000" y="7351200"/>
              <a:ext cx="24120" cy="25200"/>
            </a:xfrm>
            <a:custGeom>
              <a:avLst/>
              <a:gdLst/>
              <a:ahLst/>
              <a:cxnLst/>
              <a:rect l="l" t="t" r="r" b="b"/>
              <a:pathLst>
                <a:path w="67" h="80">
                  <a:moveTo>
                    <a:pt x="54" y="61"/>
                  </a:moveTo>
                  <a:lnTo>
                    <a:pt x="54" y="61"/>
                  </a:lnTo>
                  <a:lnTo>
                    <a:pt x="55" y="66"/>
                  </a:lnTo>
                  <a:lnTo>
                    <a:pt x="56" y="68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4"/>
                  </a:lnTo>
                  <a:lnTo>
                    <a:pt x="65" y="77"/>
                  </a:lnTo>
                  <a:lnTo>
                    <a:pt x="60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4" y="73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79"/>
                  </a:lnTo>
                  <a:lnTo>
                    <a:pt x="12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49"/>
                  </a:lnTo>
                  <a:lnTo>
                    <a:pt x="7" y="44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7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19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2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0"/>
                  </a:lnTo>
                  <a:lnTo>
                    <a:pt x="54" y="26"/>
                  </a:lnTo>
                  <a:lnTo>
                    <a:pt x="54" y="61"/>
                  </a:lnTo>
                  <a:close/>
                  <a:moveTo>
                    <a:pt x="37" y="43"/>
                  </a:moveTo>
                  <a:lnTo>
                    <a:pt x="37" y="43"/>
                  </a:lnTo>
                  <a:lnTo>
                    <a:pt x="28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3"/>
                  </a:lnTo>
                  <a:lnTo>
                    <a:pt x="14" y="55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7" y="67"/>
                  </a:lnTo>
                  <a:lnTo>
                    <a:pt x="20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2" y="61"/>
                  </a:lnTo>
                  <a:lnTo>
                    <a:pt x="42" y="43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103"/>
            <p:cNvSpPr/>
            <p:nvPr/>
          </p:nvSpPr>
          <p:spPr>
            <a:xfrm>
              <a:off x="953964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4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7" y="78"/>
                  </a:lnTo>
                  <a:lnTo>
                    <a:pt x="42" y="78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6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4"/>
                  </a:lnTo>
                  <a:lnTo>
                    <a:pt x="26" y="59"/>
                  </a:lnTo>
                  <a:lnTo>
                    <a:pt x="27" y="63"/>
                  </a:lnTo>
                  <a:lnTo>
                    <a:pt x="30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104"/>
            <p:cNvSpPr/>
            <p:nvPr/>
          </p:nvSpPr>
          <p:spPr>
            <a:xfrm>
              <a:off x="9573120" y="7338600"/>
              <a:ext cx="18360" cy="37800"/>
            </a:xfrm>
            <a:custGeom>
              <a:avLst/>
              <a:gdLst/>
              <a:ahLst/>
              <a:cxnLst/>
              <a:rect l="l" t="t" r="r" b="b"/>
              <a:pathLst>
                <a:path w="49" h="116">
                  <a:moveTo>
                    <a:pt x="46" y="48"/>
                  </a:moveTo>
                  <a:lnTo>
                    <a:pt x="25" y="48"/>
                  </a:lnTo>
                  <a:lnTo>
                    <a:pt x="25" y="108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5"/>
                  </a:lnTo>
                  <a:lnTo>
                    <a:pt x="37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3" y="114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5" y="42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28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2" y="9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3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8" y="13"/>
                  </a:lnTo>
                  <a:lnTo>
                    <a:pt x="27" y="18"/>
                  </a:lnTo>
                  <a:lnTo>
                    <a:pt x="25" y="24"/>
                  </a:lnTo>
                  <a:lnTo>
                    <a:pt x="25" y="39"/>
                  </a:lnTo>
                  <a:lnTo>
                    <a:pt x="47" y="39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105"/>
            <p:cNvSpPr/>
            <p:nvPr/>
          </p:nvSpPr>
          <p:spPr>
            <a:xfrm>
              <a:off x="9592920" y="73512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3" h="112">
                  <a:moveTo>
                    <a:pt x="71" y="10"/>
                  </a:moveTo>
                  <a:lnTo>
                    <a:pt x="58" y="10"/>
                  </a:lnTo>
                  <a:lnTo>
                    <a:pt x="58" y="10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0" y="36"/>
                  </a:lnTo>
                  <a:lnTo>
                    <a:pt x="58" y="41"/>
                  </a:lnTo>
                  <a:lnTo>
                    <a:pt x="54" y="44"/>
                  </a:lnTo>
                  <a:lnTo>
                    <a:pt x="49" y="47"/>
                  </a:lnTo>
                  <a:lnTo>
                    <a:pt x="44" y="49"/>
                  </a:lnTo>
                  <a:lnTo>
                    <a:pt x="38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6" y="65"/>
                  </a:lnTo>
                  <a:lnTo>
                    <a:pt x="60" y="66"/>
                  </a:lnTo>
                  <a:lnTo>
                    <a:pt x="64" y="68"/>
                  </a:lnTo>
                  <a:lnTo>
                    <a:pt x="66" y="71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68" y="86"/>
                  </a:lnTo>
                  <a:lnTo>
                    <a:pt x="66" y="92"/>
                  </a:lnTo>
                  <a:lnTo>
                    <a:pt x="64" y="98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2" y="112"/>
                  </a:lnTo>
                  <a:lnTo>
                    <a:pt x="16" y="110"/>
                  </a:lnTo>
                  <a:lnTo>
                    <a:pt x="11" y="109"/>
                  </a:lnTo>
                  <a:lnTo>
                    <a:pt x="7" y="107"/>
                  </a:lnTo>
                  <a:lnTo>
                    <a:pt x="4" y="104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5" y="80"/>
                  </a:lnTo>
                  <a:lnTo>
                    <a:pt x="10" y="77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6" y="50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3" y="44"/>
                  </a:lnTo>
                  <a:lnTo>
                    <a:pt x="8" y="40"/>
                  </a:lnTo>
                  <a:lnTo>
                    <a:pt x="6" y="3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73" y="1"/>
                  </a:lnTo>
                  <a:lnTo>
                    <a:pt x="71" y="10"/>
                  </a:lnTo>
                  <a:close/>
                  <a:moveTo>
                    <a:pt x="20" y="76"/>
                  </a:moveTo>
                  <a:lnTo>
                    <a:pt x="20" y="76"/>
                  </a:lnTo>
                  <a:lnTo>
                    <a:pt x="17" y="78"/>
                  </a:lnTo>
                  <a:lnTo>
                    <a:pt x="14" y="82"/>
                  </a:lnTo>
                  <a:lnTo>
                    <a:pt x="13" y="85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5"/>
                  </a:lnTo>
                  <a:lnTo>
                    <a:pt x="17" y="100"/>
                  </a:lnTo>
                  <a:lnTo>
                    <a:pt x="22" y="102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103"/>
                  </a:lnTo>
                  <a:lnTo>
                    <a:pt x="41" y="102"/>
                  </a:lnTo>
                  <a:lnTo>
                    <a:pt x="46" y="101"/>
                  </a:lnTo>
                  <a:lnTo>
                    <a:pt x="49" y="98"/>
                  </a:lnTo>
                  <a:lnTo>
                    <a:pt x="53" y="96"/>
                  </a:lnTo>
                  <a:lnTo>
                    <a:pt x="55" y="92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2"/>
                  </a:lnTo>
                  <a:lnTo>
                    <a:pt x="53" y="79"/>
                  </a:lnTo>
                  <a:lnTo>
                    <a:pt x="49" y="77"/>
                  </a:lnTo>
                  <a:lnTo>
                    <a:pt x="43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0" y="76"/>
                  </a:lnTo>
                  <a:lnTo>
                    <a:pt x="20" y="76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lnTo>
                    <a:pt x="18" y="30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41" y="42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18"/>
                  </a:lnTo>
                  <a:lnTo>
                    <a:pt x="46" y="12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8" y="8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20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106"/>
            <p:cNvSpPr/>
            <p:nvPr/>
          </p:nvSpPr>
          <p:spPr>
            <a:xfrm>
              <a:off x="9621720" y="735120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5" h="78"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5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12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5" y="20"/>
                  </a:lnTo>
                  <a:lnTo>
                    <a:pt x="25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107"/>
            <p:cNvSpPr/>
            <p:nvPr/>
          </p:nvSpPr>
          <p:spPr>
            <a:xfrm>
              <a:off x="964404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9"/>
                  </a:moveTo>
                  <a:lnTo>
                    <a:pt x="86" y="70"/>
                  </a:lnTo>
                  <a:lnTo>
                    <a:pt x="86" y="70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4" y="73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1"/>
                  </a:lnTo>
                  <a:lnTo>
                    <a:pt x="53" y="75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7"/>
                  </a:lnTo>
                  <a:lnTo>
                    <a:pt x="22" y="75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3"/>
                  </a:lnTo>
                  <a:lnTo>
                    <a:pt x="12" y="57"/>
                  </a:lnTo>
                  <a:lnTo>
                    <a:pt x="11" y="51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6" y="59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2" y="66"/>
                  </a:lnTo>
                  <a:lnTo>
                    <a:pt x="57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08"/>
            <p:cNvSpPr/>
            <p:nvPr/>
          </p:nvSpPr>
          <p:spPr>
            <a:xfrm>
              <a:off x="96786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6" y="4"/>
                  </a:lnTo>
                  <a:lnTo>
                    <a:pt x="69" y="7"/>
                  </a:lnTo>
                  <a:lnTo>
                    <a:pt x="72" y="11"/>
                  </a:lnTo>
                  <a:lnTo>
                    <a:pt x="74" y="16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09"/>
            <p:cNvSpPr/>
            <p:nvPr/>
          </p:nvSpPr>
          <p:spPr>
            <a:xfrm>
              <a:off x="9715320" y="7338600"/>
              <a:ext cx="27360" cy="37800"/>
            </a:xfrm>
            <a:custGeom>
              <a:avLst/>
              <a:gdLst/>
              <a:ahLst/>
              <a:cxnLst/>
              <a:rect l="l" t="t" r="r" b="b"/>
              <a:pathLst>
                <a:path w="77" h="117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1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1" y="114"/>
                  </a:lnTo>
                  <a:lnTo>
                    <a:pt x="54" y="116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44" y="114"/>
                  </a:lnTo>
                  <a:lnTo>
                    <a:pt x="38" y="116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3" y="113"/>
                  </a:lnTo>
                  <a:lnTo>
                    <a:pt x="10" y="109"/>
                  </a:lnTo>
                  <a:lnTo>
                    <a:pt x="5" y="104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2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8"/>
                  </a:lnTo>
                  <a:lnTo>
                    <a:pt x="53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1"/>
                  </a:moveTo>
                  <a:lnTo>
                    <a:pt x="53" y="51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7" y="57"/>
                  </a:lnTo>
                  <a:lnTo>
                    <a:pt x="14" y="63"/>
                  </a:lnTo>
                  <a:lnTo>
                    <a:pt x="13" y="69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99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5"/>
                  </a:lnTo>
                  <a:lnTo>
                    <a:pt x="47" y="104"/>
                  </a:lnTo>
                  <a:lnTo>
                    <a:pt x="50" y="102"/>
                  </a:lnTo>
                  <a:lnTo>
                    <a:pt x="53" y="99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110"/>
            <p:cNvSpPr/>
            <p:nvPr/>
          </p:nvSpPr>
          <p:spPr>
            <a:xfrm>
              <a:off x="97596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8" y="40"/>
                  </a:lnTo>
                  <a:lnTo>
                    <a:pt x="14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6" y="22"/>
                  </a:lnTo>
                  <a:lnTo>
                    <a:pt x="14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111"/>
            <p:cNvSpPr/>
            <p:nvPr/>
          </p:nvSpPr>
          <p:spPr>
            <a:xfrm>
              <a:off x="9786240" y="7339320"/>
              <a:ext cx="12960" cy="37080"/>
            </a:xfrm>
            <a:custGeom>
              <a:avLst/>
              <a:gdLst/>
              <a:ahLst/>
              <a:cxnLst/>
              <a:rect l="l" t="t" r="r" b="b"/>
              <a:pathLst>
                <a:path w="36" h="113">
                  <a:moveTo>
                    <a:pt x="24" y="105"/>
                  </a:moveTo>
                  <a:lnTo>
                    <a:pt x="34" y="107"/>
                  </a:lnTo>
                  <a:lnTo>
                    <a:pt x="34" y="107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12"/>
                  </a:lnTo>
                  <a:lnTo>
                    <a:pt x="35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6" y="107"/>
                  </a:lnTo>
                  <a:lnTo>
                    <a:pt x="11" y="105"/>
                  </a:lnTo>
                  <a:lnTo>
                    <a:pt x="11" y="4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24" y="36"/>
                  </a:lnTo>
                  <a:lnTo>
                    <a:pt x="24" y="105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12"/>
            <p:cNvSpPr/>
            <p:nvPr/>
          </p:nvSpPr>
          <p:spPr>
            <a:xfrm>
              <a:off x="98028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4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8" y="7"/>
                  </a:lnTo>
                  <a:lnTo>
                    <a:pt x="71" y="11"/>
                  </a:lnTo>
                  <a:lnTo>
                    <a:pt x="73" y="16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13"/>
            <p:cNvSpPr/>
            <p:nvPr/>
          </p:nvSpPr>
          <p:spPr>
            <a:xfrm>
              <a:off x="983844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114"/>
            <p:cNvSpPr/>
            <p:nvPr/>
          </p:nvSpPr>
          <p:spPr>
            <a:xfrm>
              <a:off x="986616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15"/>
            <p:cNvSpPr/>
            <p:nvPr/>
          </p:nvSpPr>
          <p:spPr>
            <a:xfrm>
              <a:off x="9902880" y="73404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5" y="54"/>
                  </a:moveTo>
                  <a:lnTo>
                    <a:pt x="55" y="54"/>
                  </a:lnTo>
                  <a:lnTo>
                    <a:pt x="55" y="54"/>
                  </a:lnTo>
                  <a:lnTo>
                    <a:pt x="61" y="55"/>
                  </a:lnTo>
                  <a:lnTo>
                    <a:pt x="66" y="57"/>
                  </a:lnTo>
                  <a:lnTo>
                    <a:pt x="70" y="58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9" y="69"/>
                  </a:lnTo>
                  <a:lnTo>
                    <a:pt x="80" y="74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0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0" y="102"/>
                  </a:lnTo>
                  <a:lnTo>
                    <a:pt x="64" y="105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2" y="104"/>
                  </a:lnTo>
                  <a:lnTo>
                    <a:pt x="4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5" y="16"/>
                  </a:lnTo>
                  <a:lnTo>
                    <a:pt x="78" y="21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8" y="33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2" y="45"/>
                  </a:lnTo>
                  <a:lnTo>
                    <a:pt x="68" y="49"/>
                  </a:lnTo>
                  <a:lnTo>
                    <a:pt x="64" y="51"/>
                  </a:lnTo>
                  <a:lnTo>
                    <a:pt x="55" y="54"/>
                  </a:lnTo>
                  <a:lnTo>
                    <a:pt x="55" y="54"/>
                  </a:lnTo>
                  <a:close/>
                  <a:moveTo>
                    <a:pt x="36" y="9"/>
                  </a:moveTo>
                  <a:lnTo>
                    <a:pt x="25" y="9"/>
                  </a:lnTo>
                  <a:lnTo>
                    <a:pt x="25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9" y="49"/>
                  </a:lnTo>
                  <a:lnTo>
                    <a:pt x="54" y="46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3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6" y="9"/>
                  </a:lnTo>
                  <a:lnTo>
                    <a:pt x="36" y="9"/>
                  </a:lnTo>
                  <a:close/>
                  <a:moveTo>
                    <a:pt x="38" y="58"/>
                  </a:moveTo>
                  <a:lnTo>
                    <a:pt x="25" y="58"/>
                  </a:lnTo>
                  <a:lnTo>
                    <a:pt x="25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4" y="100"/>
                  </a:lnTo>
                  <a:lnTo>
                    <a:pt x="50" y="99"/>
                  </a:lnTo>
                  <a:lnTo>
                    <a:pt x="55" y="98"/>
                  </a:lnTo>
                  <a:lnTo>
                    <a:pt x="60" y="96"/>
                  </a:lnTo>
                  <a:lnTo>
                    <a:pt x="62" y="92"/>
                  </a:lnTo>
                  <a:lnTo>
                    <a:pt x="64" y="88"/>
                  </a:lnTo>
                  <a:lnTo>
                    <a:pt x="66" y="84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5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0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44" y="60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116"/>
            <p:cNvSpPr/>
            <p:nvPr/>
          </p:nvSpPr>
          <p:spPr>
            <a:xfrm>
              <a:off x="993816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117"/>
            <p:cNvSpPr/>
            <p:nvPr/>
          </p:nvSpPr>
          <p:spPr>
            <a:xfrm>
              <a:off x="99658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118"/>
            <p:cNvSpPr/>
            <p:nvPr/>
          </p:nvSpPr>
          <p:spPr>
            <a:xfrm>
              <a:off x="998928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34" y="8"/>
                  </a:moveTo>
                  <a:lnTo>
                    <a:pt x="34" y="8"/>
                  </a:lnTo>
                  <a:lnTo>
                    <a:pt x="31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4" y="3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19" y="62"/>
                  </a:lnTo>
                  <a:lnTo>
                    <a:pt x="22" y="66"/>
                  </a:lnTo>
                  <a:lnTo>
                    <a:pt x="27" y="68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4" y="70"/>
                  </a:lnTo>
                  <a:lnTo>
                    <a:pt x="50" y="67"/>
                  </a:lnTo>
                  <a:lnTo>
                    <a:pt x="54" y="65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5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1"/>
                  </a:lnTo>
                  <a:lnTo>
                    <a:pt x="51" y="76"/>
                  </a:lnTo>
                  <a:lnTo>
                    <a:pt x="44" y="79"/>
                  </a:lnTo>
                  <a:lnTo>
                    <a:pt x="38" y="79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25" y="79"/>
                  </a:lnTo>
                  <a:lnTo>
                    <a:pt x="19" y="78"/>
                  </a:lnTo>
                  <a:lnTo>
                    <a:pt x="13" y="74"/>
                  </a:lnTo>
                  <a:lnTo>
                    <a:pt x="8" y="71"/>
                  </a:lnTo>
                  <a:lnTo>
                    <a:pt x="4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16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0" y="17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119"/>
            <p:cNvSpPr/>
            <p:nvPr/>
          </p:nvSpPr>
          <p:spPr>
            <a:xfrm>
              <a:off x="10013760" y="733860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7" h="115">
                  <a:moveTo>
                    <a:pt x="25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9" y="45"/>
                  </a:lnTo>
                  <a:lnTo>
                    <a:pt x="33" y="41"/>
                  </a:lnTo>
                  <a:lnTo>
                    <a:pt x="41" y="38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8"/>
                  </a:lnTo>
                  <a:lnTo>
                    <a:pt x="65" y="41"/>
                  </a:lnTo>
                  <a:lnTo>
                    <a:pt x="68" y="44"/>
                  </a:lnTo>
                  <a:lnTo>
                    <a:pt x="72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5" y="66"/>
                  </a:lnTo>
                  <a:lnTo>
                    <a:pt x="75" y="107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6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0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1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7" y="51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7" y="48"/>
                  </a:lnTo>
                  <a:lnTo>
                    <a:pt x="32" y="50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107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2" y="107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120"/>
            <p:cNvSpPr/>
            <p:nvPr/>
          </p:nvSpPr>
          <p:spPr>
            <a:xfrm>
              <a:off x="10048320" y="7338600"/>
              <a:ext cx="12960" cy="37800"/>
            </a:xfrm>
            <a:custGeom>
              <a:avLst/>
              <a:gdLst/>
              <a:ahLst/>
              <a:cxnLst/>
              <a:rect l="l" t="t" r="r" b="b"/>
              <a:pathLst>
                <a:path w="36" h="115">
                  <a:moveTo>
                    <a:pt x="24" y="107"/>
                  </a:moveTo>
                  <a:lnTo>
                    <a:pt x="34" y="109"/>
                  </a:lnTo>
                  <a:lnTo>
                    <a:pt x="34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1" y="107"/>
                  </a:lnTo>
                  <a:lnTo>
                    <a:pt x="1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121"/>
            <p:cNvSpPr/>
            <p:nvPr/>
          </p:nvSpPr>
          <p:spPr>
            <a:xfrm>
              <a:off x="1006488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4" y="70"/>
                  </a:lnTo>
                  <a:lnTo>
                    <a:pt x="84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4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7" y="71"/>
                  </a:lnTo>
                  <a:lnTo>
                    <a:pt x="52" y="75"/>
                  </a:lnTo>
                  <a:lnTo>
                    <a:pt x="45" y="78"/>
                  </a:lnTo>
                  <a:lnTo>
                    <a:pt x="42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1" y="78"/>
                  </a:lnTo>
                  <a:lnTo>
                    <a:pt x="25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4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0" y="51"/>
                  </a:lnTo>
                  <a:lnTo>
                    <a:pt x="1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8" y="65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6" y="67"/>
                  </a:lnTo>
                  <a:lnTo>
                    <a:pt x="51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122"/>
            <p:cNvSpPr/>
            <p:nvPr/>
          </p:nvSpPr>
          <p:spPr>
            <a:xfrm>
              <a:off x="1009944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7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8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6" y="79"/>
                  </a:lnTo>
                  <a:lnTo>
                    <a:pt x="10" y="78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20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123"/>
            <p:cNvSpPr/>
            <p:nvPr/>
          </p:nvSpPr>
          <p:spPr>
            <a:xfrm>
              <a:off x="101224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2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3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4" y="79"/>
                  </a:lnTo>
                  <a:lnTo>
                    <a:pt x="8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3" y="20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124"/>
            <p:cNvSpPr/>
            <p:nvPr/>
          </p:nvSpPr>
          <p:spPr>
            <a:xfrm>
              <a:off x="101448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40" y="7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7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2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125"/>
            <p:cNvSpPr/>
            <p:nvPr/>
          </p:nvSpPr>
          <p:spPr>
            <a:xfrm>
              <a:off x="1017252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3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7" y="79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5" y="79"/>
                  </a:lnTo>
                  <a:lnTo>
                    <a:pt x="9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4" y="56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26"/>
            <p:cNvSpPr/>
            <p:nvPr/>
          </p:nvSpPr>
          <p:spPr>
            <a:xfrm>
              <a:off x="951300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5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1" y="111"/>
                  </a:lnTo>
                  <a:lnTo>
                    <a:pt x="46" y="114"/>
                  </a:lnTo>
                  <a:lnTo>
                    <a:pt x="39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7"/>
                  </a:lnTo>
                  <a:lnTo>
                    <a:pt x="19" y="115"/>
                  </a:lnTo>
                  <a:lnTo>
                    <a:pt x="15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3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1" y="49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3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1" y="54"/>
                  </a:lnTo>
                  <a:lnTo>
                    <a:pt x="17" y="58"/>
                  </a:lnTo>
                  <a:lnTo>
                    <a:pt x="16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3" y="103"/>
                  </a:lnTo>
                  <a:lnTo>
                    <a:pt x="27" y="106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1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27"/>
            <p:cNvSpPr/>
            <p:nvPr/>
          </p:nvSpPr>
          <p:spPr>
            <a:xfrm>
              <a:off x="95464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5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28"/>
            <p:cNvSpPr/>
            <p:nvPr/>
          </p:nvSpPr>
          <p:spPr>
            <a:xfrm>
              <a:off x="9574200" y="7403400"/>
              <a:ext cx="16200" cy="26280"/>
            </a:xfrm>
            <a:custGeom>
              <a:avLst/>
              <a:gdLst/>
              <a:ahLst/>
              <a:cxnLst/>
              <a:rect l="l" t="t" r="r" b="b"/>
              <a:pathLst>
                <a:path w="47" h="81">
                  <a:moveTo>
                    <a:pt x="35" y="11"/>
                  </a:moveTo>
                  <a:lnTo>
                    <a:pt x="35" y="11"/>
                  </a:lnTo>
                  <a:lnTo>
                    <a:pt x="30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5" y="39"/>
                  </a:lnTo>
                  <a:lnTo>
                    <a:pt x="41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4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29"/>
            <p:cNvSpPr/>
            <p:nvPr/>
          </p:nvSpPr>
          <p:spPr>
            <a:xfrm>
              <a:off x="9609840" y="7392600"/>
              <a:ext cx="36360" cy="36000"/>
            </a:xfrm>
            <a:custGeom>
              <a:avLst/>
              <a:gdLst/>
              <a:ahLst/>
              <a:cxnLst/>
              <a:rect l="l" t="t" r="r" b="b"/>
              <a:pathLst>
                <a:path w="99" h="110">
                  <a:moveTo>
                    <a:pt x="35" y="110"/>
                  </a:move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3" y="104"/>
                  </a:lnTo>
                  <a:lnTo>
                    <a:pt x="5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2" y="4"/>
                  </a:lnTo>
                  <a:lnTo>
                    <a:pt x="72" y="7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4" y="30"/>
                  </a:lnTo>
                  <a:lnTo>
                    <a:pt x="98" y="4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8" y="67"/>
                  </a:lnTo>
                  <a:lnTo>
                    <a:pt x="94" y="79"/>
                  </a:lnTo>
                  <a:lnTo>
                    <a:pt x="89" y="89"/>
                  </a:lnTo>
                  <a:lnTo>
                    <a:pt x="82" y="97"/>
                  </a:lnTo>
                  <a:lnTo>
                    <a:pt x="72" y="103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35" y="110"/>
                  </a:lnTo>
                  <a:lnTo>
                    <a:pt x="35" y="110"/>
                  </a:lnTo>
                  <a:close/>
                  <a:moveTo>
                    <a:pt x="34" y="10"/>
                  </a:moveTo>
                  <a:lnTo>
                    <a:pt x="27" y="10"/>
                  </a:lnTo>
                  <a:lnTo>
                    <a:pt x="27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46" y="101"/>
                  </a:lnTo>
                  <a:lnTo>
                    <a:pt x="56" y="98"/>
                  </a:lnTo>
                  <a:lnTo>
                    <a:pt x="64" y="95"/>
                  </a:lnTo>
                  <a:lnTo>
                    <a:pt x="71" y="90"/>
                  </a:lnTo>
                  <a:lnTo>
                    <a:pt x="76" y="83"/>
                  </a:lnTo>
                  <a:lnTo>
                    <a:pt x="81" y="76"/>
                  </a:lnTo>
                  <a:lnTo>
                    <a:pt x="83" y="66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44"/>
                  </a:lnTo>
                  <a:lnTo>
                    <a:pt x="81" y="35"/>
                  </a:lnTo>
                  <a:lnTo>
                    <a:pt x="76" y="26"/>
                  </a:lnTo>
                  <a:lnTo>
                    <a:pt x="71" y="20"/>
                  </a:lnTo>
                  <a:lnTo>
                    <a:pt x="64" y="16"/>
                  </a:lnTo>
                  <a:lnTo>
                    <a:pt x="56" y="12"/>
                  </a:lnTo>
                  <a:lnTo>
                    <a:pt x="46" y="10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30"/>
            <p:cNvSpPr/>
            <p:nvPr/>
          </p:nvSpPr>
          <p:spPr>
            <a:xfrm>
              <a:off x="9651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6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8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6"/>
                  </a:lnTo>
                  <a:lnTo>
                    <a:pt x="58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5" y="22"/>
                  </a:lnTo>
                  <a:lnTo>
                    <a:pt x="13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31"/>
            <p:cNvSpPr/>
            <p:nvPr/>
          </p:nvSpPr>
          <p:spPr>
            <a:xfrm>
              <a:off x="9677520" y="7403400"/>
              <a:ext cx="3060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69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32"/>
            <p:cNvSpPr/>
            <p:nvPr/>
          </p:nvSpPr>
          <p:spPr>
            <a:xfrm>
              <a:off x="9710640" y="739656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7" y="29"/>
                  </a:moveTo>
                  <a:lnTo>
                    <a:pt x="26" y="29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9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3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2" y="99"/>
                  </a:lnTo>
                  <a:lnTo>
                    <a:pt x="20" y="96"/>
                  </a:lnTo>
                  <a:lnTo>
                    <a:pt x="17" y="95"/>
                  </a:lnTo>
                  <a:lnTo>
                    <a:pt x="15" y="91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5" y="23"/>
                  </a:lnTo>
                  <a:lnTo>
                    <a:pt x="14" y="2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1"/>
                  </a:lnTo>
                  <a:lnTo>
                    <a:pt x="50" y="21"/>
                  </a:lnTo>
                  <a:lnTo>
                    <a:pt x="47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133"/>
            <p:cNvSpPr/>
            <p:nvPr/>
          </p:nvSpPr>
          <p:spPr>
            <a:xfrm>
              <a:off x="973296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23"/>
                  </a:lnTo>
                  <a:lnTo>
                    <a:pt x="17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9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4"/>
                  </a:lnTo>
                  <a:lnTo>
                    <a:pt x="36" y="77"/>
                  </a:lnTo>
                  <a:lnTo>
                    <a:pt x="33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134"/>
            <p:cNvSpPr/>
            <p:nvPr/>
          </p:nvSpPr>
          <p:spPr>
            <a:xfrm>
              <a:off x="97552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36" y="9"/>
                  </a:moveTo>
                  <a:lnTo>
                    <a:pt x="36" y="9"/>
                  </a:lnTo>
                  <a:lnTo>
                    <a:pt x="32" y="9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5" y="3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9" y="6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5"/>
                  </a:lnTo>
                  <a:lnTo>
                    <a:pt x="10" y="71"/>
                  </a:lnTo>
                  <a:lnTo>
                    <a:pt x="6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8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9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20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135"/>
            <p:cNvSpPr/>
            <p:nvPr/>
          </p:nvSpPr>
          <p:spPr>
            <a:xfrm>
              <a:off x="9780480" y="739044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6" h="115">
                  <a:moveTo>
                    <a:pt x="24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7" y="46"/>
                  </a:lnTo>
                  <a:lnTo>
                    <a:pt x="32" y="42"/>
                  </a:lnTo>
                  <a:lnTo>
                    <a:pt x="39" y="39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9"/>
                  </a:lnTo>
                  <a:lnTo>
                    <a:pt x="65" y="41"/>
                  </a:lnTo>
                  <a:lnTo>
                    <a:pt x="68" y="45"/>
                  </a:lnTo>
                  <a:lnTo>
                    <a:pt x="71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4" y="66"/>
                  </a:lnTo>
                  <a:lnTo>
                    <a:pt x="74" y="107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2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1" y="61"/>
                  </a:lnTo>
                  <a:lnTo>
                    <a:pt x="60" y="58"/>
                  </a:lnTo>
                  <a:lnTo>
                    <a:pt x="59" y="54"/>
                  </a:lnTo>
                  <a:lnTo>
                    <a:pt x="56" y="52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1" y="51"/>
                  </a:lnTo>
                  <a:lnTo>
                    <a:pt x="27" y="53"/>
                  </a:lnTo>
                  <a:lnTo>
                    <a:pt x="24" y="57"/>
                  </a:lnTo>
                  <a:lnTo>
                    <a:pt x="24" y="107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5" y="109"/>
                  </a:lnTo>
                  <a:lnTo>
                    <a:pt x="11" y="107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CustomShape 136"/>
            <p:cNvSpPr/>
            <p:nvPr/>
          </p:nvSpPr>
          <p:spPr>
            <a:xfrm>
              <a:off x="981612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CustomShape 137"/>
            <p:cNvSpPr/>
            <p:nvPr/>
          </p:nvSpPr>
          <p:spPr>
            <a:xfrm>
              <a:off x="984276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3" y="17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CustomShape 138"/>
            <p:cNvSpPr/>
            <p:nvPr/>
          </p:nvSpPr>
          <p:spPr>
            <a:xfrm>
              <a:off x="9891720" y="73926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6" y="54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1" y="55"/>
                  </a:lnTo>
                  <a:lnTo>
                    <a:pt x="67" y="58"/>
                  </a:lnTo>
                  <a:lnTo>
                    <a:pt x="71" y="59"/>
                  </a:lnTo>
                  <a:lnTo>
                    <a:pt x="74" y="62"/>
                  </a:lnTo>
                  <a:lnTo>
                    <a:pt x="78" y="66"/>
                  </a:lnTo>
                  <a:lnTo>
                    <a:pt x="80" y="70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2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6"/>
                  </a:lnTo>
                  <a:lnTo>
                    <a:pt x="3" y="104"/>
                  </a:lnTo>
                  <a:lnTo>
                    <a:pt x="6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77" y="17"/>
                  </a:lnTo>
                  <a:lnTo>
                    <a:pt x="79" y="22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8" y="38"/>
                  </a:lnTo>
                  <a:lnTo>
                    <a:pt x="75" y="42"/>
                  </a:lnTo>
                  <a:lnTo>
                    <a:pt x="73" y="46"/>
                  </a:lnTo>
                  <a:lnTo>
                    <a:pt x="69" y="49"/>
                  </a:lnTo>
                  <a:lnTo>
                    <a:pt x="66" y="52"/>
                  </a:lnTo>
                  <a:lnTo>
                    <a:pt x="56" y="54"/>
                  </a:lnTo>
                  <a:lnTo>
                    <a:pt x="56" y="54"/>
                  </a:lnTo>
                  <a:close/>
                  <a:moveTo>
                    <a:pt x="37" y="10"/>
                  </a:moveTo>
                  <a:lnTo>
                    <a:pt x="26" y="10"/>
                  </a:lnTo>
                  <a:lnTo>
                    <a:pt x="26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4" y="50"/>
                  </a:lnTo>
                  <a:lnTo>
                    <a:pt x="49" y="49"/>
                  </a:lnTo>
                  <a:lnTo>
                    <a:pt x="54" y="47"/>
                  </a:lnTo>
                  <a:lnTo>
                    <a:pt x="59" y="44"/>
                  </a:lnTo>
                  <a:lnTo>
                    <a:pt x="61" y="42"/>
                  </a:lnTo>
                  <a:lnTo>
                    <a:pt x="63" y="38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25"/>
                  </a:lnTo>
                  <a:lnTo>
                    <a:pt x="63" y="22"/>
                  </a:lnTo>
                  <a:lnTo>
                    <a:pt x="61" y="18"/>
                  </a:lnTo>
                  <a:lnTo>
                    <a:pt x="59" y="14"/>
                  </a:lnTo>
                  <a:lnTo>
                    <a:pt x="54" y="12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10"/>
                  </a:lnTo>
                  <a:lnTo>
                    <a:pt x="37" y="10"/>
                  </a:lnTo>
                  <a:close/>
                  <a:moveTo>
                    <a:pt x="39" y="59"/>
                  </a:moveTo>
                  <a:lnTo>
                    <a:pt x="26" y="59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5" y="101"/>
                  </a:lnTo>
                  <a:lnTo>
                    <a:pt x="51" y="100"/>
                  </a:lnTo>
                  <a:lnTo>
                    <a:pt x="56" y="98"/>
                  </a:lnTo>
                  <a:lnTo>
                    <a:pt x="60" y="96"/>
                  </a:lnTo>
                  <a:lnTo>
                    <a:pt x="63" y="92"/>
                  </a:lnTo>
                  <a:lnTo>
                    <a:pt x="66" y="89"/>
                  </a:lnTo>
                  <a:lnTo>
                    <a:pt x="67" y="84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76"/>
                  </a:lnTo>
                  <a:lnTo>
                    <a:pt x="66" y="72"/>
                  </a:lnTo>
                  <a:lnTo>
                    <a:pt x="63" y="68"/>
                  </a:lnTo>
                  <a:lnTo>
                    <a:pt x="60" y="65"/>
                  </a:lnTo>
                  <a:lnTo>
                    <a:pt x="56" y="62"/>
                  </a:lnTo>
                  <a:lnTo>
                    <a:pt x="51" y="61"/>
                  </a:lnTo>
                  <a:lnTo>
                    <a:pt x="45" y="60"/>
                  </a:lnTo>
                  <a:lnTo>
                    <a:pt x="39" y="59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139"/>
            <p:cNvSpPr/>
            <p:nvPr/>
          </p:nvSpPr>
          <p:spPr>
            <a:xfrm>
              <a:off x="9925920" y="740340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8"/>
                  </a:moveTo>
                  <a:lnTo>
                    <a:pt x="86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80" y="75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140"/>
            <p:cNvSpPr/>
            <p:nvPr/>
          </p:nvSpPr>
          <p:spPr>
            <a:xfrm>
              <a:off x="996048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7" y="74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6" y="4"/>
                  </a:lnTo>
                  <a:lnTo>
                    <a:pt x="69" y="8"/>
                  </a:lnTo>
                  <a:lnTo>
                    <a:pt x="72" y="11"/>
                  </a:lnTo>
                  <a:lnTo>
                    <a:pt x="74" y="17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CustomShape 141"/>
            <p:cNvSpPr/>
            <p:nvPr/>
          </p:nvSpPr>
          <p:spPr>
            <a:xfrm>
              <a:off x="999612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7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4" y="117"/>
                  </a:lnTo>
                  <a:lnTo>
                    <a:pt x="19" y="115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5" y="105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8"/>
                  </a:lnTo>
                  <a:lnTo>
                    <a:pt x="14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5" y="106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142"/>
            <p:cNvSpPr/>
            <p:nvPr/>
          </p:nvSpPr>
          <p:spPr>
            <a:xfrm>
              <a:off x="1002924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143"/>
            <p:cNvSpPr/>
            <p:nvPr/>
          </p:nvSpPr>
          <p:spPr>
            <a:xfrm>
              <a:off x="100558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1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8" y="80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2" y="69"/>
                  </a:lnTo>
                  <a:lnTo>
                    <a:pt x="36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2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144"/>
            <p:cNvSpPr/>
            <p:nvPr/>
          </p:nvSpPr>
          <p:spPr>
            <a:xfrm>
              <a:off x="10078200" y="7396560"/>
              <a:ext cx="1728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8" y="29"/>
                  </a:moveTo>
                  <a:lnTo>
                    <a:pt x="25" y="29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5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44" y="89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9" y="93"/>
                  </a:lnTo>
                  <a:lnTo>
                    <a:pt x="45" y="96"/>
                  </a:lnTo>
                  <a:lnTo>
                    <a:pt x="39" y="9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6" y="100"/>
                  </a:lnTo>
                  <a:lnTo>
                    <a:pt x="22" y="99"/>
                  </a:lnTo>
                  <a:lnTo>
                    <a:pt x="19" y="96"/>
                  </a:lnTo>
                  <a:lnTo>
                    <a:pt x="16" y="95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13" y="2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1"/>
                  </a:lnTo>
                  <a:lnTo>
                    <a:pt x="49" y="21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145"/>
            <p:cNvSpPr/>
            <p:nvPr/>
          </p:nvSpPr>
          <p:spPr>
            <a:xfrm>
              <a:off x="10099440" y="7403400"/>
              <a:ext cx="24120" cy="26280"/>
            </a:xfrm>
            <a:custGeom>
              <a:avLst/>
              <a:gdLst/>
              <a:ahLst/>
              <a:cxnLst/>
              <a:rect l="l" t="t" r="r" b="b"/>
              <a:pathLst>
                <a:path w="67" h="81">
                  <a:moveTo>
                    <a:pt x="54" y="62"/>
                  </a:moveTo>
                  <a:lnTo>
                    <a:pt x="54" y="62"/>
                  </a:lnTo>
                  <a:lnTo>
                    <a:pt x="55" y="66"/>
                  </a:lnTo>
                  <a:lnTo>
                    <a:pt x="57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5"/>
                  </a:lnTo>
                  <a:lnTo>
                    <a:pt x="65" y="77"/>
                  </a:lnTo>
                  <a:lnTo>
                    <a:pt x="60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1" y="80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80"/>
                  </a:lnTo>
                  <a:lnTo>
                    <a:pt x="25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6" y="81"/>
                  </a:lnTo>
                  <a:lnTo>
                    <a:pt x="12" y="80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4" y="72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0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4" y="27"/>
                  </a:lnTo>
                  <a:lnTo>
                    <a:pt x="54" y="62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28" y="46"/>
                  </a:lnTo>
                  <a:lnTo>
                    <a:pt x="21" y="48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4"/>
                  </a:lnTo>
                  <a:lnTo>
                    <a:pt x="17" y="68"/>
                  </a:lnTo>
                  <a:lnTo>
                    <a:pt x="21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146"/>
            <p:cNvSpPr/>
            <p:nvPr/>
          </p:nvSpPr>
          <p:spPr>
            <a:xfrm>
              <a:off x="10126080" y="74034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4" h="112">
                  <a:moveTo>
                    <a:pt x="72" y="11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63" y="17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59" y="41"/>
                  </a:lnTo>
                  <a:lnTo>
                    <a:pt x="56" y="45"/>
                  </a:lnTo>
                  <a:lnTo>
                    <a:pt x="51" y="48"/>
                  </a:lnTo>
                  <a:lnTo>
                    <a:pt x="46" y="50"/>
                  </a:lnTo>
                  <a:lnTo>
                    <a:pt x="40" y="51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3" y="53"/>
                  </a:lnTo>
                  <a:lnTo>
                    <a:pt x="22" y="56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60"/>
                  </a:lnTo>
                  <a:lnTo>
                    <a:pt x="23" y="63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7" y="65"/>
                  </a:lnTo>
                  <a:lnTo>
                    <a:pt x="62" y="66"/>
                  </a:lnTo>
                  <a:lnTo>
                    <a:pt x="64" y="69"/>
                  </a:lnTo>
                  <a:lnTo>
                    <a:pt x="66" y="71"/>
                  </a:lnTo>
                  <a:lnTo>
                    <a:pt x="69" y="74"/>
                  </a:lnTo>
                  <a:lnTo>
                    <a:pt x="70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8" y="93"/>
                  </a:lnTo>
                  <a:lnTo>
                    <a:pt x="64" y="99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7" y="110"/>
                  </a:lnTo>
                  <a:lnTo>
                    <a:pt x="39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2" y="112"/>
                  </a:lnTo>
                  <a:lnTo>
                    <a:pt x="17" y="111"/>
                  </a:lnTo>
                  <a:lnTo>
                    <a:pt x="12" y="110"/>
                  </a:lnTo>
                  <a:lnTo>
                    <a:pt x="7" y="107"/>
                  </a:lnTo>
                  <a:lnTo>
                    <a:pt x="5" y="105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3" y="86"/>
                  </a:lnTo>
                  <a:lnTo>
                    <a:pt x="6" y="81"/>
                  </a:lnTo>
                  <a:lnTo>
                    <a:pt x="11" y="77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10" y="68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3" y="53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3" y="45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74" y="2"/>
                  </a:lnTo>
                  <a:lnTo>
                    <a:pt x="72" y="11"/>
                  </a:lnTo>
                  <a:close/>
                  <a:moveTo>
                    <a:pt x="22" y="76"/>
                  </a:moveTo>
                  <a:lnTo>
                    <a:pt x="22" y="76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5" y="95"/>
                  </a:lnTo>
                  <a:lnTo>
                    <a:pt x="17" y="100"/>
                  </a:lnTo>
                  <a:lnTo>
                    <a:pt x="23" y="102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7" y="101"/>
                  </a:lnTo>
                  <a:lnTo>
                    <a:pt x="51" y="99"/>
                  </a:lnTo>
                  <a:lnTo>
                    <a:pt x="53" y="96"/>
                  </a:lnTo>
                  <a:lnTo>
                    <a:pt x="56" y="93"/>
                  </a:lnTo>
                  <a:lnTo>
                    <a:pt x="57" y="90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2"/>
                  </a:lnTo>
                  <a:lnTo>
                    <a:pt x="54" y="80"/>
                  </a:lnTo>
                  <a:lnTo>
                    <a:pt x="51" y="77"/>
                  </a:lnTo>
                  <a:lnTo>
                    <a:pt x="45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2" y="76"/>
                  </a:lnTo>
                  <a:lnTo>
                    <a:pt x="22" y="7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1" y="36"/>
                  </a:lnTo>
                  <a:lnTo>
                    <a:pt x="23" y="39"/>
                  </a:lnTo>
                  <a:lnTo>
                    <a:pt x="28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1" y="42"/>
                  </a:lnTo>
                  <a:lnTo>
                    <a:pt x="47" y="39"/>
                  </a:lnTo>
                  <a:lnTo>
                    <a:pt x="48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18"/>
                  </a:lnTo>
                  <a:lnTo>
                    <a:pt x="47" y="12"/>
                  </a:lnTo>
                  <a:lnTo>
                    <a:pt x="41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28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147"/>
            <p:cNvSpPr/>
            <p:nvPr/>
          </p:nvSpPr>
          <p:spPr>
            <a:xfrm>
              <a:off x="10155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58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3" y="40"/>
                  </a:lnTo>
                  <a:close/>
                  <a:moveTo>
                    <a:pt x="46" y="32"/>
                  </a:moveTo>
                  <a:lnTo>
                    <a:pt x="46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2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CustomShape 148"/>
            <p:cNvSpPr/>
            <p:nvPr/>
          </p:nvSpPr>
          <p:spPr>
            <a:xfrm>
              <a:off x="101836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4" y="11"/>
                  </a:moveTo>
                  <a:lnTo>
                    <a:pt x="34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5" y="50"/>
                  </a:lnTo>
                  <a:lnTo>
                    <a:pt x="46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63"/>
                  </a:lnTo>
                  <a:lnTo>
                    <a:pt x="45" y="66"/>
                  </a:lnTo>
                  <a:lnTo>
                    <a:pt x="43" y="71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6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4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7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3" name="PlaceHolder 149"/>
          <p:cNvSpPr>
            <a:spLocks noGrp="1"/>
          </p:cNvSpPr>
          <p:nvPr>
            <p:ph type="title"/>
          </p:nvPr>
        </p:nvSpPr>
        <p:spPr>
          <a:xfrm>
            <a:off x="360360" y="1116000"/>
            <a:ext cx="9627480" cy="587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Arial"/>
              </a:rPr>
              <a:t>Mastertitelformat bearbeiten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150"/>
          <p:cNvSpPr>
            <a:spLocks noGrp="1"/>
          </p:cNvSpPr>
          <p:nvPr>
            <p:ph type="sldNum"/>
          </p:nvPr>
        </p:nvSpPr>
        <p:spPr>
          <a:xfrm>
            <a:off x="7867800" y="7023960"/>
            <a:ext cx="2493720" cy="40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6FA8D24-EEE9-44FE-BF47-96634F15C8AA}" type="slidenum">
              <a:rPr lang="en-US" sz="21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2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rafik 7"/>
          <p:cNvPicPr/>
          <p:nvPr/>
        </p:nvPicPr>
        <p:blipFill>
          <a:blip r:embed="rId14"/>
          <a:srcRect t="13650" r="786" b="1311"/>
          <a:stretch/>
        </p:blipFill>
        <p:spPr>
          <a:xfrm>
            <a:off x="0" y="1026360"/>
            <a:ext cx="10693080" cy="5727960"/>
          </a:xfrm>
          <a:prstGeom prst="rect">
            <a:avLst/>
          </a:prstGeom>
          <a:ln>
            <a:noFill/>
          </a:ln>
        </p:spPr>
      </p:pic>
      <p:sp>
        <p:nvSpPr>
          <p:cNvPr id="462" name="Line 1"/>
          <p:cNvSpPr/>
          <p:nvPr/>
        </p:nvSpPr>
        <p:spPr>
          <a:xfrm>
            <a:off x="0" y="102600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Line 2"/>
          <p:cNvSpPr/>
          <p:nvPr/>
        </p:nvSpPr>
        <p:spPr>
          <a:xfrm>
            <a:off x="0" y="675468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4" name="Grafik 6"/>
          <p:cNvPicPr/>
          <p:nvPr/>
        </p:nvPicPr>
        <p:blipFill>
          <a:blip r:embed="rId15"/>
          <a:stretch/>
        </p:blipFill>
        <p:spPr>
          <a:xfrm>
            <a:off x="309960" y="166680"/>
            <a:ext cx="2289240" cy="724680"/>
          </a:xfrm>
          <a:prstGeom prst="rect">
            <a:avLst/>
          </a:prstGeom>
          <a:ln>
            <a:noFill/>
          </a:ln>
        </p:spPr>
      </p:pic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360360" y="1847880"/>
            <a:ext cx="9970560" cy="4906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Textmasterformate durch Klicken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Zweite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Dritte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Vierte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Fünfte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66" name="Group 4"/>
          <p:cNvGrpSpPr/>
          <p:nvPr/>
        </p:nvGrpSpPr>
        <p:grpSpPr>
          <a:xfrm>
            <a:off x="383760" y="7001280"/>
            <a:ext cx="1167120" cy="355680"/>
            <a:chOff x="383760" y="7001280"/>
            <a:chExt cx="1167120" cy="355680"/>
          </a:xfrm>
        </p:grpSpPr>
        <p:sp>
          <p:nvSpPr>
            <p:cNvPr id="467" name="CustomShape 5"/>
            <p:cNvSpPr/>
            <p:nvPr/>
          </p:nvSpPr>
          <p:spPr>
            <a:xfrm>
              <a:off x="383760" y="7205760"/>
              <a:ext cx="458280" cy="151200"/>
            </a:xfrm>
            <a:custGeom>
              <a:avLst/>
              <a:gdLst/>
              <a:ahLst/>
              <a:cxnLst/>
              <a:rect l="l" t="t" r="r" b="b"/>
              <a:pathLst>
                <a:path w="1218" h="403">
                  <a:moveTo>
                    <a:pt x="204" y="159"/>
                  </a:moveTo>
                  <a:lnTo>
                    <a:pt x="204" y="159"/>
                  </a:lnTo>
                  <a:lnTo>
                    <a:pt x="204" y="180"/>
                  </a:lnTo>
                  <a:lnTo>
                    <a:pt x="203" y="198"/>
                  </a:lnTo>
                  <a:lnTo>
                    <a:pt x="200" y="214"/>
                  </a:lnTo>
                  <a:lnTo>
                    <a:pt x="197" y="229"/>
                  </a:lnTo>
                  <a:lnTo>
                    <a:pt x="192" y="242"/>
                  </a:lnTo>
                  <a:lnTo>
                    <a:pt x="187" y="254"/>
                  </a:lnTo>
                  <a:lnTo>
                    <a:pt x="180" y="264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2" y="288"/>
                  </a:lnTo>
                  <a:lnTo>
                    <a:pt x="144" y="290"/>
                  </a:lnTo>
                  <a:lnTo>
                    <a:pt x="136" y="292"/>
                  </a:lnTo>
                  <a:lnTo>
                    <a:pt x="126" y="294"/>
                  </a:lnTo>
                  <a:lnTo>
                    <a:pt x="106" y="295"/>
                  </a:lnTo>
                  <a:lnTo>
                    <a:pt x="30" y="295"/>
                  </a:lnTo>
                  <a:lnTo>
                    <a:pt x="30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26" y="24"/>
                  </a:lnTo>
                  <a:lnTo>
                    <a:pt x="136" y="26"/>
                  </a:lnTo>
                  <a:lnTo>
                    <a:pt x="144" y="27"/>
                  </a:lnTo>
                  <a:lnTo>
                    <a:pt x="152" y="31"/>
                  </a:lnTo>
                  <a:lnTo>
                    <a:pt x="160" y="35"/>
                  </a:lnTo>
                  <a:lnTo>
                    <a:pt x="167" y="39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80" y="54"/>
                  </a:lnTo>
                  <a:lnTo>
                    <a:pt x="186" y="65"/>
                  </a:lnTo>
                  <a:lnTo>
                    <a:pt x="192" y="75"/>
                  </a:lnTo>
                  <a:lnTo>
                    <a:pt x="197" y="90"/>
                  </a:lnTo>
                  <a:lnTo>
                    <a:pt x="200" y="104"/>
                  </a:lnTo>
                  <a:lnTo>
                    <a:pt x="203" y="121"/>
                  </a:lnTo>
                  <a:lnTo>
                    <a:pt x="204" y="139"/>
                  </a:lnTo>
                  <a:lnTo>
                    <a:pt x="204" y="159"/>
                  </a:lnTo>
                  <a:close/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  <a:close/>
                  <a:moveTo>
                    <a:pt x="328" y="79"/>
                  </a:moveTo>
                  <a:lnTo>
                    <a:pt x="301" y="79"/>
                  </a:lnTo>
                  <a:lnTo>
                    <a:pt x="301" y="319"/>
                  </a:lnTo>
                  <a:lnTo>
                    <a:pt x="328" y="319"/>
                  </a:lnTo>
                  <a:lnTo>
                    <a:pt x="328" y="79"/>
                  </a:lnTo>
                  <a:lnTo>
                    <a:pt x="328" y="79"/>
                  </a:lnTo>
                  <a:close/>
                  <a:moveTo>
                    <a:pt x="330" y="0"/>
                  </a:moveTo>
                  <a:lnTo>
                    <a:pt x="299" y="0"/>
                  </a:lnTo>
                  <a:lnTo>
                    <a:pt x="299" y="38"/>
                  </a:lnTo>
                  <a:lnTo>
                    <a:pt x="330" y="38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585" y="79"/>
                  </a:moveTo>
                  <a:lnTo>
                    <a:pt x="565" y="79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2" y="95"/>
                  </a:lnTo>
                  <a:lnTo>
                    <a:pt x="555" y="90"/>
                  </a:lnTo>
                  <a:lnTo>
                    <a:pt x="547" y="85"/>
                  </a:lnTo>
                  <a:lnTo>
                    <a:pt x="539" y="81"/>
                  </a:lnTo>
                  <a:lnTo>
                    <a:pt x="531" y="79"/>
                  </a:lnTo>
                  <a:lnTo>
                    <a:pt x="513" y="75"/>
                  </a:lnTo>
                  <a:lnTo>
                    <a:pt x="497" y="75"/>
                  </a:lnTo>
                  <a:lnTo>
                    <a:pt x="497" y="75"/>
                  </a:lnTo>
                  <a:lnTo>
                    <a:pt x="484" y="75"/>
                  </a:lnTo>
                  <a:lnTo>
                    <a:pt x="473" y="77"/>
                  </a:lnTo>
                  <a:lnTo>
                    <a:pt x="462" y="79"/>
                  </a:lnTo>
                  <a:lnTo>
                    <a:pt x="451" y="81"/>
                  </a:lnTo>
                  <a:lnTo>
                    <a:pt x="442" y="85"/>
                  </a:lnTo>
                  <a:lnTo>
                    <a:pt x="433" y="90"/>
                  </a:lnTo>
                  <a:lnTo>
                    <a:pt x="425" y="96"/>
                  </a:lnTo>
                  <a:lnTo>
                    <a:pt x="418" y="102"/>
                  </a:lnTo>
                  <a:lnTo>
                    <a:pt x="412" y="110"/>
                  </a:lnTo>
                  <a:lnTo>
                    <a:pt x="406" y="119"/>
                  </a:lnTo>
                  <a:lnTo>
                    <a:pt x="401" y="127"/>
                  </a:lnTo>
                  <a:lnTo>
                    <a:pt x="397" y="138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91" y="175"/>
                  </a:lnTo>
                  <a:lnTo>
                    <a:pt x="390" y="189"/>
                  </a:lnTo>
                  <a:lnTo>
                    <a:pt x="390" y="189"/>
                  </a:lnTo>
                  <a:lnTo>
                    <a:pt x="391" y="204"/>
                  </a:lnTo>
                  <a:lnTo>
                    <a:pt x="393" y="217"/>
                  </a:lnTo>
                  <a:lnTo>
                    <a:pt x="394" y="229"/>
                  </a:lnTo>
                  <a:lnTo>
                    <a:pt x="396" y="241"/>
                  </a:lnTo>
                  <a:lnTo>
                    <a:pt x="400" y="252"/>
                  </a:lnTo>
                  <a:lnTo>
                    <a:pt x="405" y="260"/>
                  </a:lnTo>
                  <a:lnTo>
                    <a:pt x="409" y="268"/>
                  </a:lnTo>
                  <a:lnTo>
                    <a:pt x="414" y="277"/>
                  </a:lnTo>
                  <a:lnTo>
                    <a:pt x="421" y="283"/>
                  </a:lnTo>
                  <a:lnTo>
                    <a:pt x="429" y="289"/>
                  </a:lnTo>
                  <a:lnTo>
                    <a:pt x="436" y="294"/>
                  </a:lnTo>
                  <a:lnTo>
                    <a:pt x="444" y="297"/>
                  </a:lnTo>
                  <a:lnTo>
                    <a:pt x="454" y="300"/>
                  </a:lnTo>
                  <a:lnTo>
                    <a:pt x="463" y="302"/>
                  </a:lnTo>
                  <a:lnTo>
                    <a:pt x="474" y="303"/>
                  </a:lnTo>
                  <a:lnTo>
                    <a:pt x="486" y="303"/>
                  </a:lnTo>
                  <a:lnTo>
                    <a:pt x="486" y="303"/>
                  </a:lnTo>
                  <a:lnTo>
                    <a:pt x="496" y="303"/>
                  </a:lnTo>
                  <a:lnTo>
                    <a:pt x="505" y="302"/>
                  </a:lnTo>
                  <a:lnTo>
                    <a:pt x="514" y="300"/>
                  </a:lnTo>
                  <a:lnTo>
                    <a:pt x="523" y="296"/>
                  </a:lnTo>
                  <a:lnTo>
                    <a:pt x="532" y="291"/>
                  </a:lnTo>
                  <a:lnTo>
                    <a:pt x="541" y="285"/>
                  </a:lnTo>
                  <a:lnTo>
                    <a:pt x="550" y="279"/>
                  </a:lnTo>
                  <a:lnTo>
                    <a:pt x="557" y="271"/>
                  </a:lnTo>
                  <a:lnTo>
                    <a:pt x="558" y="271"/>
                  </a:lnTo>
                  <a:lnTo>
                    <a:pt x="558" y="314"/>
                  </a:lnTo>
                  <a:lnTo>
                    <a:pt x="558" y="314"/>
                  </a:lnTo>
                  <a:lnTo>
                    <a:pt x="557" y="324"/>
                  </a:lnTo>
                  <a:lnTo>
                    <a:pt x="556" y="332"/>
                  </a:lnTo>
                  <a:lnTo>
                    <a:pt x="553" y="339"/>
                  </a:lnTo>
                  <a:lnTo>
                    <a:pt x="551" y="346"/>
                  </a:lnTo>
                  <a:lnTo>
                    <a:pt x="547" y="352"/>
                  </a:lnTo>
                  <a:lnTo>
                    <a:pt x="544" y="357"/>
                  </a:lnTo>
                  <a:lnTo>
                    <a:pt x="539" y="362"/>
                  </a:lnTo>
                  <a:lnTo>
                    <a:pt x="534" y="366"/>
                  </a:lnTo>
                  <a:lnTo>
                    <a:pt x="528" y="369"/>
                  </a:lnTo>
                  <a:lnTo>
                    <a:pt x="522" y="372"/>
                  </a:lnTo>
                  <a:lnTo>
                    <a:pt x="508" y="376"/>
                  </a:lnTo>
                  <a:lnTo>
                    <a:pt x="493" y="378"/>
                  </a:lnTo>
                  <a:lnTo>
                    <a:pt x="478" y="379"/>
                  </a:lnTo>
                  <a:lnTo>
                    <a:pt x="478" y="379"/>
                  </a:lnTo>
                  <a:lnTo>
                    <a:pt x="457" y="378"/>
                  </a:lnTo>
                  <a:lnTo>
                    <a:pt x="438" y="375"/>
                  </a:lnTo>
                  <a:lnTo>
                    <a:pt x="421" y="372"/>
                  </a:lnTo>
                  <a:lnTo>
                    <a:pt x="406" y="367"/>
                  </a:lnTo>
                  <a:lnTo>
                    <a:pt x="406" y="392"/>
                  </a:lnTo>
                  <a:lnTo>
                    <a:pt x="406" y="392"/>
                  </a:lnTo>
                  <a:lnTo>
                    <a:pt x="423" y="397"/>
                  </a:lnTo>
                  <a:lnTo>
                    <a:pt x="442" y="399"/>
                  </a:lnTo>
                  <a:lnTo>
                    <a:pt x="462" y="402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98" y="402"/>
                  </a:lnTo>
                  <a:lnTo>
                    <a:pt x="516" y="399"/>
                  </a:lnTo>
                  <a:lnTo>
                    <a:pt x="525" y="398"/>
                  </a:lnTo>
                  <a:lnTo>
                    <a:pt x="533" y="394"/>
                  </a:lnTo>
                  <a:lnTo>
                    <a:pt x="541" y="391"/>
                  </a:lnTo>
                  <a:lnTo>
                    <a:pt x="550" y="387"/>
                  </a:lnTo>
                  <a:lnTo>
                    <a:pt x="557" y="381"/>
                  </a:lnTo>
                  <a:lnTo>
                    <a:pt x="564" y="375"/>
                  </a:lnTo>
                  <a:lnTo>
                    <a:pt x="570" y="368"/>
                  </a:lnTo>
                  <a:lnTo>
                    <a:pt x="575" y="360"/>
                  </a:lnTo>
                  <a:lnTo>
                    <a:pt x="579" y="349"/>
                  </a:lnTo>
                  <a:lnTo>
                    <a:pt x="582" y="338"/>
                  </a:lnTo>
                  <a:lnTo>
                    <a:pt x="583" y="325"/>
                  </a:lnTo>
                  <a:lnTo>
                    <a:pt x="585" y="310"/>
                  </a:lnTo>
                  <a:lnTo>
                    <a:pt x="585" y="79"/>
                  </a:lnTo>
                  <a:lnTo>
                    <a:pt x="585" y="79"/>
                  </a:lnTo>
                  <a:close/>
                  <a:moveTo>
                    <a:pt x="558" y="242"/>
                  </a:moveTo>
                  <a:lnTo>
                    <a:pt x="558" y="242"/>
                  </a:lnTo>
                  <a:lnTo>
                    <a:pt x="551" y="250"/>
                  </a:lnTo>
                  <a:lnTo>
                    <a:pt x="543" y="259"/>
                  </a:lnTo>
                  <a:lnTo>
                    <a:pt x="535" y="265"/>
                  </a:lnTo>
                  <a:lnTo>
                    <a:pt x="526" y="271"/>
                  </a:lnTo>
                  <a:lnTo>
                    <a:pt x="517" y="274"/>
                  </a:lnTo>
                  <a:lnTo>
                    <a:pt x="509" y="278"/>
                  </a:lnTo>
                  <a:lnTo>
                    <a:pt x="499" y="280"/>
                  </a:lnTo>
                  <a:lnTo>
                    <a:pt x="490" y="280"/>
                  </a:lnTo>
                  <a:lnTo>
                    <a:pt x="490" y="280"/>
                  </a:lnTo>
                  <a:lnTo>
                    <a:pt x="473" y="279"/>
                  </a:lnTo>
                  <a:lnTo>
                    <a:pt x="466" y="278"/>
                  </a:lnTo>
                  <a:lnTo>
                    <a:pt x="459" y="276"/>
                  </a:lnTo>
                  <a:lnTo>
                    <a:pt x="453" y="272"/>
                  </a:lnTo>
                  <a:lnTo>
                    <a:pt x="447" y="268"/>
                  </a:lnTo>
                  <a:lnTo>
                    <a:pt x="441" y="265"/>
                  </a:lnTo>
                  <a:lnTo>
                    <a:pt x="436" y="260"/>
                  </a:lnTo>
                  <a:lnTo>
                    <a:pt x="432" y="254"/>
                  </a:lnTo>
                  <a:lnTo>
                    <a:pt x="429" y="247"/>
                  </a:lnTo>
                  <a:lnTo>
                    <a:pt x="425" y="240"/>
                  </a:lnTo>
                  <a:lnTo>
                    <a:pt x="423" y="231"/>
                  </a:lnTo>
                  <a:lnTo>
                    <a:pt x="419" y="212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9" y="177"/>
                  </a:lnTo>
                  <a:lnTo>
                    <a:pt x="420" y="166"/>
                  </a:lnTo>
                  <a:lnTo>
                    <a:pt x="421" y="156"/>
                  </a:lnTo>
                  <a:lnTo>
                    <a:pt x="424" y="146"/>
                  </a:lnTo>
                  <a:lnTo>
                    <a:pt x="427" y="138"/>
                  </a:lnTo>
                  <a:lnTo>
                    <a:pt x="431" y="131"/>
                  </a:lnTo>
                  <a:lnTo>
                    <a:pt x="436" y="125"/>
                  </a:lnTo>
                  <a:lnTo>
                    <a:pt x="441" y="119"/>
                  </a:lnTo>
                  <a:lnTo>
                    <a:pt x="445" y="114"/>
                  </a:lnTo>
                  <a:lnTo>
                    <a:pt x="451" y="109"/>
                  </a:lnTo>
                  <a:lnTo>
                    <a:pt x="459" y="105"/>
                  </a:lnTo>
                  <a:lnTo>
                    <a:pt x="466" y="103"/>
                  </a:lnTo>
                  <a:lnTo>
                    <a:pt x="473" y="101"/>
                  </a:lnTo>
                  <a:lnTo>
                    <a:pt x="481" y="99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516" y="99"/>
                  </a:lnTo>
                  <a:lnTo>
                    <a:pt x="532" y="103"/>
                  </a:lnTo>
                  <a:lnTo>
                    <a:pt x="539" y="105"/>
                  </a:lnTo>
                  <a:lnTo>
                    <a:pt x="546" y="109"/>
                  </a:lnTo>
                  <a:lnTo>
                    <a:pt x="552" y="113"/>
                  </a:lnTo>
                  <a:lnTo>
                    <a:pt x="558" y="117"/>
                  </a:lnTo>
                  <a:lnTo>
                    <a:pt x="558" y="242"/>
                  </a:lnTo>
                  <a:lnTo>
                    <a:pt x="558" y="242"/>
                  </a:lnTo>
                  <a:close/>
                  <a:moveTo>
                    <a:pt x="687" y="79"/>
                  </a:moveTo>
                  <a:lnTo>
                    <a:pt x="660" y="79"/>
                  </a:lnTo>
                  <a:lnTo>
                    <a:pt x="660" y="319"/>
                  </a:lnTo>
                  <a:lnTo>
                    <a:pt x="687" y="319"/>
                  </a:lnTo>
                  <a:lnTo>
                    <a:pt x="687" y="79"/>
                  </a:lnTo>
                  <a:lnTo>
                    <a:pt x="687" y="79"/>
                  </a:lnTo>
                  <a:close/>
                  <a:moveTo>
                    <a:pt x="689" y="0"/>
                  </a:moveTo>
                  <a:lnTo>
                    <a:pt x="658" y="0"/>
                  </a:lnTo>
                  <a:lnTo>
                    <a:pt x="658" y="38"/>
                  </a:lnTo>
                  <a:lnTo>
                    <a:pt x="689" y="38"/>
                  </a:lnTo>
                  <a:lnTo>
                    <a:pt x="689" y="0"/>
                  </a:lnTo>
                  <a:lnTo>
                    <a:pt x="689" y="0"/>
                  </a:lnTo>
                  <a:close/>
                  <a:moveTo>
                    <a:pt x="899" y="289"/>
                  </a:moveTo>
                  <a:lnTo>
                    <a:pt x="899" y="289"/>
                  </a:lnTo>
                  <a:lnTo>
                    <a:pt x="888" y="292"/>
                  </a:lnTo>
                  <a:lnTo>
                    <a:pt x="876" y="296"/>
                  </a:lnTo>
                  <a:lnTo>
                    <a:pt x="864" y="298"/>
                  </a:lnTo>
                  <a:lnTo>
                    <a:pt x="852" y="298"/>
                  </a:lnTo>
                  <a:lnTo>
                    <a:pt x="852" y="298"/>
                  </a:lnTo>
                  <a:lnTo>
                    <a:pt x="840" y="298"/>
                  </a:lnTo>
                  <a:lnTo>
                    <a:pt x="831" y="296"/>
                  </a:lnTo>
                  <a:lnTo>
                    <a:pt x="823" y="292"/>
                  </a:lnTo>
                  <a:lnTo>
                    <a:pt x="817" y="288"/>
                  </a:lnTo>
                  <a:lnTo>
                    <a:pt x="814" y="280"/>
                  </a:lnTo>
                  <a:lnTo>
                    <a:pt x="813" y="272"/>
                  </a:lnTo>
                  <a:lnTo>
                    <a:pt x="811" y="260"/>
                  </a:lnTo>
                  <a:lnTo>
                    <a:pt x="811" y="247"/>
                  </a:lnTo>
                  <a:lnTo>
                    <a:pt x="811" y="101"/>
                  </a:lnTo>
                  <a:lnTo>
                    <a:pt x="894" y="101"/>
                  </a:lnTo>
                  <a:lnTo>
                    <a:pt x="894" y="79"/>
                  </a:lnTo>
                  <a:lnTo>
                    <a:pt x="811" y="79"/>
                  </a:lnTo>
                  <a:lnTo>
                    <a:pt x="811" y="25"/>
                  </a:lnTo>
                  <a:lnTo>
                    <a:pt x="793" y="25"/>
                  </a:lnTo>
                  <a:lnTo>
                    <a:pt x="786" y="78"/>
                  </a:lnTo>
                  <a:lnTo>
                    <a:pt x="741" y="83"/>
                  </a:lnTo>
                  <a:lnTo>
                    <a:pt x="741" y="101"/>
                  </a:lnTo>
                  <a:lnTo>
                    <a:pt x="784" y="101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5" y="266"/>
                  </a:lnTo>
                  <a:lnTo>
                    <a:pt x="787" y="283"/>
                  </a:lnTo>
                  <a:lnTo>
                    <a:pt x="791" y="296"/>
                  </a:lnTo>
                  <a:lnTo>
                    <a:pt x="793" y="301"/>
                  </a:lnTo>
                  <a:lnTo>
                    <a:pt x="797" y="306"/>
                  </a:lnTo>
                  <a:lnTo>
                    <a:pt x="801" y="309"/>
                  </a:lnTo>
                  <a:lnTo>
                    <a:pt x="804" y="313"/>
                  </a:lnTo>
                  <a:lnTo>
                    <a:pt x="809" y="316"/>
                  </a:lnTo>
                  <a:lnTo>
                    <a:pt x="815" y="319"/>
                  </a:lnTo>
                  <a:lnTo>
                    <a:pt x="828" y="321"/>
                  </a:lnTo>
                  <a:lnTo>
                    <a:pt x="845" y="322"/>
                  </a:lnTo>
                  <a:lnTo>
                    <a:pt x="845" y="322"/>
                  </a:lnTo>
                  <a:lnTo>
                    <a:pt x="859" y="321"/>
                  </a:lnTo>
                  <a:lnTo>
                    <a:pt x="874" y="319"/>
                  </a:lnTo>
                  <a:lnTo>
                    <a:pt x="887" y="316"/>
                  </a:lnTo>
                  <a:lnTo>
                    <a:pt x="899" y="312"/>
                  </a:lnTo>
                  <a:lnTo>
                    <a:pt x="899" y="289"/>
                  </a:lnTo>
                  <a:lnTo>
                    <a:pt x="899" y="289"/>
                  </a:lnTo>
                  <a:close/>
                  <a:moveTo>
                    <a:pt x="1046" y="180"/>
                  </a:moveTo>
                  <a:lnTo>
                    <a:pt x="1046" y="180"/>
                  </a:lnTo>
                  <a:lnTo>
                    <a:pt x="1018" y="181"/>
                  </a:lnTo>
                  <a:lnTo>
                    <a:pt x="1006" y="182"/>
                  </a:lnTo>
                  <a:lnTo>
                    <a:pt x="994" y="183"/>
                  </a:lnTo>
                  <a:lnTo>
                    <a:pt x="983" y="187"/>
                  </a:lnTo>
                  <a:lnTo>
                    <a:pt x="972" y="190"/>
                  </a:lnTo>
                  <a:lnTo>
                    <a:pt x="964" y="195"/>
                  </a:lnTo>
                  <a:lnTo>
                    <a:pt x="957" y="202"/>
                  </a:lnTo>
                  <a:lnTo>
                    <a:pt x="957" y="202"/>
                  </a:lnTo>
                  <a:lnTo>
                    <a:pt x="948" y="211"/>
                  </a:lnTo>
                  <a:lnTo>
                    <a:pt x="943" y="223"/>
                  </a:lnTo>
                  <a:lnTo>
                    <a:pt x="940" y="236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40" y="267"/>
                  </a:lnTo>
                  <a:lnTo>
                    <a:pt x="943" y="280"/>
                  </a:lnTo>
                  <a:lnTo>
                    <a:pt x="949" y="292"/>
                  </a:lnTo>
                  <a:lnTo>
                    <a:pt x="957" y="302"/>
                  </a:lnTo>
                  <a:lnTo>
                    <a:pt x="957" y="302"/>
                  </a:lnTo>
                  <a:lnTo>
                    <a:pt x="963" y="307"/>
                  </a:lnTo>
                  <a:lnTo>
                    <a:pt x="969" y="310"/>
                  </a:lnTo>
                  <a:lnTo>
                    <a:pt x="976" y="314"/>
                  </a:lnTo>
                  <a:lnTo>
                    <a:pt x="984" y="318"/>
                  </a:lnTo>
                  <a:lnTo>
                    <a:pt x="993" y="320"/>
                  </a:lnTo>
                  <a:lnTo>
                    <a:pt x="1001" y="321"/>
                  </a:lnTo>
                  <a:lnTo>
                    <a:pt x="1018" y="322"/>
                  </a:lnTo>
                  <a:lnTo>
                    <a:pt x="1018" y="322"/>
                  </a:lnTo>
                  <a:lnTo>
                    <a:pt x="1029" y="322"/>
                  </a:lnTo>
                  <a:lnTo>
                    <a:pt x="1040" y="320"/>
                  </a:lnTo>
                  <a:lnTo>
                    <a:pt x="1049" y="319"/>
                  </a:lnTo>
                  <a:lnTo>
                    <a:pt x="1059" y="315"/>
                  </a:lnTo>
                  <a:lnTo>
                    <a:pt x="1068" y="310"/>
                  </a:lnTo>
                  <a:lnTo>
                    <a:pt x="1078" y="306"/>
                  </a:lnTo>
                  <a:lnTo>
                    <a:pt x="1086" y="300"/>
                  </a:lnTo>
                  <a:lnTo>
                    <a:pt x="1095" y="294"/>
                  </a:lnTo>
                  <a:lnTo>
                    <a:pt x="1095" y="294"/>
                  </a:lnTo>
                  <a:lnTo>
                    <a:pt x="1098" y="319"/>
                  </a:lnTo>
                  <a:lnTo>
                    <a:pt x="1119" y="319"/>
                  </a:lnTo>
                  <a:lnTo>
                    <a:pt x="1119" y="144"/>
                  </a:lnTo>
                  <a:lnTo>
                    <a:pt x="1119" y="144"/>
                  </a:lnTo>
                  <a:lnTo>
                    <a:pt x="1116" y="125"/>
                  </a:lnTo>
                  <a:lnTo>
                    <a:pt x="1115" y="116"/>
                  </a:lnTo>
                  <a:lnTo>
                    <a:pt x="1113" y="109"/>
                  </a:lnTo>
                  <a:lnTo>
                    <a:pt x="1110" y="102"/>
                  </a:lnTo>
                  <a:lnTo>
                    <a:pt x="1107" y="97"/>
                  </a:lnTo>
                  <a:lnTo>
                    <a:pt x="1102" y="92"/>
                  </a:lnTo>
                  <a:lnTo>
                    <a:pt x="1097" y="87"/>
                  </a:lnTo>
                  <a:lnTo>
                    <a:pt x="1091" y="84"/>
                  </a:lnTo>
                  <a:lnTo>
                    <a:pt x="1085" y="81"/>
                  </a:lnTo>
                  <a:lnTo>
                    <a:pt x="1071" y="78"/>
                  </a:lnTo>
                  <a:lnTo>
                    <a:pt x="1053" y="75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17" y="75"/>
                  </a:lnTo>
                  <a:lnTo>
                    <a:pt x="998" y="75"/>
                  </a:lnTo>
                  <a:lnTo>
                    <a:pt x="976" y="78"/>
                  </a:lnTo>
                  <a:lnTo>
                    <a:pt x="957" y="83"/>
                  </a:lnTo>
                  <a:lnTo>
                    <a:pt x="957" y="105"/>
                  </a:lnTo>
                  <a:lnTo>
                    <a:pt x="957" y="105"/>
                  </a:lnTo>
                  <a:lnTo>
                    <a:pt x="977" y="102"/>
                  </a:lnTo>
                  <a:lnTo>
                    <a:pt x="996" y="99"/>
                  </a:lnTo>
                  <a:lnTo>
                    <a:pt x="1014" y="97"/>
                  </a:lnTo>
                  <a:lnTo>
                    <a:pt x="1029" y="97"/>
                  </a:lnTo>
                  <a:lnTo>
                    <a:pt x="1029" y="97"/>
                  </a:lnTo>
                  <a:lnTo>
                    <a:pt x="1044" y="97"/>
                  </a:lnTo>
                  <a:lnTo>
                    <a:pt x="1058" y="98"/>
                  </a:lnTo>
                  <a:lnTo>
                    <a:pt x="1068" y="101"/>
                  </a:lnTo>
                  <a:lnTo>
                    <a:pt x="1077" y="105"/>
                  </a:lnTo>
                  <a:lnTo>
                    <a:pt x="1080" y="108"/>
                  </a:lnTo>
                  <a:lnTo>
                    <a:pt x="1084" y="111"/>
                  </a:lnTo>
                  <a:lnTo>
                    <a:pt x="1086" y="115"/>
                  </a:lnTo>
                  <a:lnTo>
                    <a:pt x="1088" y="120"/>
                  </a:lnTo>
                  <a:lnTo>
                    <a:pt x="1090" y="131"/>
                  </a:lnTo>
                  <a:lnTo>
                    <a:pt x="1091" y="146"/>
                  </a:lnTo>
                  <a:lnTo>
                    <a:pt x="1091" y="181"/>
                  </a:lnTo>
                  <a:lnTo>
                    <a:pt x="1091" y="181"/>
                  </a:lnTo>
                  <a:lnTo>
                    <a:pt x="1046" y="180"/>
                  </a:lnTo>
                  <a:close/>
                  <a:moveTo>
                    <a:pt x="1091" y="268"/>
                  </a:moveTo>
                  <a:lnTo>
                    <a:pt x="1091" y="268"/>
                  </a:lnTo>
                  <a:lnTo>
                    <a:pt x="1085" y="276"/>
                  </a:lnTo>
                  <a:lnTo>
                    <a:pt x="1078" y="282"/>
                  </a:lnTo>
                  <a:lnTo>
                    <a:pt x="1071" y="286"/>
                  </a:lnTo>
                  <a:lnTo>
                    <a:pt x="1062" y="291"/>
                  </a:lnTo>
                  <a:lnTo>
                    <a:pt x="1054" y="295"/>
                  </a:lnTo>
                  <a:lnTo>
                    <a:pt x="1044" y="297"/>
                  </a:lnTo>
                  <a:lnTo>
                    <a:pt x="1034" y="298"/>
                  </a:lnTo>
                  <a:lnTo>
                    <a:pt x="1023" y="298"/>
                  </a:lnTo>
                  <a:lnTo>
                    <a:pt x="1023" y="298"/>
                  </a:lnTo>
                  <a:lnTo>
                    <a:pt x="1011" y="298"/>
                  </a:lnTo>
                  <a:lnTo>
                    <a:pt x="1001" y="296"/>
                  </a:lnTo>
                  <a:lnTo>
                    <a:pt x="992" y="294"/>
                  </a:lnTo>
                  <a:lnTo>
                    <a:pt x="983" y="289"/>
                  </a:lnTo>
                  <a:lnTo>
                    <a:pt x="976" y="283"/>
                  </a:lnTo>
                  <a:lnTo>
                    <a:pt x="971" y="274"/>
                  </a:lnTo>
                  <a:lnTo>
                    <a:pt x="969" y="265"/>
                  </a:lnTo>
                  <a:lnTo>
                    <a:pt x="967" y="253"/>
                  </a:lnTo>
                  <a:lnTo>
                    <a:pt x="967" y="253"/>
                  </a:lnTo>
                  <a:lnTo>
                    <a:pt x="967" y="241"/>
                  </a:lnTo>
                  <a:lnTo>
                    <a:pt x="970" y="231"/>
                  </a:lnTo>
                  <a:lnTo>
                    <a:pt x="973" y="223"/>
                  </a:lnTo>
                  <a:lnTo>
                    <a:pt x="978" y="217"/>
                  </a:lnTo>
                  <a:lnTo>
                    <a:pt x="978" y="217"/>
                  </a:lnTo>
                  <a:lnTo>
                    <a:pt x="983" y="213"/>
                  </a:lnTo>
                  <a:lnTo>
                    <a:pt x="989" y="210"/>
                  </a:lnTo>
                  <a:lnTo>
                    <a:pt x="995" y="206"/>
                  </a:lnTo>
                  <a:lnTo>
                    <a:pt x="1004" y="205"/>
                  </a:lnTo>
                  <a:lnTo>
                    <a:pt x="1023" y="201"/>
                  </a:lnTo>
                  <a:lnTo>
                    <a:pt x="1048" y="201"/>
                  </a:lnTo>
                  <a:lnTo>
                    <a:pt x="1048" y="201"/>
                  </a:lnTo>
                  <a:lnTo>
                    <a:pt x="1067" y="201"/>
                  </a:lnTo>
                  <a:lnTo>
                    <a:pt x="1091" y="204"/>
                  </a:lnTo>
                  <a:lnTo>
                    <a:pt x="1091" y="268"/>
                  </a:lnTo>
                  <a:lnTo>
                    <a:pt x="1091" y="268"/>
                  </a:lnTo>
                  <a:close/>
                  <a:moveTo>
                    <a:pt x="1218" y="0"/>
                  </a:moveTo>
                  <a:lnTo>
                    <a:pt x="1192" y="0"/>
                  </a:lnTo>
                  <a:lnTo>
                    <a:pt x="1192" y="319"/>
                  </a:lnTo>
                  <a:lnTo>
                    <a:pt x="1218" y="319"/>
                  </a:lnTo>
                  <a:lnTo>
                    <a:pt x="1218" y="0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6"/>
            <p:cNvSpPr/>
            <p:nvPr/>
          </p:nvSpPr>
          <p:spPr>
            <a:xfrm>
              <a:off x="394920" y="7213680"/>
              <a:ext cx="65160" cy="102600"/>
            </a:xfrm>
            <a:custGeom>
              <a:avLst/>
              <a:gdLst/>
              <a:ahLst/>
              <a:cxnLst/>
              <a:rect l="l" t="t" r="r" b="b"/>
              <a:pathLst>
                <a:path w="174" h="272">
                  <a:moveTo>
                    <a:pt x="174" y="136"/>
                  </a:moveTo>
                  <a:lnTo>
                    <a:pt x="174" y="136"/>
                  </a:lnTo>
                  <a:lnTo>
                    <a:pt x="174" y="157"/>
                  </a:lnTo>
                  <a:lnTo>
                    <a:pt x="173" y="175"/>
                  </a:lnTo>
                  <a:lnTo>
                    <a:pt x="170" y="191"/>
                  </a:lnTo>
                  <a:lnTo>
                    <a:pt x="167" y="206"/>
                  </a:lnTo>
                  <a:lnTo>
                    <a:pt x="162" y="219"/>
                  </a:lnTo>
                  <a:lnTo>
                    <a:pt x="157" y="231"/>
                  </a:lnTo>
                  <a:lnTo>
                    <a:pt x="150" y="241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37" y="255"/>
                  </a:lnTo>
                  <a:lnTo>
                    <a:pt x="130" y="260"/>
                  </a:lnTo>
                  <a:lnTo>
                    <a:pt x="122" y="265"/>
                  </a:lnTo>
                  <a:lnTo>
                    <a:pt x="114" y="267"/>
                  </a:lnTo>
                  <a:lnTo>
                    <a:pt x="106" y="269"/>
                  </a:lnTo>
                  <a:lnTo>
                    <a:pt x="96" y="271"/>
                  </a:lnTo>
                  <a:lnTo>
                    <a:pt x="76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6" y="1"/>
                  </a:lnTo>
                  <a:lnTo>
                    <a:pt x="106" y="3"/>
                  </a:lnTo>
                  <a:lnTo>
                    <a:pt x="114" y="4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50" y="31"/>
                  </a:lnTo>
                  <a:lnTo>
                    <a:pt x="156" y="42"/>
                  </a:lnTo>
                  <a:lnTo>
                    <a:pt x="162" y="52"/>
                  </a:lnTo>
                  <a:lnTo>
                    <a:pt x="167" y="67"/>
                  </a:lnTo>
                  <a:lnTo>
                    <a:pt x="170" y="81"/>
                  </a:lnTo>
                  <a:lnTo>
                    <a:pt x="173" y="98"/>
                  </a:lnTo>
                  <a:lnTo>
                    <a:pt x="174" y="116"/>
                  </a:lnTo>
                  <a:lnTo>
                    <a:pt x="174" y="13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7"/>
            <p:cNvSpPr/>
            <p:nvPr/>
          </p:nvSpPr>
          <p:spPr>
            <a:xfrm>
              <a:off x="383760" y="7205760"/>
              <a:ext cx="87840" cy="119520"/>
            </a:xfrm>
            <a:custGeom>
              <a:avLst/>
              <a:gdLst/>
              <a:ahLst/>
              <a:cxnLst/>
              <a:rect l="l" t="t" r="r" b="b"/>
              <a:pathLst>
                <a:path w="235" h="319"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8"/>
            <p:cNvSpPr/>
            <p:nvPr/>
          </p:nvSpPr>
          <p:spPr>
            <a:xfrm>
              <a:off x="49680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9"/>
            <p:cNvSpPr/>
            <p:nvPr/>
          </p:nvSpPr>
          <p:spPr>
            <a:xfrm>
              <a:off x="496800" y="7205760"/>
              <a:ext cx="1080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CustomShape 10"/>
            <p:cNvSpPr/>
            <p:nvPr/>
          </p:nvSpPr>
          <p:spPr>
            <a:xfrm>
              <a:off x="530640" y="7233840"/>
              <a:ext cx="73080" cy="122760"/>
            </a:xfrm>
            <a:custGeom>
              <a:avLst/>
              <a:gdLst/>
              <a:ahLst/>
              <a:cxnLst/>
              <a:rect l="l" t="t" r="r" b="b"/>
              <a:pathLst>
                <a:path w="195" h="328">
                  <a:moveTo>
                    <a:pt x="195" y="4"/>
                  </a:moveTo>
                  <a:lnTo>
                    <a:pt x="175" y="4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3" y="15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6" y="44"/>
                  </a:lnTo>
                  <a:lnTo>
                    <a:pt x="11" y="52"/>
                  </a:lnTo>
                  <a:lnTo>
                    <a:pt x="7" y="63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29"/>
                  </a:lnTo>
                  <a:lnTo>
                    <a:pt x="3" y="142"/>
                  </a:lnTo>
                  <a:lnTo>
                    <a:pt x="4" y="154"/>
                  </a:lnTo>
                  <a:lnTo>
                    <a:pt x="6" y="166"/>
                  </a:lnTo>
                  <a:lnTo>
                    <a:pt x="10" y="177"/>
                  </a:lnTo>
                  <a:lnTo>
                    <a:pt x="15" y="185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1" y="208"/>
                  </a:lnTo>
                  <a:lnTo>
                    <a:pt x="39" y="214"/>
                  </a:lnTo>
                  <a:lnTo>
                    <a:pt x="46" y="219"/>
                  </a:lnTo>
                  <a:lnTo>
                    <a:pt x="54" y="222"/>
                  </a:lnTo>
                  <a:lnTo>
                    <a:pt x="64" y="225"/>
                  </a:lnTo>
                  <a:lnTo>
                    <a:pt x="73" y="227"/>
                  </a:lnTo>
                  <a:lnTo>
                    <a:pt x="8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6" y="228"/>
                  </a:lnTo>
                  <a:lnTo>
                    <a:pt x="115" y="227"/>
                  </a:lnTo>
                  <a:lnTo>
                    <a:pt x="124" y="225"/>
                  </a:lnTo>
                  <a:lnTo>
                    <a:pt x="133" y="221"/>
                  </a:lnTo>
                  <a:lnTo>
                    <a:pt x="142" y="216"/>
                  </a:lnTo>
                  <a:lnTo>
                    <a:pt x="151" y="210"/>
                  </a:lnTo>
                  <a:lnTo>
                    <a:pt x="160" y="204"/>
                  </a:lnTo>
                  <a:lnTo>
                    <a:pt x="167" y="196"/>
                  </a:lnTo>
                  <a:lnTo>
                    <a:pt x="168" y="196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7" y="249"/>
                  </a:lnTo>
                  <a:lnTo>
                    <a:pt x="166" y="257"/>
                  </a:lnTo>
                  <a:lnTo>
                    <a:pt x="163" y="264"/>
                  </a:lnTo>
                  <a:lnTo>
                    <a:pt x="161" y="271"/>
                  </a:lnTo>
                  <a:lnTo>
                    <a:pt x="157" y="277"/>
                  </a:lnTo>
                  <a:lnTo>
                    <a:pt x="154" y="282"/>
                  </a:lnTo>
                  <a:lnTo>
                    <a:pt x="149" y="287"/>
                  </a:lnTo>
                  <a:lnTo>
                    <a:pt x="144" y="291"/>
                  </a:lnTo>
                  <a:lnTo>
                    <a:pt x="138" y="294"/>
                  </a:lnTo>
                  <a:lnTo>
                    <a:pt x="132" y="297"/>
                  </a:lnTo>
                  <a:lnTo>
                    <a:pt x="118" y="301"/>
                  </a:lnTo>
                  <a:lnTo>
                    <a:pt x="103" y="303"/>
                  </a:lnTo>
                  <a:lnTo>
                    <a:pt x="88" y="304"/>
                  </a:lnTo>
                  <a:lnTo>
                    <a:pt x="88" y="304"/>
                  </a:lnTo>
                  <a:lnTo>
                    <a:pt x="67" y="303"/>
                  </a:lnTo>
                  <a:lnTo>
                    <a:pt x="48" y="300"/>
                  </a:lnTo>
                  <a:lnTo>
                    <a:pt x="31" y="297"/>
                  </a:lnTo>
                  <a:lnTo>
                    <a:pt x="16" y="292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33" y="322"/>
                  </a:lnTo>
                  <a:lnTo>
                    <a:pt x="52" y="324"/>
                  </a:lnTo>
                  <a:lnTo>
                    <a:pt x="72" y="327"/>
                  </a:lnTo>
                  <a:lnTo>
                    <a:pt x="91" y="328"/>
                  </a:lnTo>
                  <a:lnTo>
                    <a:pt x="91" y="328"/>
                  </a:lnTo>
                  <a:lnTo>
                    <a:pt x="108" y="327"/>
                  </a:lnTo>
                  <a:lnTo>
                    <a:pt x="126" y="324"/>
                  </a:lnTo>
                  <a:lnTo>
                    <a:pt x="135" y="323"/>
                  </a:lnTo>
                  <a:lnTo>
                    <a:pt x="143" y="319"/>
                  </a:lnTo>
                  <a:lnTo>
                    <a:pt x="151" y="316"/>
                  </a:lnTo>
                  <a:lnTo>
                    <a:pt x="160" y="312"/>
                  </a:lnTo>
                  <a:lnTo>
                    <a:pt x="167" y="306"/>
                  </a:lnTo>
                  <a:lnTo>
                    <a:pt x="174" y="300"/>
                  </a:lnTo>
                  <a:lnTo>
                    <a:pt x="180" y="293"/>
                  </a:lnTo>
                  <a:lnTo>
                    <a:pt x="185" y="285"/>
                  </a:lnTo>
                  <a:lnTo>
                    <a:pt x="189" y="274"/>
                  </a:lnTo>
                  <a:lnTo>
                    <a:pt x="192" y="263"/>
                  </a:lnTo>
                  <a:lnTo>
                    <a:pt x="193" y="250"/>
                  </a:lnTo>
                  <a:lnTo>
                    <a:pt x="195" y="235"/>
                  </a:lnTo>
                  <a:lnTo>
                    <a:pt x="195" y="4"/>
                  </a:lnTo>
                  <a:lnTo>
                    <a:pt x="195" y="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CustomShape 11"/>
            <p:cNvSpPr/>
            <p:nvPr/>
          </p:nvSpPr>
          <p:spPr>
            <a:xfrm>
              <a:off x="540720" y="7241760"/>
              <a:ext cx="52920" cy="68400"/>
            </a:xfrm>
            <a:custGeom>
              <a:avLst/>
              <a:gdLst/>
              <a:ahLst/>
              <a:cxnLst/>
              <a:rect l="l" t="t" r="r" b="b"/>
              <a:pathLst>
                <a:path w="140" h="182">
                  <a:moveTo>
                    <a:pt x="140" y="144"/>
                  </a:moveTo>
                  <a:lnTo>
                    <a:pt x="140" y="144"/>
                  </a:lnTo>
                  <a:lnTo>
                    <a:pt x="133" y="152"/>
                  </a:lnTo>
                  <a:lnTo>
                    <a:pt x="125" y="161"/>
                  </a:lnTo>
                  <a:lnTo>
                    <a:pt x="117" y="167"/>
                  </a:lnTo>
                  <a:lnTo>
                    <a:pt x="108" y="173"/>
                  </a:lnTo>
                  <a:lnTo>
                    <a:pt x="99" y="176"/>
                  </a:lnTo>
                  <a:lnTo>
                    <a:pt x="91" y="180"/>
                  </a:lnTo>
                  <a:lnTo>
                    <a:pt x="81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55" y="181"/>
                  </a:lnTo>
                  <a:lnTo>
                    <a:pt x="48" y="180"/>
                  </a:lnTo>
                  <a:lnTo>
                    <a:pt x="41" y="178"/>
                  </a:lnTo>
                  <a:lnTo>
                    <a:pt x="35" y="174"/>
                  </a:lnTo>
                  <a:lnTo>
                    <a:pt x="29" y="170"/>
                  </a:lnTo>
                  <a:lnTo>
                    <a:pt x="23" y="167"/>
                  </a:lnTo>
                  <a:lnTo>
                    <a:pt x="18" y="162"/>
                  </a:lnTo>
                  <a:lnTo>
                    <a:pt x="14" y="156"/>
                  </a:lnTo>
                  <a:lnTo>
                    <a:pt x="11" y="149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1" y="11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2" y="68"/>
                  </a:lnTo>
                  <a:lnTo>
                    <a:pt x="3" y="58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7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3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8" y="1"/>
                  </a:lnTo>
                  <a:lnTo>
                    <a:pt x="114" y="5"/>
                  </a:lnTo>
                  <a:lnTo>
                    <a:pt x="121" y="7"/>
                  </a:lnTo>
                  <a:lnTo>
                    <a:pt x="128" y="11"/>
                  </a:lnTo>
                  <a:lnTo>
                    <a:pt x="134" y="15"/>
                  </a:lnTo>
                  <a:lnTo>
                    <a:pt x="140" y="19"/>
                  </a:lnTo>
                  <a:lnTo>
                    <a:pt x="140" y="144"/>
                  </a:lnTo>
                  <a:lnTo>
                    <a:pt x="140" y="14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CustomShape 12"/>
            <p:cNvSpPr/>
            <p:nvPr/>
          </p:nvSpPr>
          <p:spPr>
            <a:xfrm>
              <a:off x="63252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CustomShape 13"/>
            <p:cNvSpPr/>
            <p:nvPr/>
          </p:nvSpPr>
          <p:spPr>
            <a:xfrm>
              <a:off x="631080" y="7205760"/>
              <a:ext cx="1224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CustomShape 14"/>
            <p:cNvSpPr/>
            <p:nvPr/>
          </p:nvSpPr>
          <p:spPr>
            <a:xfrm>
              <a:off x="662760" y="72147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7">
                  <a:moveTo>
                    <a:pt x="158" y="264"/>
                  </a:moveTo>
                  <a:lnTo>
                    <a:pt x="158" y="264"/>
                  </a:lnTo>
                  <a:lnTo>
                    <a:pt x="147" y="267"/>
                  </a:lnTo>
                  <a:lnTo>
                    <a:pt x="135" y="271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99" y="273"/>
                  </a:lnTo>
                  <a:lnTo>
                    <a:pt x="90" y="271"/>
                  </a:lnTo>
                  <a:lnTo>
                    <a:pt x="82" y="267"/>
                  </a:lnTo>
                  <a:lnTo>
                    <a:pt x="76" y="263"/>
                  </a:lnTo>
                  <a:lnTo>
                    <a:pt x="73" y="255"/>
                  </a:lnTo>
                  <a:lnTo>
                    <a:pt x="72" y="247"/>
                  </a:lnTo>
                  <a:lnTo>
                    <a:pt x="70" y="235"/>
                  </a:lnTo>
                  <a:lnTo>
                    <a:pt x="70" y="222"/>
                  </a:lnTo>
                  <a:lnTo>
                    <a:pt x="70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0" y="54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6" y="258"/>
                  </a:lnTo>
                  <a:lnTo>
                    <a:pt x="50" y="271"/>
                  </a:lnTo>
                  <a:lnTo>
                    <a:pt x="52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8" y="291"/>
                  </a:lnTo>
                  <a:lnTo>
                    <a:pt x="74" y="294"/>
                  </a:lnTo>
                  <a:lnTo>
                    <a:pt x="8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18" y="296"/>
                  </a:lnTo>
                  <a:lnTo>
                    <a:pt x="133" y="294"/>
                  </a:lnTo>
                  <a:lnTo>
                    <a:pt x="146" y="291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" name="CustomShape 15"/>
            <p:cNvSpPr/>
            <p:nvPr/>
          </p:nvSpPr>
          <p:spPr>
            <a:xfrm>
              <a:off x="737640" y="72327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8">
                  <a:moveTo>
                    <a:pt x="107" y="106"/>
                  </a:moveTo>
                  <a:lnTo>
                    <a:pt x="107" y="106"/>
                  </a:lnTo>
                  <a:lnTo>
                    <a:pt x="79" y="107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3" y="116"/>
                  </a:lnTo>
                  <a:lnTo>
                    <a:pt x="25" y="121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9" y="137"/>
                  </a:lnTo>
                  <a:lnTo>
                    <a:pt x="4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4" y="206"/>
                  </a:lnTo>
                  <a:lnTo>
                    <a:pt x="10" y="21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6"/>
                  </a:lnTo>
                  <a:lnTo>
                    <a:pt x="37" y="240"/>
                  </a:lnTo>
                  <a:lnTo>
                    <a:pt x="45" y="244"/>
                  </a:lnTo>
                  <a:lnTo>
                    <a:pt x="54" y="246"/>
                  </a:lnTo>
                  <a:lnTo>
                    <a:pt x="62" y="247"/>
                  </a:lnTo>
                  <a:lnTo>
                    <a:pt x="79" y="248"/>
                  </a:lnTo>
                  <a:lnTo>
                    <a:pt x="79" y="248"/>
                  </a:lnTo>
                  <a:lnTo>
                    <a:pt x="90" y="248"/>
                  </a:lnTo>
                  <a:lnTo>
                    <a:pt x="101" y="246"/>
                  </a:lnTo>
                  <a:lnTo>
                    <a:pt x="110" y="245"/>
                  </a:lnTo>
                  <a:lnTo>
                    <a:pt x="120" y="241"/>
                  </a:lnTo>
                  <a:lnTo>
                    <a:pt x="129" y="236"/>
                  </a:lnTo>
                  <a:lnTo>
                    <a:pt x="139" y="232"/>
                  </a:lnTo>
                  <a:lnTo>
                    <a:pt x="147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9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7" y="51"/>
                  </a:lnTo>
                  <a:lnTo>
                    <a:pt x="176" y="42"/>
                  </a:lnTo>
                  <a:lnTo>
                    <a:pt x="174" y="35"/>
                  </a:lnTo>
                  <a:lnTo>
                    <a:pt x="171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8" y="13"/>
                  </a:lnTo>
                  <a:lnTo>
                    <a:pt x="152" y="10"/>
                  </a:lnTo>
                  <a:lnTo>
                    <a:pt x="146" y="7"/>
                  </a:lnTo>
                  <a:lnTo>
                    <a:pt x="132" y="4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1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9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7" y="25"/>
                  </a:lnTo>
                  <a:lnTo>
                    <a:pt x="7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5" y="23"/>
                  </a:lnTo>
                  <a:lnTo>
                    <a:pt x="119" y="24"/>
                  </a:lnTo>
                  <a:lnTo>
                    <a:pt x="129" y="27"/>
                  </a:lnTo>
                  <a:lnTo>
                    <a:pt x="138" y="31"/>
                  </a:lnTo>
                  <a:lnTo>
                    <a:pt x="141" y="34"/>
                  </a:lnTo>
                  <a:lnTo>
                    <a:pt x="145" y="37"/>
                  </a:lnTo>
                  <a:lnTo>
                    <a:pt x="147" y="41"/>
                  </a:lnTo>
                  <a:lnTo>
                    <a:pt x="149" y="46"/>
                  </a:lnTo>
                  <a:lnTo>
                    <a:pt x="151" y="57"/>
                  </a:lnTo>
                  <a:lnTo>
                    <a:pt x="152" y="7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CustomShape 16"/>
            <p:cNvSpPr/>
            <p:nvPr/>
          </p:nvSpPr>
          <p:spPr>
            <a:xfrm>
              <a:off x="747720" y="7281360"/>
              <a:ext cx="47160" cy="35640"/>
            </a:xfrm>
            <a:custGeom>
              <a:avLst/>
              <a:gdLst/>
              <a:ahLst/>
              <a:cxnLst/>
              <a:rect l="l" t="t" r="r" b="b"/>
              <a:pathLst>
                <a:path w="124" h="97">
                  <a:moveTo>
                    <a:pt x="124" y="67"/>
                  </a:moveTo>
                  <a:lnTo>
                    <a:pt x="124" y="67"/>
                  </a:lnTo>
                  <a:lnTo>
                    <a:pt x="118" y="75"/>
                  </a:lnTo>
                  <a:lnTo>
                    <a:pt x="111" y="81"/>
                  </a:lnTo>
                  <a:lnTo>
                    <a:pt x="104" y="85"/>
                  </a:lnTo>
                  <a:lnTo>
                    <a:pt x="95" y="90"/>
                  </a:lnTo>
                  <a:lnTo>
                    <a:pt x="87" y="94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44" y="97"/>
                  </a:lnTo>
                  <a:lnTo>
                    <a:pt x="34" y="95"/>
                  </a:lnTo>
                  <a:lnTo>
                    <a:pt x="25" y="93"/>
                  </a:lnTo>
                  <a:lnTo>
                    <a:pt x="16" y="88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3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7"/>
                  </a:lnTo>
                  <a:lnTo>
                    <a:pt x="124" y="6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" name="CustomShape 17"/>
            <p:cNvSpPr/>
            <p:nvPr/>
          </p:nvSpPr>
          <p:spPr>
            <a:xfrm>
              <a:off x="832320" y="7205760"/>
              <a:ext cx="9720" cy="119520"/>
            </a:xfrm>
            <a:custGeom>
              <a:avLst/>
              <a:gdLst/>
              <a:ahLst/>
              <a:cxnLst/>
              <a:rect l="l" t="t" r="r" b="b"/>
              <a:pathLst>
                <a:path w="26" h="319">
                  <a:moveTo>
                    <a:pt x="26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6" y="319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CustomShape 18"/>
            <p:cNvSpPr/>
            <p:nvPr/>
          </p:nvSpPr>
          <p:spPr>
            <a:xfrm>
              <a:off x="383760" y="7001280"/>
              <a:ext cx="941040" cy="121680"/>
            </a:xfrm>
            <a:custGeom>
              <a:avLst/>
              <a:gdLst/>
              <a:ahLst/>
              <a:cxnLst/>
              <a:rect l="l" t="t" r="r" b="b"/>
              <a:pathLst>
                <a:path w="2499" h="323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  <a:close/>
                  <a:moveTo>
                    <a:pt x="403" y="79"/>
                  </a:moveTo>
                  <a:lnTo>
                    <a:pt x="377" y="79"/>
                  </a:lnTo>
                  <a:lnTo>
                    <a:pt x="377" y="319"/>
                  </a:lnTo>
                  <a:lnTo>
                    <a:pt x="403" y="319"/>
                  </a:lnTo>
                  <a:lnTo>
                    <a:pt x="403" y="79"/>
                  </a:lnTo>
                  <a:lnTo>
                    <a:pt x="403" y="79"/>
                  </a:lnTo>
                  <a:close/>
                  <a:moveTo>
                    <a:pt x="406" y="0"/>
                  </a:moveTo>
                  <a:lnTo>
                    <a:pt x="376" y="0"/>
                  </a:lnTo>
                  <a:lnTo>
                    <a:pt x="376" y="38"/>
                  </a:lnTo>
                  <a:lnTo>
                    <a:pt x="406" y="38"/>
                  </a:lnTo>
                  <a:lnTo>
                    <a:pt x="406" y="0"/>
                  </a:lnTo>
                  <a:lnTo>
                    <a:pt x="406" y="0"/>
                  </a:lnTo>
                  <a:close/>
                  <a:moveTo>
                    <a:pt x="616" y="289"/>
                  </a:moveTo>
                  <a:lnTo>
                    <a:pt x="616" y="289"/>
                  </a:lnTo>
                  <a:lnTo>
                    <a:pt x="606" y="293"/>
                  </a:lnTo>
                  <a:lnTo>
                    <a:pt x="594" y="296"/>
                  </a:lnTo>
                  <a:lnTo>
                    <a:pt x="581" y="299"/>
                  </a:lnTo>
                  <a:lnTo>
                    <a:pt x="569" y="299"/>
                  </a:lnTo>
                  <a:lnTo>
                    <a:pt x="569" y="299"/>
                  </a:lnTo>
                  <a:lnTo>
                    <a:pt x="557" y="299"/>
                  </a:lnTo>
                  <a:lnTo>
                    <a:pt x="547" y="296"/>
                  </a:lnTo>
                  <a:lnTo>
                    <a:pt x="540" y="293"/>
                  </a:lnTo>
                  <a:lnTo>
                    <a:pt x="534" y="288"/>
                  </a:lnTo>
                  <a:lnTo>
                    <a:pt x="532" y="281"/>
                  </a:lnTo>
                  <a:lnTo>
                    <a:pt x="529" y="272"/>
                  </a:lnTo>
                  <a:lnTo>
                    <a:pt x="528" y="260"/>
                  </a:lnTo>
                  <a:lnTo>
                    <a:pt x="528" y="247"/>
                  </a:lnTo>
                  <a:lnTo>
                    <a:pt x="528" y="101"/>
                  </a:lnTo>
                  <a:lnTo>
                    <a:pt x="611" y="101"/>
                  </a:lnTo>
                  <a:lnTo>
                    <a:pt x="611" y="79"/>
                  </a:lnTo>
                  <a:lnTo>
                    <a:pt x="528" y="79"/>
                  </a:lnTo>
                  <a:lnTo>
                    <a:pt x="529" y="25"/>
                  </a:lnTo>
                  <a:lnTo>
                    <a:pt x="510" y="25"/>
                  </a:lnTo>
                  <a:lnTo>
                    <a:pt x="503" y="78"/>
                  </a:lnTo>
                  <a:lnTo>
                    <a:pt x="457" y="83"/>
                  </a:lnTo>
                  <a:lnTo>
                    <a:pt x="457" y="101"/>
                  </a:lnTo>
                  <a:lnTo>
                    <a:pt x="501" y="101"/>
                  </a:lnTo>
                  <a:lnTo>
                    <a:pt x="501" y="246"/>
                  </a:lnTo>
                  <a:lnTo>
                    <a:pt x="501" y="246"/>
                  </a:lnTo>
                  <a:lnTo>
                    <a:pt x="502" y="266"/>
                  </a:lnTo>
                  <a:lnTo>
                    <a:pt x="504" y="283"/>
                  </a:lnTo>
                  <a:lnTo>
                    <a:pt x="508" y="295"/>
                  </a:lnTo>
                  <a:lnTo>
                    <a:pt x="510" y="301"/>
                  </a:lnTo>
                  <a:lnTo>
                    <a:pt x="514" y="306"/>
                  </a:lnTo>
                  <a:lnTo>
                    <a:pt x="517" y="309"/>
                  </a:lnTo>
                  <a:lnTo>
                    <a:pt x="521" y="313"/>
                  </a:lnTo>
                  <a:lnTo>
                    <a:pt x="527" y="317"/>
                  </a:lnTo>
                  <a:lnTo>
                    <a:pt x="532" y="318"/>
                  </a:lnTo>
                  <a:lnTo>
                    <a:pt x="545" y="321"/>
                  </a:lnTo>
                  <a:lnTo>
                    <a:pt x="562" y="323"/>
                  </a:lnTo>
                  <a:lnTo>
                    <a:pt x="562" y="323"/>
                  </a:lnTo>
                  <a:lnTo>
                    <a:pt x="576" y="321"/>
                  </a:lnTo>
                  <a:lnTo>
                    <a:pt x="591" y="319"/>
                  </a:lnTo>
                  <a:lnTo>
                    <a:pt x="605" y="317"/>
                  </a:lnTo>
                  <a:lnTo>
                    <a:pt x="616" y="312"/>
                  </a:lnTo>
                  <a:lnTo>
                    <a:pt x="616" y="289"/>
                  </a:lnTo>
                  <a:lnTo>
                    <a:pt x="616" y="289"/>
                  </a:lnTo>
                  <a:close/>
                  <a:moveTo>
                    <a:pt x="810" y="289"/>
                  </a:moveTo>
                  <a:lnTo>
                    <a:pt x="810" y="289"/>
                  </a:lnTo>
                  <a:lnTo>
                    <a:pt x="801" y="293"/>
                  </a:lnTo>
                  <a:lnTo>
                    <a:pt x="787" y="296"/>
                  </a:lnTo>
                  <a:lnTo>
                    <a:pt x="775" y="299"/>
                  </a:lnTo>
                  <a:lnTo>
                    <a:pt x="763" y="299"/>
                  </a:lnTo>
                  <a:lnTo>
                    <a:pt x="763" y="299"/>
                  </a:lnTo>
                  <a:lnTo>
                    <a:pt x="751" y="299"/>
                  </a:lnTo>
                  <a:lnTo>
                    <a:pt x="742" y="296"/>
                  </a:lnTo>
                  <a:lnTo>
                    <a:pt x="735" y="293"/>
                  </a:lnTo>
                  <a:lnTo>
                    <a:pt x="729" y="288"/>
                  </a:lnTo>
                  <a:lnTo>
                    <a:pt x="725" y="281"/>
                  </a:lnTo>
                  <a:lnTo>
                    <a:pt x="724" y="272"/>
                  </a:lnTo>
                  <a:lnTo>
                    <a:pt x="723" y="260"/>
                  </a:lnTo>
                  <a:lnTo>
                    <a:pt x="723" y="247"/>
                  </a:lnTo>
                  <a:lnTo>
                    <a:pt x="723" y="101"/>
                  </a:lnTo>
                  <a:lnTo>
                    <a:pt x="805" y="101"/>
                  </a:lnTo>
                  <a:lnTo>
                    <a:pt x="805" y="79"/>
                  </a:lnTo>
                  <a:lnTo>
                    <a:pt x="723" y="79"/>
                  </a:lnTo>
                  <a:lnTo>
                    <a:pt x="724" y="25"/>
                  </a:lnTo>
                  <a:lnTo>
                    <a:pt x="705" y="25"/>
                  </a:lnTo>
                  <a:lnTo>
                    <a:pt x="697" y="78"/>
                  </a:lnTo>
                  <a:lnTo>
                    <a:pt x="652" y="83"/>
                  </a:lnTo>
                  <a:lnTo>
                    <a:pt x="652" y="101"/>
                  </a:lnTo>
                  <a:lnTo>
                    <a:pt x="695" y="10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6" y="266"/>
                  </a:lnTo>
                  <a:lnTo>
                    <a:pt x="699" y="283"/>
                  </a:lnTo>
                  <a:lnTo>
                    <a:pt x="702" y="295"/>
                  </a:lnTo>
                  <a:lnTo>
                    <a:pt x="705" y="301"/>
                  </a:lnTo>
                  <a:lnTo>
                    <a:pt x="708" y="306"/>
                  </a:lnTo>
                  <a:lnTo>
                    <a:pt x="712" y="309"/>
                  </a:lnTo>
                  <a:lnTo>
                    <a:pt x="715" y="313"/>
                  </a:lnTo>
                  <a:lnTo>
                    <a:pt x="721" y="317"/>
                  </a:lnTo>
                  <a:lnTo>
                    <a:pt x="726" y="318"/>
                  </a:lnTo>
                  <a:lnTo>
                    <a:pt x="739" y="321"/>
                  </a:lnTo>
                  <a:lnTo>
                    <a:pt x="756" y="323"/>
                  </a:lnTo>
                  <a:lnTo>
                    <a:pt x="756" y="323"/>
                  </a:lnTo>
                  <a:lnTo>
                    <a:pt x="771" y="321"/>
                  </a:lnTo>
                  <a:lnTo>
                    <a:pt x="785" y="319"/>
                  </a:lnTo>
                  <a:lnTo>
                    <a:pt x="799" y="317"/>
                  </a:lnTo>
                  <a:lnTo>
                    <a:pt x="810" y="312"/>
                  </a:lnTo>
                  <a:lnTo>
                    <a:pt x="810" y="289"/>
                  </a:lnTo>
                  <a:lnTo>
                    <a:pt x="810" y="289"/>
                  </a:lnTo>
                  <a:close/>
                  <a:moveTo>
                    <a:pt x="1036" y="201"/>
                  </a:moveTo>
                  <a:lnTo>
                    <a:pt x="1036" y="201"/>
                  </a:lnTo>
                  <a:lnTo>
                    <a:pt x="1037" y="185"/>
                  </a:lnTo>
                  <a:lnTo>
                    <a:pt x="1037" y="174"/>
                  </a:lnTo>
                  <a:lnTo>
                    <a:pt x="1037" y="174"/>
                  </a:lnTo>
                  <a:lnTo>
                    <a:pt x="1036" y="151"/>
                  </a:lnTo>
                  <a:lnTo>
                    <a:pt x="1035" y="140"/>
                  </a:lnTo>
                  <a:lnTo>
                    <a:pt x="1032" y="131"/>
                  </a:lnTo>
                  <a:lnTo>
                    <a:pt x="1030" y="122"/>
                  </a:lnTo>
                  <a:lnTo>
                    <a:pt x="1026" y="114"/>
                  </a:lnTo>
                  <a:lnTo>
                    <a:pt x="1022" y="107"/>
                  </a:lnTo>
                  <a:lnTo>
                    <a:pt x="1017" y="99"/>
                  </a:lnTo>
                  <a:lnTo>
                    <a:pt x="1011" y="95"/>
                  </a:lnTo>
                  <a:lnTo>
                    <a:pt x="1005" y="89"/>
                  </a:lnTo>
                  <a:lnTo>
                    <a:pt x="996" y="85"/>
                  </a:lnTo>
                  <a:lnTo>
                    <a:pt x="989" y="81"/>
                  </a:lnTo>
                  <a:lnTo>
                    <a:pt x="979" y="78"/>
                  </a:lnTo>
                  <a:lnTo>
                    <a:pt x="970" y="77"/>
                  </a:lnTo>
                  <a:lnTo>
                    <a:pt x="959" y="75"/>
                  </a:lnTo>
                  <a:lnTo>
                    <a:pt x="947" y="74"/>
                  </a:lnTo>
                  <a:lnTo>
                    <a:pt x="947" y="74"/>
                  </a:lnTo>
                  <a:lnTo>
                    <a:pt x="936" y="75"/>
                  </a:lnTo>
                  <a:lnTo>
                    <a:pt x="925" y="77"/>
                  </a:lnTo>
                  <a:lnTo>
                    <a:pt x="915" y="78"/>
                  </a:lnTo>
                  <a:lnTo>
                    <a:pt x="905" y="81"/>
                  </a:lnTo>
                  <a:lnTo>
                    <a:pt x="897" y="85"/>
                  </a:lnTo>
                  <a:lnTo>
                    <a:pt x="888" y="90"/>
                  </a:lnTo>
                  <a:lnTo>
                    <a:pt x="881" y="96"/>
                  </a:lnTo>
                  <a:lnTo>
                    <a:pt x="874" y="102"/>
                  </a:lnTo>
                  <a:lnTo>
                    <a:pt x="867" y="110"/>
                  </a:lnTo>
                  <a:lnTo>
                    <a:pt x="862" y="120"/>
                  </a:lnTo>
                  <a:lnTo>
                    <a:pt x="857" y="129"/>
                  </a:lnTo>
                  <a:lnTo>
                    <a:pt x="853" y="140"/>
                  </a:lnTo>
                  <a:lnTo>
                    <a:pt x="850" y="153"/>
                  </a:lnTo>
                  <a:lnTo>
                    <a:pt x="847" y="167"/>
                  </a:lnTo>
                  <a:lnTo>
                    <a:pt x="846" y="182"/>
                  </a:lnTo>
                  <a:lnTo>
                    <a:pt x="845" y="199"/>
                  </a:lnTo>
                  <a:lnTo>
                    <a:pt x="845" y="199"/>
                  </a:lnTo>
                  <a:lnTo>
                    <a:pt x="846" y="215"/>
                  </a:lnTo>
                  <a:lnTo>
                    <a:pt x="847" y="229"/>
                  </a:lnTo>
                  <a:lnTo>
                    <a:pt x="850" y="242"/>
                  </a:lnTo>
                  <a:lnTo>
                    <a:pt x="852" y="255"/>
                  </a:lnTo>
                  <a:lnTo>
                    <a:pt x="856" y="266"/>
                  </a:lnTo>
                  <a:lnTo>
                    <a:pt x="861" y="276"/>
                  </a:lnTo>
                  <a:lnTo>
                    <a:pt x="865" y="285"/>
                  </a:lnTo>
                  <a:lnTo>
                    <a:pt x="871" y="294"/>
                  </a:lnTo>
                  <a:lnTo>
                    <a:pt x="879" y="301"/>
                  </a:lnTo>
                  <a:lnTo>
                    <a:pt x="887" y="307"/>
                  </a:lnTo>
                  <a:lnTo>
                    <a:pt x="895" y="312"/>
                  </a:lnTo>
                  <a:lnTo>
                    <a:pt x="905" y="315"/>
                  </a:lnTo>
                  <a:lnTo>
                    <a:pt x="916" y="319"/>
                  </a:lnTo>
                  <a:lnTo>
                    <a:pt x="928" y="321"/>
                  </a:lnTo>
                  <a:lnTo>
                    <a:pt x="941" y="323"/>
                  </a:lnTo>
                  <a:lnTo>
                    <a:pt x="954" y="323"/>
                  </a:lnTo>
                  <a:lnTo>
                    <a:pt x="954" y="323"/>
                  </a:lnTo>
                  <a:lnTo>
                    <a:pt x="972" y="323"/>
                  </a:lnTo>
                  <a:lnTo>
                    <a:pt x="992" y="320"/>
                  </a:lnTo>
                  <a:lnTo>
                    <a:pt x="1011" y="318"/>
                  </a:lnTo>
                  <a:lnTo>
                    <a:pt x="1028" y="312"/>
                  </a:lnTo>
                  <a:lnTo>
                    <a:pt x="1028" y="289"/>
                  </a:lnTo>
                  <a:lnTo>
                    <a:pt x="1028" y="289"/>
                  </a:lnTo>
                  <a:lnTo>
                    <a:pt x="1010" y="295"/>
                  </a:lnTo>
                  <a:lnTo>
                    <a:pt x="992" y="297"/>
                  </a:lnTo>
                  <a:lnTo>
                    <a:pt x="973" y="300"/>
                  </a:lnTo>
                  <a:lnTo>
                    <a:pt x="958" y="300"/>
                  </a:lnTo>
                  <a:lnTo>
                    <a:pt x="958" y="300"/>
                  </a:lnTo>
                  <a:lnTo>
                    <a:pt x="939" y="299"/>
                  </a:lnTo>
                  <a:lnTo>
                    <a:pt x="923" y="295"/>
                  </a:lnTo>
                  <a:lnTo>
                    <a:pt x="916" y="293"/>
                  </a:lnTo>
                  <a:lnTo>
                    <a:pt x="909" y="290"/>
                  </a:lnTo>
                  <a:lnTo>
                    <a:pt x="903" y="285"/>
                  </a:lnTo>
                  <a:lnTo>
                    <a:pt x="898" y="281"/>
                  </a:lnTo>
                  <a:lnTo>
                    <a:pt x="898" y="281"/>
                  </a:lnTo>
                  <a:lnTo>
                    <a:pt x="892" y="275"/>
                  </a:lnTo>
                  <a:lnTo>
                    <a:pt x="887" y="267"/>
                  </a:lnTo>
                  <a:lnTo>
                    <a:pt x="883" y="259"/>
                  </a:lnTo>
                  <a:lnTo>
                    <a:pt x="880" y="249"/>
                  </a:lnTo>
                  <a:lnTo>
                    <a:pt x="877" y="239"/>
                  </a:lnTo>
                  <a:lnTo>
                    <a:pt x="876" y="228"/>
                  </a:lnTo>
                  <a:lnTo>
                    <a:pt x="874" y="201"/>
                  </a:lnTo>
                  <a:lnTo>
                    <a:pt x="1036" y="201"/>
                  </a:lnTo>
                  <a:lnTo>
                    <a:pt x="1036" y="201"/>
                  </a:lnTo>
                  <a:close/>
                  <a:moveTo>
                    <a:pt x="947" y="97"/>
                  </a:moveTo>
                  <a:lnTo>
                    <a:pt x="947" y="97"/>
                  </a:lnTo>
                  <a:lnTo>
                    <a:pt x="961" y="98"/>
                  </a:lnTo>
                  <a:lnTo>
                    <a:pt x="975" y="101"/>
                  </a:lnTo>
                  <a:lnTo>
                    <a:pt x="986" y="105"/>
                  </a:lnTo>
                  <a:lnTo>
                    <a:pt x="994" y="113"/>
                  </a:lnTo>
                  <a:lnTo>
                    <a:pt x="994" y="113"/>
                  </a:lnTo>
                  <a:lnTo>
                    <a:pt x="999" y="117"/>
                  </a:lnTo>
                  <a:lnTo>
                    <a:pt x="1002" y="122"/>
                  </a:lnTo>
                  <a:lnTo>
                    <a:pt x="1005" y="129"/>
                  </a:lnTo>
                  <a:lnTo>
                    <a:pt x="1007" y="135"/>
                  </a:lnTo>
                  <a:lnTo>
                    <a:pt x="1010" y="151"/>
                  </a:lnTo>
                  <a:lnTo>
                    <a:pt x="1011" y="169"/>
                  </a:lnTo>
                  <a:lnTo>
                    <a:pt x="1011" y="169"/>
                  </a:lnTo>
                  <a:lnTo>
                    <a:pt x="1011" y="180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7" y="158"/>
                  </a:lnTo>
                  <a:lnTo>
                    <a:pt x="882" y="140"/>
                  </a:lnTo>
                  <a:lnTo>
                    <a:pt x="886" y="133"/>
                  </a:lnTo>
                  <a:lnTo>
                    <a:pt x="889" y="126"/>
                  </a:lnTo>
                  <a:lnTo>
                    <a:pt x="893" y="120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903" y="110"/>
                  </a:lnTo>
                  <a:lnTo>
                    <a:pt x="907" y="107"/>
                  </a:lnTo>
                  <a:lnTo>
                    <a:pt x="913" y="103"/>
                  </a:lnTo>
                  <a:lnTo>
                    <a:pt x="919" y="101"/>
                  </a:lnTo>
                  <a:lnTo>
                    <a:pt x="933" y="98"/>
                  </a:lnTo>
                  <a:lnTo>
                    <a:pt x="947" y="97"/>
                  </a:lnTo>
                  <a:close/>
                  <a:moveTo>
                    <a:pt x="1127" y="0"/>
                  </a:moveTo>
                  <a:lnTo>
                    <a:pt x="1100" y="0"/>
                  </a:lnTo>
                  <a:lnTo>
                    <a:pt x="1100" y="319"/>
                  </a:lnTo>
                  <a:lnTo>
                    <a:pt x="1127" y="319"/>
                  </a:lnTo>
                  <a:lnTo>
                    <a:pt x="1127" y="0"/>
                  </a:lnTo>
                  <a:lnTo>
                    <a:pt x="1127" y="0"/>
                  </a:lnTo>
                  <a:close/>
                  <a:moveTo>
                    <a:pt x="1264" y="299"/>
                  </a:moveTo>
                  <a:lnTo>
                    <a:pt x="1264" y="299"/>
                  </a:lnTo>
                  <a:lnTo>
                    <a:pt x="1247" y="299"/>
                  </a:lnTo>
                  <a:lnTo>
                    <a:pt x="1228" y="296"/>
                  </a:lnTo>
                  <a:lnTo>
                    <a:pt x="1209" y="293"/>
                  </a:lnTo>
                  <a:lnTo>
                    <a:pt x="1191" y="288"/>
                  </a:lnTo>
                  <a:lnTo>
                    <a:pt x="1191" y="312"/>
                  </a:lnTo>
                  <a:lnTo>
                    <a:pt x="1191" y="312"/>
                  </a:lnTo>
                  <a:lnTo>
                    <a:pt x="1209" y="317"/>
                  </a:lnTo>
                  <a:lnTo>
                    <a:pt x="1228" y="320"/>
                  </a:lnTo>
                  <a:lnTo>
                    <a:pt x="1247" y="323"/>
                  </a:lnTo>
                  <a:lnTo>
                    <a:pt x="1264" y="323"/>
                  </a:lnTo>
                  <a:lnTo>
                    <a:pt x="1264" y="323"/>
                  </a:lnTo>
                  <a:lnTo>
                    <a:pt x="1282" y="323"/>
                  </a:lnTo>
                  <a:lnTo>
                    <a:pt x="1300" y="319"/>
                  </a:lnTo>
                  <a:lnTo>
                    <a:pt x="1317" y="314"/>
                  </a:lnTo>
                  <a:lnTo>
                    <a:pt x="1324" y="312"/>
                  </a:lnTo>
                  <a:lnTo>
                    <a:pt x="1331" y="307"/>
                  </a:lnTo>
                  <a:lnTo>
                    <a:pt x="1338" y="303"/>
                  </a:lnTo>
                  <a:lnTo>
                    <a:pt x="1344" y="297"/>
                  </a:lnTo>
                  <a:lnTo>
                    <a:pt x="1349" y="291"/>
                  </a:lnTo>
                  <a:lnTo>
                    <a:pt x="1354" y="285"/>
                  </a:lnTo>
                  <a:lnTo>
                    <a:pt x="1358" y="278"/>
                  </a:lnTo>
                  <a:lnTo>
                    <a:pt x="1360" y="270"/>
                  </a:lnTo>
                  <a:lnTo>
                    <a:pt x="1362" y="260"/>
                  </a:lnTo>
                  <a:lnTo>
                    <a:pt x="1362" y="251"/>
                  </a:lnTo>
                  <a:lnTo>
                    <a:pt x="1362" y="251"/>
                  </a:lnTo>
                  <a:lnTo>
                    <a:pt x="1362" y="240"/>
                  </a:lnTo>
                  <a:lnTo>
                    <a:pt x="1361" y="230"/>
                  </a:lnTo>
                  <a:lnTo>
                    <a:pt x="1359" y="222"/>
                  </a:lnTo>
                  <a:lnTo>
                    <a:pt x="1355" y="215"/>
                  </a:lnTo>
                  <a:lnTo>
                    <a:pt x="1352" y="207"/>
                  </a:lnTo>
                  <a:lnTo>
                    <a:pt x="1347" y="203"/>
                  </a:lnTo>
                  <a:lnTo>
                    <a:pt x="1342" y="198"/>
                  </a:lnTo>
                  <a:lnTo>
                    <a:pt x="1336" y="194"/>
                  </a:lnTo>
                  <a:lnTo>
                    <a:pt x="1330" y="191"/>
                  </a:lnTo>
                  <a:lnTo>
                    <a:pt x="1323" y="188"/>
                  </a:lnTo>
                  <a:lnTo>
                    <a:pt x="1310" y="185"/>
                  </a:lnTo>
                  <a:lnTo>
                    <a:pt x="1294" y="183"/>
                  </a:lnTo>
                  <a:lnTo>
                    <a:pt x="1278" y="182"/>
                  </a:lnTo>
                  <a:lnTo>
                    <a:pt x="1278" y="182"/>
                  </a:lnTo>
                  <a:lnTo>
                    <a:pt x="1256" y="181"/>
                  </a:lnTo>
                  <a:lnTo>
                    <a:pt x="1245" y="179"/>
                  </a:lnTo>
                  <a:lnTo>
                    <a:pt x="1235" y="175"/>
                  </a:lnTo>
                  <a:lnTo>
                    <a:pt x="1228" y="170"/>
                  </a:lnTo>
                  <a:lnTo>
                    <a:pt x="1226" y="167"/>
                  </a:lnTo>
                  <a:lnTo>
                    <a:pt x="1222" y="163"/>
                  </a:lnTo>
                  <a:lnTo>
                    <a:pt x="1221" y="158"/>
                  </a:lnTo>
                  <a:lnTo>
                    <a:pt x="1218" y="153"/>
                  </a:lnTo>
                  <a:lnTo>
                    <a:pt x="1217" y="140"/>
                  </a:lnTo>
                  <a:lnTo>
                    <a:pt x="1217" y="140"/>
                  </a:lnTo>
                  <a:lnTo>
                    <a:pt x="1218" y="129"/>
                  </a:lnTo>
                  <a:lnTo>
                    <a:pt x="1222" y="120"/>
                  </a:lnTo>
                  <a:lnTo>
                    <a:pt x="1228" y="113"/>
                  </a:lnTo>
                  <a:lnTo>
                    <a:pt x="1235" y="107"/>
                  </a:lnTo>
                  <a:lnTo>
                    <a:pt x="1245" y="102"/>
                  </a:lnTo>
                  <a:lnTo>
                    <a:pt x="1256" y="99"/>
                  </a:lnTo>
                  <a:lnTo>
                    <a:pt x="1268" y="97"/>
                  </a:lnTo>
                  <a:lnTo>
                    <a:pt x="1281" y="97"/>
                  </a:lnTo>
                  <a:lnTo>
                    <a:pt x="1281" y="97"/>
                  </a:lnTo>
                  <a:lnTo>
                    <a:pt x="1295" y="97"/>
                  </a:lnTo>
                  <a:lnTo>
                    <a:pt x="1311" y="98"/>
                  </a:lnTo>
                  <a:lnTo>
                    <a:pt x="1328" y="101"/>
                  </a:lnTo>
                  <a:lnTo>
                    <a:pt x="1344" y="105"/>
                  </a:lnTo>
                  <a:lnTo>
                    <a:pt x="1344" y="81"/>
                  </a:lnTo>
                  <a:lnTo>
                    <a:pt x="1344" y="81"/>
                  </a:lnTo>
                  <a:lnTo>
                    <a:pt x="1328" y="78"/>
                  </a:lnTo>
                  <a:lnTo>
                    <a:pt x="1311" y="75"/>
                  </a:lnTo>
                  <a:lnTo>
                    <a:pt x="1295" y="74"/>
                  </a:lnTo>
                  <a:lnTo>
                    <a:pt x="1282" y="74"/>
                  </a:lnTo>
                  <a:lnTo>
                    <a:pt x="1282" y="74"/>
                  </a:lnTo>
                  <a:lnTo>
                    <a:pt x="1265" y="74"/>
                  </a:lnTo>
                  <a:lnTo>
                    <a:pt x="1248" y="77"/>
                  </a:lnTo>
                  <a:lnTo>
                    <a:pt x="1233" y="81"/>
                  </a:lnTo>
                  <a:lnTo>
                    <a:pt x="1226" y="84"/>
                  </a:lnTo>
                  <a:lnTo>
                    <a:pt x="1218" y="87"/>
                  </a:lnTo>
                  <a:lnTo>
                    <a:pt x="1212" y="91"/>
                  </a:lnTo>
                  <a:lnTo>
                    <a:pt x="1206" y="96"/>
                  </a:lnTo>
                  <a:lnTo>
                    <a:pt x="1202" y="102"/>
                  </a:lnTo>
                  <a:lnTo>
                    <a:pt x="1198" y="108"/>
                  </a:lnTo>
                  <a:lnTo>
                    <a:pt x="1194" y="114"/>
                  </a:lnTo>
                  <a:lnTo>
                    <a:pt x="1192" y="122"/>
                  </a:lnTo>
                  <a:lnTo>
                    <a:pt x="1191" y="131"/>
                  </a:lnTo>
                  <a:lnTo>
                    <a:pt x="1191" y="140"/>
                  </a:lnTo>
                  <a:lnTo>
                    <a:pt x="1191" y="140"/>
                  </a:lnTo>
                  <a:lnTo>
                    <a:pt x="1191" y="151"/>
                  </a:lnTo>
                  <a:lnTo>
                    <a:pt x="1192" y="162"/>
                  </a:lnTo>
                  <a:lnTo>
                    <a:pt x="1194" y="170"/>
                  </a:lnTo>
                  <a:lnTo>
                    <a:pt x="1198" y="177"/>
                  </a:lnTo>
                  <a:lnTo>
                    <a:pt x="1202" y="185"/>
                  </a:lnTo>
                  <a:lnTo>
                    <a:pt x="1206" y="189"/>
                  </a:lnTo>
                  <a:lnTo>
                    <a:pt x="1212" y="194"/>
                  </a:lnTo>
                  <a:lnTo>
                    <a:pt x="1218" y="198"/>
                  </a:lnTo>
                  <a:lnTo>
                    <a:pt x="1224" y="201"/>
                  </a:lnTo>
                  <a:lnTo>
                    <a:pt x="1232" y="204"/>
                  </a:lnTo>
                  <a:lnTo>
                    <a:pt x="1246" y="206"/>
                  </a:lnTo>
                  <a:lnTo>
                    <a:pt x="1260" y="209"/>
                  </a:lnTo>
                  <a:lnTo>
                    <a:pt x="1275" y="209"/>
                  </a:lnTo>
                  <a:lnTo>
                    <a:pt x="1275" y="209"/>
                  </a:lnTo>
                  <a:lnTo>
                    <a:pt x="1287" y="210"/>
                  </a:lnTo>
                  <a:lnTo>
                    <a:pt x="1298" y="211"/>
                  </a:lnTo>
                  <a:lnTo>
                    <a:pt x="1308" y="212"/>
                  </a:lnTo>
                  <a:lnTo>
                    <a:pt x="1318" y="216"/>
                  </a:lnTo>
                  <a:lnTo>
                    <a:pt x="1325" y="222"/>
                  </a:lnTo>
                  <a:lnTo>
                    <a:pt x="1328" y="224"/>
                  </a:lnTo>
                  <a:lnTo>
                    <a:pt x="1330" y="229"/>
                  </a:lnTo>
                  <a:lnTo>
                    <a:pt x="1332" y="234"/>
                  </a:lnTo>
                  <a:lnTo>
                    <a:pt x="1334" y="239"/>
                  </a:lnTo>
                  <a:lnTo>
                    <a:pt x="1335" y="252"/>
                  </a:lnTo>
                  <a:lnTo>
                    <a:pt x="1335" y="252"/>
                  </a:lnTo>
                  <a:lnTo>
                    <a:pt x="1334" y="264"/>
                  </a:lnTo>
                  <a:lnTo>
                    <a:pt x="1332" y="269"/>
                  </a:lnTo>
                  <a:lnTo>
                    <a:pt x="1330" y="273"/>
                  </a:lnTo>
                  <a:lnTo>
                    <a:pt x="1324" y="282"/>
                  </a:lnTo>
                  <a:lnTo>
                    <a:pt x="1316" y="288"/>
                  </a:lnTo>
                  <a:lnTo>
                    <a:pt x="1306" y="293"/>
                  </a:lnTo>
                  <a:lnTo>
                    <a:pt x="1293" y="296"/>
                  </a:lnTo>
                  <a:lnTo>
                    <a:pt x="1280" y="299"/>
                  </a:lnTo>
                  <a:lnTo>
                    <a:pt x="1264" y="299"/>
                  </a:lnTo>
                  <a:close/>
                  <a:moveTo>
                    <a:pt x="1554" y="289"/>
                  </a:moveTo>
                  <a:lnTo>
                    <a:pt x="1554" y="289"/>
                  </a:lnTo>
                  <a:lnTo>
                    <a:pt x="1544" y="293"/>
                  </a:lnTo>
                  <a:lnTo>
                    <a:pt x="1532" y="296"/>
                  </a:lnTo>
                  <a:lnTo>
                    <a:pt x="1520" y="299"/>
                  </a:lnTo>
                  <a:lnTo>
                    <a:pt x="1508" y="299"/>
                  </a:lnTo>
                  <a:lnTo>
                    <a:pt x="1508" y="299"/>
                  </a:lnTo>
                  <a:lnTo>
                    <a:pt x="1496" y="299"/>
                  </a:lnTo>
                  <a:lnTo>
                    <a:pt x="1486" y="296"/>
                  </a:lnTo>
                  <a:lnTo>
                    <a:pt x="1479" y="293"/>
                  </a:lnTo>
                  <a:lnTo>
                    <a:pt x="1473" y="288"/>
                  </a:lnTo>
                  <a:lnTo>
                    <a:pt x="1469" y="281"/>
                  </a:lnTo>
                  <a:lnTo>
                    <a:pt x="1468" y="272"/>
                  </a:lnTo>
                  <a:lnTo>
                    <a:pt x="1467" y="260"/>
                  </a:lnTo>
                  <a:lnTo>
                    <a:pt x="1467" y="247"/>
                  </a:lnTo>
                  <a:lnTo>
                    <a:pt x="1467" y="101"/>
                  </a:lnTo>
                  <a:lnTo>
                    <a:pt x="1550" y="101"/>
                  </a:lnTo>
                  <a:lnTo>
                    <a:pt x="1550" y="79"/>
                  </a:lnTo>
                  <a:lnTo>
                    <a:pt x="1467" y="79"/>
                  </a:lnTo>
                  <a:lnTo>
                    <a:pt x="1467" y="25"/>
                  </a:lnTo>
                  <a:lnTo>
                    <a:pt x="1449" y="25"/>
                  </a:lnTo>
                  <a:lnTo>
                    <a:pt x="1442" y="78"/>
                  </a:lnTo>
                  <a:lnTo>
                    <a:pt x="1396" y="83"/>
                  </a:lnTo>
                  <a:lnTo>
                    <a:pt x="1396" y="101"/>
                  </a:lnTo>
                  <a:lnTo>
                    <a:pt x="1439" y="101"/>
                  </a:lnTo>
                  <a:lnTo>
                    <a:pt x="1439" y="246"/>
                  </a:lnTo>
                  <a:lnTo>
                    <a:pt x="1439" y="246"/>
                  </a:lnTo>
                  <a:lnTo>
                    <a:pt x="1440" y="266"/>
                  </a:lnTo>
                  <a:lnTo>
                    <a:pt x="1443" y="283"/>
                  </a:lnTo>
                  <a:lnTo>
                    <a:pt x="1446" y="295"/>
                  </a:lnTo>
                  <a:lnTo>
                    <a:pt x="1449" y="301"/>
                  </a:lnTo>
                  <a:lnTo>
                    <a:pt x="1452" y="306"/>
                  </a:lnTo>
                  <a:lnTo>
                    <a:pt x="1456" y="309"/>
                  </a:lnTo>
                  <a:lnTo>
                    <a:pt x="1460" y="313"/>
                  </a:lnTo>
                  <a:lnTo>
                    <a:pt x="1464" y="317"/>
                  </a:lnTo>
                  <a:lnTo>
                    <a:pt x="1470" y="318"/>
                  </a:lnTo>
                  <a:lnTo>
                    <a:pt x="1484" y="321"/>
                  </a:lnTo>
                  <a:lnTo>
                    <a:pt x="1500" y="323"/>
                  </a:lnTo>
                  <a:lnTo>
                    <a:pt x="1500" y="323"/>
                  </a:lnTo>
                  <a:lnTo>
                    <a:pt x="1515" y="321"/>
                  </a:lnTo>
                  <a:lnTo>
                    <a:pt x="1529" y="319"/>
                  </a:lnTo>
                  <a:lnTo>
                    <a:pt x="1542" y="317"/>
                  </a:lnTo>
                  <a:lnTo>
                    <a:pt x="1554" y="312"/>
                  </a:lnTo>
                  <a:lnTo>
                    <a:pt x="1554" y="289"/>
                  </a:lnTo>
                  <a:lnTo>
                    <a:pt x="1554" y="289"/>
                  </a:lnTo>
                  <a:close/>
                  <a:moveTo>
                    <a:pt x="1701" y="180"/>
                  </a:moveTo>
                  <a:lnTo>
                    <a:pt x="1701" y="180"/>
                  </a:lnTo>
                  <a:lnTo>
                    <a:pt x="1673" y="180"/>
                  </a:lnTo>
                  <a:lnTo>
                    <a:pt x="1661" y="182"/>
                  </a:lnTo>
                  <a:lnTo>
                    <a:pt x="1649" y="183"/>
                  </a:lnTo>
                  <a:lnTo>
                    <a:pt x="1638" y="187"/>
                  </a:lnTo>
                  <a:lnTo>
                    <a:pt x="1628" y="191"/>
                  </a:lnTo>
                  <a:lnTo>
                    <a:pt x="1619" y="195"/>
                  </a:lnTo>
                  <a:lnTo>
                    <a:pt x="1612" y="203"/>
                  </a:lnTo>
                  <a:lnTo>
                    <a:pt x="1612" y="203"/>
                  </a:lnTo>
                  <a:lnTo>
                    <a:pt x="1604" y="211"/>
                  </a:lnTo>
                  <a:lnTo>
                    <a:pt x="1599" y="223"/>
                  </a:lnTo>
                  <a:lnTo>
                    <a:pt x="1595" y="236"/>
                  </a:lnTo>
                  <a:lnTo>
                    <a:pt x="1594" y="252"/>
                  </a:lnTo>
                  <a:lnTo>
                    <a:pt x="1594" y="252"/>
                  </a:lnTo>
                  <a:lnTo>
                    <a:pt x="1595" y="267"/>
                  </a:lnTo>
                  <a:lnTo>
                    <a:pt x="1599" y="281"/>
                  </a:lnTo>
                  <a:lnTo>
                    <a:pt x="1605" y="293"/>
                  </a:lnTo>
                  <a:lnTo>
                    <a:pt x="1612" y="302"/>
                  </a:lnTo>
                  <a:lnTo>
                    <a:pt x="1612" y="302"/>
                  </a:lnTo>
                  <a:lnTo>
                    <a:pt x="1618" y="307"/>
                  </a:lnTo>
                  <a:lnTo>
                    <a:pt x="1624" y="311"/>
                  </a:lnTo>
                  <a:lnTo>
                    <a:pt x="1631" y="314"/>
                  </a:lnTo>
                  <a:lnTo>
                    <a:pt x="1640" y="318"/>
                  </a:lnTo>
                  <a:lnTo>
                    <a:pt x="1648" y="320"/>
                  </a:lnTo>
                  <a:lnTo>
                    <a:pt x="1657" y="321"/>
                  </a:lnTo>
                  <a:lnTo>
                    <a:pt x="1673" y="323"/>
                  </a:lnTo>
                  <a:lnTo>
                    <a:pt x="1673" y="323"/>
                  </a:lnTo>
                  <a:lnTo>
                    <a:pt x="1684" y="323"/>
                  </a:lnTo>
                  <a:lnTo>
                    <a:pt x="1695" y="320"/>
                  </a:lnTo>
                  <a:lnTo>
                    <a:pt x="1705" y="318"/>
                  </a:lnTo>
                  <a:lnTo>
                    <a:pt x="1715" y="315"/>
                  </a:lnTo>
                  <a:lnTo>
                    <a:pt x="1724" y="311"/>
                  </a:lnTo>
                  <a:lnTo>
                    <a:pt x="1733" y="306"/>
                  </a:lnTo>
                  <a:lnTo>
                    <a:pt x="1742" y="300"/>
                  </a:lnTo>
                  <a:lnTo>
                    <a:pt x="1750" y="294"/>
                  </a:lnTo>
                  <a:lnTo>
                    <a:pt x="1750" y="294"/>
                  </a:lnTo>
                  <a:lnTo>
                    <a:pt x="1754" y="319"/>
                  </a:lnTo>
                  <a:lnTo>
                    <a:pt x="1774" y="319"/>
                  </a:lnTo>
                  <a:lnTo>
                    <a:pt x="1774" y="144"/>
                  </a:lnTo>
                  <a:lnTo>
                    <a:pt x="1774" y="144"/>
                  </a:lnTo>
                  <a:lnTo>
                    <a:pt x="1773" y="125"/>
                  </a:lnTo>
                  <a:lnTo>
                    <a:pt x="1771" y="116"/>
                  </a:lnTo>
                  <a:lnTo>
                    <a:pt x="1768" y="109"/>
                  </a:lnTo>
                  <a:lnTo>
                    <a:pt x="1766" y="102"/>
                  </a:lnTo>
                  <a:lnTo>
                    <a:pt x="1762" y="97"/>
                  </a:lnTo>
                  <a:lnTo>
                    <a:pt x="1757" y="92"/>
                  </a:lnTo>
                  <a:lnTo>
                    <a:pt x="1753" y="87"/>
                  </a:lnTo>
                  <a:lnTo>
                    <a:pt x="1747" y="84"/>
                  </a:lnTo>
                  <a:lnTo>
                    <a:pt x="1741" y="81"/>
                  </a:lnTo>
                  <a:lnTo>
                    <a:pt x="1726" y="77"/>
                  </a:lnTo>
                  <a:lnTo>
                    <a:pt x="1708" y="75"/>
                  </a:lnTo>
                  <a:lnTo>
                    <a:pt x="1689" y="74"/>
                  </a:lnTo>
                  <a:lnTo>
                    <a:pt x="1689" y="74"/>
                  </a:lnTo>
                  <a:lnTo>
                    <a:pt x="1672" y="74"/>
                  </a:lnTo>
                  <a:lnTo>
                    <a:pt x="1653" y="75"/>
                  </a:lnTo>
                  <a:lnTo>
                    <a:pt x="1631" y="78"/>
                  </a:lnTo>
                  <a:lnTo>
                    <a:pt x="1612" y="81"/>
                  </a:lnTo>
                  <a:lnTo>
                    <a:pt x="1612" y="105"/>
                  </a:lnTo>
                  <a:lnTo>
                    <a:pt x="1612" y="105"/>
                  </a:lnTo>
                  <a:lnTo>
                    <a:pt x="1632" y="102"/>
                  </a:lnTo>
                  <a:lnTo>
                    <a:pt x="1652" y="98"/>
                  </a:lnTo>
                  <a:lnTo>
                    <a:pt x="1670" y="97"/>
                  </a:lnTo>
                  <a:lnTo>
                    <a:pt x="1684" y="97"/>
                  </a:lnTo>
                  <a:lnTo>
                    <a:pt x="1684" y="97"/>
                  </a:lnTo>
                  <a:lnTo>
                    <a:pt x="1700" y="97"/>
                  </a:lnTo>
                  <a:lnTo>
                    <a:pt x="1713" y="98"/>
                  </a:lnTo>
                  <a:lnTo>
                    <a:pt x="1724" y="101"/>
                  </a:lnTo>
                  <a:lnTo>
                    <a:pt x="1732" y="105"/>
                  </a:lnTo>
                  <a:lnTo>
                    <a:pt x="1736" y="108"/>
                  </a:lnTo>
                  <a:lnTo>
                    <a:pt x="1739" y="111"/>
                  </a:lnTo>
                  <a:lnTo>
                    <a:pt x="1742" y="115"/>
                  </a:lnTo>
                  <a:lnTo>
                    <a:pt x="1743" y="120"/>
                  </a:lnTo>
                  <a:lnTo>
                    <a:pt x="1747" y="131"/>
                  </a:lnTo>
                  <a:lnTo>
                    <a:pt x="1747" y="145"/>
                  </a:lnTo>
                  <a:lnTo>
                    <a:pt x="1747" y="181"/>
                  </a:lnTo>
                  <a:lnTo>
                    <a:pt x="1747" y="181"/>
                  </a:lnTo>
                  <a:lnTo>
                    <a:pt x="1701" y="180"/>
                  </a:lnTo>
                  <a:close/>
                  <a:moveTo>
                    <a:pt x="1747" y="269"/>
                  </a:moveTo>
                  <a:lnTo>
                    <a:pt x="1747" y="269"/>
                  </a:lnTo>
                  <a:lnTo>
                    <a:pt x="1741" y="276"/>
                  </a:lnTo>
                  <a:lnTo>
                    <a:pt x="1733" y="282"/>
                  </a:lnTo>
                  <a:lnTo>
                    <a:pt x="1726" y="287"/>
                  </a:lnTo>
                  <a:lnTo>
                    <a:pt x="1718" y="291"/>
                  </a:lnTo>
                  <a:lnTo>
                    <a:pt x="1709" y="294"/>
                  </a:lnTo>
                  <a:lnTo>
                    <a:pt x="1700" y="297"/>
                  </a:lnTo>
                  <a:lnTo>
                    <a:pt x="1689" y="299"/>
                  </a:lnTo>
                  <a:lnTo>
                    <a:pt x="1678" y="299"/>
                  </a:lnTo>
                  <a:lnTo>
                    <a:pt x="1678" y="299"/>
                  </a:lnTo>
                  <a:lnTo>
                    <a:pt x="1666" y="299"/>
                  </a:lnTo>
                  <a:lnTo>
                    <a:pt x="1657" y="296"/>
                  </a:lnTo>
                  <a:lnTo>
                    <a:pt x="1647" y="294"/>
                  </a:lnTo>
                  <a:lnTo>
                    <a:pt x="1638" y="289"/>
                  </a:lnTo>
                  <a:lnTo>
                    <a:pt x="1631" y="283"/>
                  </a:lnTo>
                  <a:lnTo>
                    <a:pt x="1626" y="275"/>
                  </a:lnTo>
                  <a:lnTo>
                    <a:pt x="1624" y="265"/>
                  </a:lnTo>
                  <a:lnTo>
                    <a:pt x="1623" y="253"/>
                  </a:lnTo>
                  <a:lnTo>
                    <a:pt x="1623" y="253"/>
                  </a:lnTo>
                  <a:lnTo>
                    <a:pt x="1623" y="241"/>
                  </a:lnTo>
                  <a:lnTo>
                    <a:pt x="1625" y="231"/>
                  </a:lnTo>
                  <a:lnTo>
                    <a:pt x="1629" y="223"/>
                  </a:lnTo>
                  <a:lnTo>
                    <a:pt x="1634" y="217"/>
                  </a:lnTo>
                  <a:lnTo>
                    <a:pt x="1634" y="217"/>
                  </a:lnTo>
                  <a:lnTo>
                    <a:pt x="1638" y="212"/>
                  </a:lnTo>
                  <a:lnTo>
                    <a:pt x="1645" y="210"/>
                  </a:lnTo>
                  <a:lnTo>
                    <a:pt x="1651" y="206"/>
                  </a:lnTo>
                  <a:lnTo>
                    <a:pt x="1659" y="204"/>
                  </a:lnTo>
                  <a:lnTo>
                    <a:pt x="1678" y="201"/>
                  </a:lnTo>
                  <a:lnTo>
                    <a:pt x="1703" y="201"/>
                  </a:lnTo>
                  <a:lnTo>
                    <a:pt x="1703" y="201"/>
                  </a:lnTo>
                  <a:lnTo>
                    <a:pt x="1723" y="201"/>
                  </a:lnTo>
                  <a:lnTo>
                    <a:pt x="1747" y="204"/>
                  </a:lnTo>
                  <a:lnTo>
                    <a:pt x="1747" y="269"/>
                  </a:lnTo>
                  <a:lnTo>
                    <a:pt x="1747" y="269"/>
                  </a:lnTo>
                  <a:close/>
                  <a:moveTo>
                    <a:pt x="1870" y="114"/>
                  </a:moveTo>
                  <a:lnTo>
                    <a:pt x="1868" y="79"/>
                  </a:lnTo>
                  <a:lnTo>
                    <a:pt x="1847" y="79"/>
                  </a:lnTo>
                  <a:lnTo>
                    <a:pt x="1847" y="319"/>
                  </a:lnTo>
                  <a:lnTo>
                    <a:pt x="1874" y="319"/>
                  </a:lnTo>
                  <a:lnTo>
                    <a:pt x="1874" y="140"/>
                  </a:lnTo>
                  <a:lnTo>
                    <a:pt x="1874" y="140"/>
                  </a:lnTo>
                  <a:lnTo>
                    <a:pt x="1882" y="131"/>
                  </a:lnTo>
                  <a:lnTo>
                    <a:pt x="1892" y="122"/>
                  </a:lnTo>
                  <a:lnTo>
                    <a:pt x="1901" y="115"/>
                  </a:lnTo>
                  <a:lnTo>
                    <a:pt x="1912" y="109"/>
                  </a:lnTo>
                  <a:lnTo>
                    <a:pt x="1923" y="104"/>
                  </a:lnTo>
                  <a:lnTo>
                    <a:pt x="1934" y="101"/>
                  </a:lnTo>
                  <a:lnTo>
                    <a:pt x="1946" y="99"/>
                  </a:lnTo>
                  <a:lnTo>
                    <a:pt x="1958" y="98"/>
                  </a:lnTo>
                  <a:lnTo>
                    <a:pt x="1958" y="98"/>
                  </a:lnTo>
                  <a:lnTo>
                    <a:pt x="1972" y="99"/>
                  </a:lnTo>
                  <a:lnTo>
                    <a:pt x="1983" y="102"/>
                  </a:lnTo>
                  <a:lnTo>
                    <a:pt x="1993" y="105"/>
                  </a:lnTo>
                  <a:lnTo>
                    <a:pt x="1999" y="111"/>
                  </a:lnTo>
                  <a:lnTo>
                    <a:pt x="2005" y="120"/>
                  </a:lnTo>
                  <a:lnTo>
                    <a:pt x="2007" y="129"/>
                  </a:lnTo>
                  <a:lnTo>
                    <a:pt x="2009" y="141"/>
                  </a:lnTo>
                  <a:lnTo>
                    <a:pt x="2011" y="155"/>
                  </a:lnTo>
                  <a:lnTo>
                    <a:pt x="2011" y="319"/>
                  </a:lnTo>
                  <a:lnTo>
                    <a:pt x="2037" y="319"/>
                  </a:lnTo>
                  <a:lnTo>
                    <a:pt x="2037" y="150"/>
                  </a:lnTo>
                  <a:lnTo>
                    <a:pt x="2037" y="150"/>
                  </a:lnTo>
                  <a:lnTo>
                    <a:pt x="2036" y="133"/>
                  </a:lnTo>
                  <a:lnTo>
                    <a:pt x="2033" y="117"/>
                  </a:lnTo>
                  <a:lnTo>
                    <a:pt x="2032" y="110"/>
                  </a:lnTo>
                  <a:lnTo>
                    <a:pt x="2029" y="104"/>
                  </a:lnTo>
                  <a:lnTo>
                    <a:pt x="2026" y="99"/>
                  </a:lnTo>
                  <a:lnTo>
                    <a:pt x="2023" y="93"/>
                  </a:lnTo>
                  <a:lnTo>
                    <a:pt x="2018" y="90"/>
                  </a:lnTo>
                  <a:lnTo>
                    <a:pt x="2012" y="86"/>
                  </a:lnTo>
                  <a:lnTo>
                    <a:pt x="2006" y="83"/>
                  </a:lnTo>
                  <a:lnTo>
                    <a:pt x="2000" y="80"/>
                  </a:lnTo>
                  <a:lnTo>
                    <a:pt x="1991" y="78"/>
                  </a:lnTo>
                  <a:lnTo>
                    <a:pt x="1983" y="77"/>
                  </a:lnTo>
                  <a:lnTo>
                    <a:pt x="1964" y="75"/>
                  </a:lnTo>
                  <a:lnTo>
                    <a:pt x="1964" y="75"/>
                  </a:lnTo>
                  <a:lnTo>
                    <a:pt x="1951" y="75"/>
                  </a:lnTo>
                  <a:lnTo>
                    <a:pt x="1939" y="77"/>
                  </a:lnTo>
                  <a:lnTo>
                    <a:pt x="1927" y="80"/>
                  </a:lnTo>
                  <a:lnTo>
                    <a:pt x="1915" y="84"/>
                  </a:lnTo>
                  <a:lnTo>
                    <a:pt x="1903" y="89"/>
                  </a:lnTo>
                  <a:lnTo>
                    <a:pt x="1892" y="96"/>
                  </a:lnTo>
                  <a:lnTo>
                    <a:pt x="1881" y="104"/>
                  </a:lnTo>
                  <a:lnTo>
                    <a:pt x="1871" y="114"/>
                  </a:lnTo>
                  <a:lnTo>
                    <a:pt x="1870" y="114"/>
                  </a:lnTo>
                  <a:lnTo>
                    <a:pt x="1870" y="114"/>
                  </a:lnTo>
                  <a:close/>
                  <a:moveTo>
                    <a:pt x="2270" y="261"/>
                  </a:moveTo>
                  <a:lnTo>
                    <a:pt x="2270" y="261"/>
                  </a:lnTo>
                  <a:lnTo>
                    <a:pt x="2263" y="271"/>
                  </a:lnTo>
                  <a:lnTo>
                    <a:pt x="2254" y="278"/>
                  </a:lnTo>
                  <a:lnTo>
                    <a:pt x="2247" y="285"/>
                  </a:lnTo>
                  <a:lnTo>
                    <a:pt x="2239" y="290"/>
                  </a:lnTo>
                  <a:lnTo>
                    <a:pt x="2229" y="294"/>
                  </a:lnTo>
                  <a:lnTo>
                    <a:pt x="2219" y="297"/>
                  </a:lnTo>
                  <a:lnTo>
                    <a:pt x="2211" y="299"/>
                  </a:lnTo>
                  <a:lnTo>
                    <a:pt x="2200" y="300"/>
                  </a:lnTo>
                  <a:lnTo>
                    <a:pt x="2200" y="300"/>
                  </a:lnTo>
                  <a:lnTo>
                    <a:pt x="2192" y="299"/>
                  </a:lnTo>
                  <a:lnTo>
                    <a:pt x="2183" y="299"/>
                  </a:lnTo>
                  <a:lnTo>
                    <a:pt x="2175" y="296"/>
                  </a:lnTo>
                  <a:lnTo>
                    <a:pt x="2168" y="294"/>
                  </a:lnTo>
                  <a:lnTo>
                    <a:pt x="2162" y="290"/>
                  </a:lnTo>
                  <a:lnTo>
                    <a:pt x="2156" y="287"/>
                  </a:lnTo>
                  <a:lnTo>
                    <a:pt x="2150" y="282"/>
                  </a:lnTo>
                  <a:lnTo>
                    <a:pt x="2145" y="276"/>
                  </a:lnTo>
                  <a:lnTo>
                    <a:pt x="2140" y="270"/>
                  </a:lnTo>
                  <a:lnTo>
                    <a:pt x="2137" y="263"/>
                  </a:lnTo>
                  <a:lnTo>
                    <a:pt x="2134" y="254"/>
                  </a:lnTo>
                  <a:lnTo>
                    <a:pt x="2132" y="245"/>
                  </a:lnTo>
                  <a:lnTo>
                    <a:pt x="2129" y="235"/>
                  </a:lnTo>
                  <a:lnTo>
                    <a:pt x="2128" y="224"/>
                  </a:lnTo>
                  <a:lnTo>
                    <a:pt x="2127" y="199"/>
                  </a:lnTo>
                  <a:lnTo>
                    <a:pt x="2127" y="199"/>
                  </a:lnTo>
                  <a:lnTo>
                    <a:pt x="2127" y="186"/>
                  </a:lnTo>
                  <a:lnTo>
                    <a:pt x="2128" y="173"/>
                  </a:lnTo>
                  <a:lnTo>
                    <a:pt x="2129" y="162"/>
                  </a:lnTo>
                  <a:lnTo>
                    <a:pt x="2132" y="151"/>
                  </a:lnTo>
                  <a:lnTo>
                    <a:pt x="2135" y="143"/>
                  </a:lnTo>
                  <a:lnTo>
                    <a:pt x="2139" y="134"/>
                  </a:lnTo>
                  <a:lnTo>
                    <a:pt x="2144" y="127"/>
                  </a:lnTo>
                  <a:lnTo>
                    <a:pt x="2149" y="120"/>
                  </a:lnTo>
                  <a:lnTo>
                    <a:pt x="2155" y="115"/>
                  </a:lnTo>
                  <a:lnTo>
                    <a:pt x="2161" y="110"/>
                  </a:lnTo>
                  <a:lnTo>
                    <a:pt x="2168" y="107"/>
                  </a:lnTo>
                  <a:lnTo>
                    <a:pt x="2175" y="103"/>
                  </a:lnTo>
                  <a:lnTo>
                    <a:pt x="2182" y="101"/>
                  </a:lnTo>
                  <a:lnTo>
                    <a:pt x="2191" y="99"/>
                  </a:lnTo>
                  <a:lnTo>
                    <a:pt x="2210" y="98"/>
                  </a:lnTo>
                  <a:lnTo>
                    <a:pt x="2210" y="98"/>
                  </a:lnTo>
                  <a:lnTo>
                    <a:pt x="2227" y="99"/>
                  </a:lnTo>
                  <a:lnTo>
                    <a:pt x="2243" y="102"/>
                  </a:lnTo>
                  <a:lnTo>
                    <a:pt x="2251" y="105"/>
                  </a:lnTo>
                  <a:lnTo>
                    <a:pt x="2258" y="108"/>
                  </a:lnTo>
                  <a:lnTo>
                    <a:pt x="2265" y="113"/>
                  </a:lnTo>
                  <a:lnTo>
                    <a:pt x="2270" y="117"/>
                  </a:lnTo>
                  <a:lnTo>
                    <a:pt x="2270" y="261"/>
                  </a:lnTo>
                  <a:lnTo>
                    <a:pt x="2270" y="261"/>
                  </a:lnTo>
                  <a:close/>
                  <a:moveTo>
                    <a:pt x="2273" y="289"/>
                  </a:moveTo>
                  <a:lnTo>
                    <a:pt x="2275" y="289"/>
                  </a:lnTo>
                  <a:lnTo>
                    <a:pt x="2277" y="319"/>
                  </a:lnTo>
                  <a:lnTo>
                    <a:pt x="2298" y="319"/>
                  </a:lnTo>
                  <a:lnTo>
                    <a:pt x="2298" y="0"/>
                  </a:lnTo>
                  <a:lnTo>
                    <a:pt x="2270" y="0"/>
                  </a:lnTo>
                  <a:lnTo>
                    <a:pt x="2270" y="91"/>
                  </a:lnTo>
                  <a:lnTo>
                    <a:pt x="2270" y="91"/>
                  </a:lnTo>
                  <a:lnTo>
                    <a:pt x="2264" y="87"/>
                  </a:lnTo>
                  <a:lnTo>
                    <a:pt x="2257" y="84"/>
                  </a:lnTo>
                  <a:lnTo>
                    <a:pt x="2249" y="80"/>
                  </a:lnTo>
                  <a:lnTo>
                    <a:pt x="2241" y="79"/>
                  </a:lnTo>
                  <a:lnTo>
                    <a:pt x="2224" y="75"/>
                  </a:lnTo>
                  <a:lnTo>
                    <a:pt x="2206" y="75"/>
                  </a:lnTo>
                  <a:lnTo>
                    <a:pt x="2206" y="75"/>
                  </a:lnTo>
                  <a:lnTo>
                    <a:pt x="2194" y="75"/>
                  </a:lnTo>
                  <a:lnTo>
                    <a:pt x="2182" y="77"/>
                  </a:lnTo>
                  <a:lnTo>
                    <a:pt x="2171" y="79"/>
                  </a:lnTo>
                  <a:lnTo>
                    <a:pt x="2161" y="83"/>
                  </a:lnTo>
                  <a:lnTo>
                    <a:pt x="2151" y="86"/>
                  </a:lnTo>
                  <a:lnTo>
                    <a:pt x="2143" y="91"/>
                  </a:lnTo>
                  <a:lnTo>
                    <a:pt x="2134" y="97"/>
                  </a:lnTo>
                  <a:lnTo>
                    <a:pt x="2127" y="104"/>
                  </a:lnTo>
                  <a:lnTo>
                    <a:pt x="2120" y="113"/>
                  </a:lnTo>
                  <a:lnTo>
                    <a:pt x="2115" y="122"/>
                  </a:lnTo>
                  <a:lnTo>
                    <a:pt x="2110" y="132"/>
                  </a:lnTo>
                  <a:lnTo>
                    <a:pt x="2105" y="143"/>
                  </a:lnTo>
                  <a:lnTo>
                    <a:pt x="2103" y="156"/>
                  </a:lnTo>
                  <a:lnTo>
                    <a:pt x="2101" y="169"/>
                  </a:lnTo>
                  <a:lnTo>
                    <a:pt x="2099" y="183"/>
                  </a:lnTo>
                  <a:lnTo>
                    <a:pt x="2099" y="199"/>
                  </a:lnTo>
                  <a:lnTo>
                    <a:pt x="2099" y="199"/>
                  </a:lnTo>
                  <a:lnTo>
                    <a:pt x="2099" y="215"/>
                  </a:lnTo>
                  <a:lnTo>
                    <a:pt x="2101" y="229"/>
                  </a:lnTo>
                  <a:lnTo>
                    <a:pt x="2102" y="242"/>
                  </a:lnTo>
                  <a:lnTo>
                    <a:pt x="2105" y="254"/>
                  </a:lnTo>
                  <a:lnTo>
                    <a:pt x="2108" y="265"/>
                  </a:lnTo>
                  <a:lnTo>
                    <a:pt x="2113" y="276"/>
                  </a:lnTo>
                  <a:lnTo>
                    <a:pt x="2117" y="284"/>
                  </a:lnTo>
                  <a:lnTo>
                    <a:pt x="2123" y="293"/>
                  </a:lnTo>
                  <a:lnTo>
                    <a:pt x="2129" y="300"/>
                  </a:lnTo>
                  <a:lnTo>
                    <a:pt x="2137" y="306"/>
                  </a:lnTo>
                  <a:lnTo>
                    <a:pt x="2145" y="311"/>
                  </a:lnTo>
                  <a:lnTo>
                    <a:pt x="2153" y="315"/>
                  </a:lnTo>
                  <a:lnTo>
                    <a:pt x="2163" y="319"/>
                  </a:lnTo>
                  <a:lnTo>
                    <a:pt x="2173" y="321"/>
                  </a:lnTo>
                  <a:lnTo>
                    <a:pt x="2185" y="323"/>
                  </a:lnTo>
                  <a:lnTo>
                    <a:pt x="2195" y="323"/>
                  </a:lnTo>
                  <a:lnTo>
                    <a:pt x="2195" y="323"/>
                  </a:lnTo>
                  <a:lnTo>
                    <a:pt x="2206" y="323"/>
                  </a:lnTo>
                  <a:lnTo>
                    <a:pt x="2217" y="320"/>
                  </a:lnTo>
                  <a:lnTo>
                    <a:pt x="2227" y="318"/>
                  </a:lnTo>
                  <a:lnTo>
                    <a:pt x="2237" y="315"/>
                  </a:lnTo>
                  <a:lnTo>
                    <a:pt x="2247" y="311"/>
                  </a:lnTo>
                  <a:lnTo>
                    <a:pt x="2255" y="305"/>
                  </a:lnTo>
                  <a:lnTo>
                    <a:pt x="2265" y="297"/>
                  </a:lnTo>
                  <a:lnTo>
                    <a:pt x="2273" y="289"/>
                  </a:lnTo>
                  <a:close/>
                  <a:moveTo>
                    <a:pt x="2499" y="179"/>
                  </a:moveTo>
                  <a:lnTo>
                    <a:pt x="2359" y="179"/>
                  </a:lnTo>
                  <a:lnTo>
                    <a:pt x="2359" y="203"/>
                  </a:lnTo>
                  <a:lnTo>
                    <a:pt x="2499" y="203"/>
                  </a:lnTo>
                  <a:lnTo>
                    <a:pt x="2499" y="179"/>
                  </a:lnTo>
                  <a:lnTo>
                    <a:pt x="2499" y="179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CustomShape 19"/>
            <p:cNvSpPr/>
            <p:nvPr/>
          </p:nvSpPr>
          <p:spPr>
            <a:xfrm>
              <a:off x="383760" y="7001280"/>
              <a:ext cx="112680" cy="120600"/>
            </a:xfrm>
            <a:custGeom>
              <a:avLst/>
              <a:gdLst/>
              <a:ahLst/>
              <a:cxnLst/>
              <a:rect l="l" t="t" r="r" b="b"/>
              <a:pathLst>
                <a:path w="299" h="319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CustomShape 20"/>
            <p:cNvSpPr/>
            <p:nvPr/>
          </p:nvSpPr>
          <p:spPr>
            <a:xfrm>
              <a:off x="526320" y="7031520"/>
              <a:ext cx="8640" cy="90000"/>
            </a:xfrm>
            <a:custGeom>
              <a:avLst/>
              <a:gdLst/>
              <a:ahLst/>
              <a:cxnLst/>
              <a:rect l="l" t="t" r="r" b="b"/>
              <a:pathLst>
                <a:path w="26" h="240">
                  <a:moveTo>
                    <a:pt x="26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6" y="24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CustomShape 21"/>
            <p:cNvSpPr/>
            <p:nvPr/>
          </p:nvSpPr>
          <p:spPr>
            <a:xfrm>
              <a:off x="524880" y="7001280"/>
              <a:ext cx="10800" cy="14400"/>
            </a:xfrm>
            <a:custGeom>
              <a:avLst/>
              <a:gdLst/>
              <a:ahLst/>
              <a:cxnLst/>
              <a:rect l="l" t="t" r="r" b="b"/>
              <a:pathLst>
                <a:path w="30" h="38">
                  <a:moveTo>
                    <a:pt x="3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CustomShape 22"/>
            <p:cNvSpPr/>
            <p:nvPr/>
          </p:nvSpPr>
          <p:spPr>
            <a:xfrm>
              <a:off x="55548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9" h="298">
                  <a:moveTo>
                    <a:pt x="159" y="264"/>
                  </a:moveTo>
                  <a:lnTo>
                    <a:pt x="159" y="264"/>
                  </a:lnTo>
                  <a:lnTo>
                    <a:pt x="149" y="268"/>
                  </a:lnTo>
                  <a:lnTo>
                    <a:pt x="137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5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4" y="76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5" y="241"/>
                  </a:lnTo>
                  <a:lnTo>
                    <a:pt x="47" y="258"/>
                  </a:lnTo>
                  <a:lnTo>
                    <a:pt x="51" y="270"/>
                  </a:lnTo>
                  <a:lnTo>
                    <a:pt x="53" y="276"/>
                  </a:lnTo>
                  <a:lnTo>
                    <a:pt x="57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70" y="292"/>
                  </a:lnTo>
                  <a:lnTo>
                    <a:pt x="75" y="293"/>
                  </a:lnTo>
                  <a:lnTo>
                    <a:pt x="88" y="296"/>
                  </a:lnTo>
                  <a:lnTo>
                    <a:pt x="105" y="298"/>
                  </a:lnTo>
                  <a:lnTo>
                    <a:pt x="105" y="298"/>
                  </a:lnTo>
                  <a:lnTo>
                    <a:pt x="119" y="296"/>
                  </a:lnTo>
                  <a:lnTo>
                    <a:pt x="134" y="294"/>
                  </a:lnTo>
                  <a:lnTo>
                    <a:pt x="148" y="292"/>
                  </a:lnTo>
                  <a:lnTo>
                    <a:pt x="159" y="287"/>
                  </a:lnTo>
                  <a:lnTo>
                    <a:pt x="159" y="264"/>
                  </a:lnTo>
                  <a:lnTo>
                    <a:pt x="159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" name="CustomShape 23"/>
            <p:cNvSpPr/>
            <p:nvPr/>
          </p:nvSpPr>
          <p:spPr>
            <a:xfrm>
              <a:off x="62892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9" y="268"/>
                  </a:lnTo>
                  <a:lnTo>
                    <a:pt x="135" y="271"/>
                  </a:lnTo>
                  <a:lnTo>
                    <a:pt x="123" y="274"/>
                  </a:lnTo>
                  <a:lnTo>
                    <a:pt x="111" y="274"/>
                  </a:lnTo>
                  <a:lnTo>
                    <a:pt x="111" y="274"/>
                  </a:lnTo>
                  <a:lnTo>
                    <a:pt x="99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9" y="292"/>
                  </a:lnTo>
                  <a:lnTo>
                    <a:pt x="74" y="293"/>
                  </a:lnTo>
                  <a:lnTo>
                    <a:pt x="87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7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" name="CustomShape 24"/>
            <p:cNvSpPr/>
            <p:nvPr/>
          </p:nvSpPr>
          <p:spPr>
            <a:xfrm>
              <a:off x="702360" y="7029360"/>
              <a:ext cx="72000" cy="93600"/>
            </a:xfrm>
            <a:custGeom>
              <a:avLst/>
              <a:gdLst/>
              <a:ahLst/>
              <a:cxnLst/>
              <a:rect l="l" t="t" r="r" b="b"/>
              <a:pathLst>
                <a:path w="192" h="249">
                  <a:moveTo>
                    <a:pt x="191" y="127"/>
                  </a:moveTo>
                  <a:lnTo>
                    <a:pt x="191" y="127"/>
                  </a:lnTo>
                  <a:lnTo>
                    <a:pt x="192" y="11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1" y="77"/>
                  </a:lnTo>
                  <a:lnTo>
                    <a:pt x="190" y="66"/>
                  </a:lnTo>
                  <a:lnTo>
                    <a:pt x="187" y="57"/>
                  </a:lnTo>
                  <a:lnTo>
                    <a:pt x="185" y="48"/>
                  </a:lnTo>
                  <a:lnTo>
                    <a:pt x="181" y="40"/>
                  </a:lnTo>
                  <a:lnTo>
                    <a:pt x="177" y="33"/>
                  </a:lnTo>
                  <a:lnTo>
                    <a:pt x="172" y="25"/>
                  </a:lnTo>
                  <a:lnTo>
                    <a:pt x="166" y="21"/>
                  </a:lnTo>
                  <a:lnTo>
                    <a:pt x="160" y="15"/>
                  </a:lnTo>
                  <a:lnTo>
                    <a:pt x="151" y="11"/>
                  </a:lnTo>
                  <a:lnTo>
                    <a:pt x="144" y="7"/>
                  </a:lnTo>
                  <a:lnTo>
                    <a:pt x="134" y="4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0" y="3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1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29" y="28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8" y="66"/>
                  </a:lnTo>
                  <a:lnTo>
                    <a:pt x="5" y="79"/>
                  </a:lnTo>
                  <a:lnTo>
                    <a:pt x="2" y="93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41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7" y="181"/>
                  </a:lnTo>
                  <a:lnTo>
                    <a:pt x="11" y="192"/>
                  </a:lnTo>
                  <a:lnTo>
                    <a:pt x="16" y="202"/>
                  </a:lnTo>
                  <a:lnTo>
                    <a:pt x="20" y="211"/>
                  </a:lnTo>
                  <a:lnTo>
                    <a:pt x="26" y="220"/>
                  </a:lnTo>
                  <a:lnTo>
                    <a:pt x="34" y="227"/>
                  </a:lnTo>
                  <a:lnTo>
                    <a:pt x="42" y="233"/>
                  </a:lnTo>
                  <a:lnTo>
                    <a:pt x="50" y="238"/>
                  </a:lnTo>
                  <a:lnTo>
                    <a:pt x="60" y="241"/>
                  </a:lnTo>
                  <a:lnTo>
                    <a:pt x="71" y="245"/>
                  </a:lnTo>
                  <a:lnTo>
                    <a:pt x="83" y="247"/>
                  </a:lnTo>
                  <a:lnTo>
                    <a:pt x="96" y="249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27" y="249"/>
                  </a:lnTo>
                  <a:lnTo>
                    <a:pt x="147" y="246"/>
                  </a:lnTo>
                  <a:lnTo>
                    <a:pt x="166" y="244"/>
                  </a:lnTo>
                  <a:lnTo>
                    <a:pt x="183" y="238"/>
                  </a:lnTo>
                  <a:lnTo>
                    <a:pt x="183" y="215"/>
                  </a:lnTo>
                  <a:lnTo>
                    <a:pt x="183" y="215"/>
                  </a:lnTo>
                  <a:lnTo>
                    <a:pt x="165" y="221"/>
                  </a:lnTo>
                  <a:lnTo>
                    <a:pt x="147" y="223"/>
                  </a:lnTo>
                  <a:lnTo>
                    <a:pt x="128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94" y="225"/>
                  </a:lnTo>
                  <a:lnTo>
                    <a:pt x="78" y="221"/>
                  </a:lnTo>
                  <a:lnTo>
                    <a:pt x="71" y="219"/>
                  </a:lnTo>
                  <a:lnTo>
                    <a:pt x="64" y="216"/>
                  </a:lnTo>
                  <a:lnTo>
                    <a:pt x="58" y="211"/>
                  </a:lnTo>
                  <a:lnTo>
                    <a:pt x="53" y="207"/>
                  </a:lnTo>
                  <a:lnTo>
                    <a:pt x="53" y="207"/>
                  </a:lnTo>
                  <a:lnTo>
                    <a:pt x="47" y="201"/>
                  </a:lnTo>
                  <a:lnTo>
                    <a:pt x="42" y="193"/>
                  </a:lnTo>
                  <a:lnTo>
                    <a:pt x="38" y="185"/>
                  </a:lnTo>
                  <a:lnTo>
                    <a:pt x="35" y="175"/>
                  </a:lnTo>
                  <a:lnTo>
                    <a:pt x="32" y="165"/>
                  </a:lnTo>
                  <a:lnTo>
                    <a:pt x="31" y="154"/>
                  </a:lnTo>
                  <a:lnTo>
                    <a:pt x="29" y="127"/>
                  </a:lnTo>
                  <a:lnTo>
                    <a:pt x="191" y="127"/>
                  </a:lnTo>
                  <a:lnTo>
                    <a:pt x="191" y="12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25"/>
            <p:cNvSpPr/>
            <p:nvPr/>
          </p:nvSpPr>
          <p:spPr>
            <a:xfrm>
              <a:off x="713880" y="7038360"/>
              <a:ext cx="50400" cy="30240"/>
            </a:xfrm>
            <a:custGeom>
              <a:avLst/>
              <a:gdLst/>
              <a:ahLst/>
              <a:cxnLst/>
              <a:rect l="l" t="t" r="r" b="b"/>
              <a:pathLst>
                <a:path w="136" h="83">
                  <a:moveTo>
                    <a:pt x="72" y="0"/>
                  </a:moveTo>
                  <a:lnTo>
                    <a:pt x="72" y="0"/>
                  </a:lnTo>
                  <a:lnTo>
                    <a:pt x="86" y="1"/>
                  </a:lnTo>
                  <a:lnTo>
                    <a:pt x="100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24" y="20"/>
                  </a:lnTo>
                  <a:lnTo>
                    <a:pt x="127" y="25"/>
                  </a:lnTo>
                  <a:lnTo>
                    <a:pt x="130" y="32"/>
                  </a:lnTo>
                  <a:lnTo>
                    <a:pt x="132" y="38"/>
                  </a:lnTo>
                  <a:lnTo>
                    <a:pt x="135" y="5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1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26"/>
            <p:cNvSpPr/>
            <p:nvPr/>
          </p:nvSpPr>
          <p:spPr>
            <a:xfrm>
              <a:off x="798480" y="7001280"/>
              <a:ext cx="9720" cy="120600"/>
            </a:xfrm>
            <a:custGeom>
              <a:avLst/>
              <a:gdLst/>
              <a:ahLst/>
              <a:cxnLst/>
              <a:rect l="l" t="t" r="r" b="b"/>
              <a:pathLst>
                <a:path w="27" h="319">
                  <a:moveTo>
                    <a:pt x="27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7" y="319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27"/>
            <p:cNvSpPr/>
            <p:nvPr/>
          </p:nvSpPr>
          <p:spPr>
            <a:xfrm>
              <a:off x="832320" y="7029360"/>
              <a:ext cx="64080" cy="93600"/>
            </a:xfrm>
            <a:custGeom>
              <a:avLst/>
              <a:gdLst/>
              <a:ahLst/>
              <a:cxnLst/>
              <a:rect l="l" t="t" r="r" b="b"/>
              <a:pathLst>
                <a:path w="171" h="249">
                  <a:moveTo>
                    <a:pt x="73" y="225"/>
                  </a:moveTo>
                  <a:lnTo>
                    <a:pt x="73" y="225"/>
                  </a:lnTo>
                  <a:lnTo>
                    <a:pt x="56" y="225"/>
                  </a:lnTo>
                  <a:lnTo>
                    <a:pt x="37" y="222"/>
                  </a:lnTo>
                  <a:lnTo>
                    <a:pt x="18" y="219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3"/>
                  </a:lnTo>
                  <a:lnTo>
                    <a:pt x="37" y="246"/>
                  </a:lnTo>
                  <a:lnTo>
                    <a:pt x="56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91" y="249"/>
                  </a:lnTo>
                  <a:lnTo>
                    <a:pt x="109" y="245"/>
                  </a:lnTo>
                  <a:lnTo>
                    <a:pt x="126" y="240"/>
                  </a:lnTo>
                  <a:lnTo>
                    <a:pt x="133" y="238"/>
                  </a:lnTo>
                  <a:lnTo>
                    <a:pt x="140" y="233"/>
                  </a:lnTo>
                  <a:lnTo>
                    <a:pt x="147" y="229"/>
                  </a:lnTo>
                  <a:lnTo>
                    <a:pt x="153" y="223"/>
                  </a:lnTo>
                  <a:lnTo>
                    <a:pt x="158" y="217"/>
                  </a:lnTo>
                  <a:lnTo>
                    <a:pt x="163" y="211"/>
                  </a:lnTo>
                  <a:lnTo>
                    <a:pt x="167" y="204"/>
                  </a:lnTo>
                  <a:lnTo>
                    <a:pt x="169" y="196"/>
                  </a:lnTo>
                  <a:lnTo>
                    <a:pt x="171" y="18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0" y="156"/>
                  </a:lnTo>
                  <a:lnTo>
                    <a:pt x="168" y="148"/>
                  </a:lnTo>
                  <a:lnTo>
                    <a:pt x="164" y="141"/>
                  </a:lnTo>
                  <a:lnTo>
                    <a:pt x="161" y="133"/>
                  </a:lnTo>
                  <a:lnTo>
                    <a:pt x="156" y="129"/>
                  </a:lnTo>
                  <a:lnTo>
                    <a:pt x="151" y="124"/>
                  </a:lnTo>
                  <a:lnTo>
                    <a:pt x="145" y="120"/>
                  </a:lnTo>
                  <a:lnTo>
                    <a:pt x="139" y="117"/>
                  </a:lnTo>
                  <a:lnTo>
                    <a:pt x="132" y="114"/>
                  </a:lnTo>
                  <a:lnTo>
                    <a:pt x="119" y="111"/>
                  </a:lnTo>
                  <a:lnTo>
                    <a:pt x="103" y="109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65" y="107"/>
                  </a:lnTo>
                  <a:lnTo>
                    <a:pt x="54" y="105"/>
                  </a:lnTo>
                  <a:lnTo>
                    <a:pt x="44" y="101"/>
                  </a:lnTo>
                  <a:lnTo>
                    <a:pt x="37" y="96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30" y="84"/>
                  </a:lnTo>
                  <a:lnTo>
                    <a:pt x="27" y="79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7" y="55"/>
                  </a:lnTo>
                  <a:lnTo>
                    <a:pt x="31" y="46"/>
                  </a:lnTo>
                  <a:lnTo>
                    <a:pt x="37" y="39"/>
                  </a:lnTo>
                  <a:lnTo>
                    <a:pt x="44" y="33"/>
                  </a:lnTo>
                  <a:lnTo>
                    <a:pt x="54" y="28"/>
                  </a:lnTo>
                  <a:lnTo>
                    <a:pt x="65" y="25"/>
                  </a:lnTo>
                  <a:lnTo>
                    <a:pt x="7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4" y="23"/>
                  </a:lnTo>
                  <a:lnTo>
                    <a:pt x="120" y="24"/>
                  </a:lnTo>
                  <a:lnTo>
                    <a:pt x="137" y="27"/>
                  </a:lnTo>
                  <a:lnTo>
                    <a:pt x="153" y="31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37" y="4"/>
                  </a:lnTo>
                  <a:lnTo>
                    <a:pt x="120" y="1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7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7" y="13"/>
                  </a:lnTo>
                  <a:lnTo>
                    <a:pt x="21" y="17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11" y="111"/>
                  </a:lnTo>
                  <a:lnTo>
                    <a:pt x="15" y="115"/>
                  </a:lnTo>
                  <a:lnTo>
                    <a:pt x="21" y="120"/>
                  </a:lnTo>
                  <a:lnTo>
                    <a:pt x="27" y="124"/>
                  </a:lnTo>
                  <a:lnTo>
                    <a:pt x="33" y="127"/>
                  </a:lnTo>
                  <a:lnTo>
                    <a:pt x="41" y="130"/>
                  </a:lnTo>
                  <a:lnTo>
                    <a:pt x="55" y="132"/>
                  </a:lnTo>
                  <a:lnTo>
                    <a:pt x="69" y="135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96" y="136"/>
                  </a:lnTo>
                  <a:lnTo>
                    <a:pt x="107" y="137"/>
                  </a:lnTo>
                  <a:lnTo>
                    <a:pt x="117" y="138"/>
                  </a:lnTo>
                  <a:lnTo>
                    <a:pt x="127" y="142"/>
                  </a:lnTo>
                  <a:lnTo>
                    <a:pt x="134" y="148"/>
                  </a:lnTo>
                  <a:lnTo>
                    <a:pt x="137" y="150"/>
                  </a:lnTo>
                  <a:lnTo>
                    <a:pt x="139" y="155"/>
                  </a:lnTo>
                  <a:lnTo>
                    <a:pt x="141" y="160"/>
                  </a:lnTo>
                  <a:lnTo>
                    <a:pt x="143" y="165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3" y="190"/>
                  </a:lnTo>
                  <a:lnTo>
                    <a:pt x="141" y="195"/>
                  </a:lnTo>
                  <a:lnTo>
                    <a:pt x="139" y="199"/>
                  </a:lnTo>
                  <a:lnTo>
                    <a:pt x="133" y="208"/>
                  </a:lnTo>
                  <a:lnTo>
                    <a:pt x="125" y="214"/>
                  </a:lnTo>
                  <a:lnTo>
                    <a:pt x="115" y="219"/>
                  </a:lnTo>
                  <a:lnTo>
                    <a:pt x="102" y="222"/>
                  </a:lnTo>
                  <a:lnTo>
                    <a:pt x="89" y="225"/>
                  </a:lnTo>
                  <a:lnTo>
                    <a:pt x="73" y="22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28"/>
            <p:cNvSpPr/>
            <p:nvPr/>
          </p:nvSpPr>
          <p:spPr>
            <a:xfrm>
              <a:off x="90936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8" y="268"/>
                  </a:lnTo>
                  <a:lnTo>
                    <a:pt x="136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68" y="292"/>
                  </a:lnTo>
                  <a:lnTo>
                    <a:pt x="74" y="293"/>
                  </a:lnTo>
                  <a:lnTo>
                    <a:pt x="88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6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29"/>
            <p:cNvSpPr/>
            <p:nvPr/>
          </p:nvSpPr>
          <p:spPr>
            <a:xfrm>
              <a:off x="983880" y="70293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9">
                  <a:moveTo>
                    <a:pt x="107" y="106"/>
                  </a:moveTo>
                  <a:lnTo>
                    <a:pt x="107" y="106"/>
                  </a:lnTo>
                  <a:lnTo>
                    <a:pt x="79" y="106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4" y="117"/>
                  </a:lnTo>
                  <a:lnTo>
                    <a:pt x="25" y="121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0" y="137"/>
                  </a:lnTo>
                  <a:lnTo>
                    <a:pt x="5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5" y="207"/>
                  </a:lnTo>
                  <a:lnTo>
                    <a:pt x="11" y="219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7"/>
                  </a:lnTo>
                  <a:lnTo>
                    <a:pt x="37" y="240"/>
                  </a:lnTo>
                  <a:lnTo>
                    <a:pt x="46" y="244"/>
                  </a:lnTo>
                  <a:lnTo>
                    <a:pt x="54" y="246"/>
                  </a:lnTo>
                  <a:lnTo>
                    <a:pt x="63" y="247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90" y="249"/>
                  </a:lnTo>
                  <a:lnTo>
                    <a:pt x="101" y="246"/>
                  </a:lnTo>
                  <a:lnTo>
                    <a:pt x="111" y="244"/>
                  </a:lnTo>
                  <a:lnTo>
                    <a:pt x="121" y="241"/>
                  </a:lnTo>
                  <a:lnTo>
                    <a:pt x="130" y="237"/>
                  </a:lnTo>
                  <a:lnTo>
                    <a:pt x="139" y="232"/>
                  </a:lnTo>
                  <a:lnTo>
                    <a:pt x="148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60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9" y="51"/>
                  </a:lnTo>
                  <a:lnTo>
                    <a:pt x="177" y="42"/>
                  </a:lnTo>
                  <a:lnTo>
                    <a:pt x="174" y="35"/>
                  </a:lnTo>
                  <a:lnTo>
                    <a:pt x="172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9" y="13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0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8" y="24"/>
                  </a:lnTo>
                  <a:lnTo>
                    <a:pt x="76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19" y="24"/>
                  </a:lnTo>
                  <a:lnTo>
                    <a:pt x="130" y="27"/>
                  </a:lnTo>
                  <a:lnTo>
                    <a:pt x="138" y="31"/>
                  </a:lnTo>
                  <a:lnTo>
                    <a:pt x="142" y="34"/>
                  </a:lnTo>
                  <a:lnTo>
                    <a:pt x="145" y="37"/>
                  </a:lnTo>
                  <a:lnTo>
                    <a:pt x="148" y="41"/>
                  </a:lnTo>
                  <a:lnTo>
                    <a:pt x="149" y="46"/>
                  </a:lnTo>
                  <a:lnTo>
                    <a:pt x="153" y="57"/>
                  </a:lnTo>
                  <a:lnTo>
                    <a:pt x="153" y="71"/>
                  </a:lnTo>
                  <a:lnTo>
                    <a:pt x="153" y="107"/>
                  </a:lnTo>
                  <a:lnTo>
                    <a:pt x="153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30"/>
            <p:cNvSpPr/>
            <p:nvPr/>
          </p:nvSpPr>
          <p:spPr>
            <a:xfrm>
              <a:off x="995040" y="7076880"/>
              <a:ext cx="46080" cy="37080"/>
            </a:xfrm>
            <a:custGeom>
              <a:avLst/>
              <a:gdLst/>
              <a:ahLst/>
              <a:cxnLst/>
              <a:rect l="l" t="t" r="r" b="b"/>
              <a:pathLst>
                <a:path w="124" h="98">
                  <a:moveTo>
                    <a:pt x="124" y="68"/>
                  </a:moveTo>
                  <a:lnTo>
                    <a:pt x="124" y="68"/>
                  </a:lnTo>
                  <a:lnTo>
                    <a:pt x="118" y="75"/>
                  </a:lnTo>
                  <a:lnTo>
                    <a:pt x="110" y="81"/>
                  </a:lnTo>
                  <a:lnTo>
                    <a:pt x="103" y="86"/>
                  </a:lnTo>
                  <a:lnTo>
                    <a:pt x="95" y="90"/>
                  </a:lnTo>
                  <a:lnTo>
                    <a:pt x="86" y="93"/>
                  </a:lnTo>
                  <a:lnTo>
                    <a:pt x="77" y="96"/>
                  </a:lnTo>
                  <a:lnTo>
                    <a:pt x="66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43" y="98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5" y="88"/>
                  </a:lnTo>
                  <a:lnTo>
                    <a:pt x="8" y="82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8"/>
                  </a:lnTo>
                  <a:lnTo>
                    <a:pt x="124" y="68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31"/>
            <p:cNvSpPr/>
            <p:nvPr/>
          </p:nvSpPr>
          <p:spPr>
            <a:xfrm>
              <a:off x="1080000" y="7029360"/>
              <a:ext cx="70920" cy="92160"/>
            </a:xfrm>
            <a:custGeom>
              <a:avLst/>
              <a:gdLst/>
              <a:ahLst/>
              <a:cxnLst/>
              <a:rect l="l" t="t" r="r" b="b"/>
              <a:pathLst>
                <a:path w="190" h="244">
                  <a:moveTo>
                    <a:pt x="23" y="39"/>
                  </a:moveTo>
                  <a:lnTo>
                    <a:pt x="21" y="4"/>
                  </a:lnTo>
                  <a:lnTo>
                    <a:pt x="0" y="4"/>
                  </a:lnTo>
                  <a:lnTo>
                    <a:pt x="0" y="244"/>
                  </a:lnTo>
                  <a:lnTo>
                    <a:pt x="27" y="24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5" y="56"/>
                  </a:lnTo>
                  <a:lnTo>
                    <a:pt x="45" y="47"/>
                  </a:lnTo>
                  <a:lnTo>
                    <a:pt x="54" y="40"/>
                  </a:lnTo>
                  <a:lnTo>
                    <a:pt x="65" y="34"/>
                  </a:lnTo>
                  <a:lnTo>
                    <a:pt x="76" y="29"/>
                  </a:lnTo>
                  <a:lnTo>
                    <a:pt x="87" y="26"/>
                  </a:lnTo>
                  <a:lnTo>
                    <a:pt x="99" y="2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25" y="24"/>
                  </a:lnTo>
                  <a:lnTo>
                    <a:pt x="136" y="27"/>
                  </a:lnTo>
                  <a:lnTo>
                    <a:pt x="146" y="30"/>
                  </a:lnTo>
                  <a:lnTo>
                    <a:pt x="152" y="36"/>
                  </a:lnTo>
                  <a:lnTo>
                    <a:pt x="158" y="45"/>
                  </a:lnTo>
                  <a:lnTo>
                    <a:pt x="160" y="54"/>
                  </a:lnTo>
                  <a:lnTo>
                    <a:pt x="162" y="66"/>
                  </a:lnTo>
                  <a:lnTo>
                    <a:pt x="164" y="80"/>
                  </a:lnTo>
                  <a:lnTo>
                    <a:pt x="164" y="244"/>
                  </a:lnTo>
                  <a:lnTo>
                    <a:pt x="190" y="244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89" y="58"/>
                  </a:lnTo>
                  <a:lnTo>
                    <a:pt x="186" y="42"/>
                  </a:lnTo>
                  <a:lnTo>
                    <a:pt x="185" y="35"/>
                  </a:lnTo>
                  <a:lnTo>
                    <a:pt x="182" y="29"/>
                  </a:lnTo>
                  <a:lnTo>
                    <a:pt x="179" y="24"/>
                  </a:lnTo>
                  <a:lnTo>
                    <a:pt x="176" y="18"/>
                  </a:lnTo>
                  <a:lnTo>
                    <a:pt x="171" y="15"/>
                  </a:lnTo>
                  <a:lnTo>
                    <a:pt x="165" y="11"/>
                  </a:lnTo>
                  <a:lnTo>
                    <a:pt x="159" y="8"/>
                  </a:lnTo>
                  <a:lnTo>
                    <a:pt x="153" y="5"/>
                  </a:lnTo>
                  <a:lnTo>
                    <a:pt x="144" y="3"/>
                  </a:lnTo>
                  <a:lnTo>
                    <a:pt x="136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5"/>
                  </a:lnTo>
                  <a:lnTo>
                    <a:pt x="68" y="9"/>
                  </a:lnTo>
                  <a:lnTo>
                    <a:pt x="56" y="14"/>
                  </a:lnTo>
                  <a:lnTo>
                    <a:pt x="45" y="21"/>
                  </a:lnTo>
                  <a:lnTo>
                    <a:pt x="34" y="2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32"/>
            <p:cNvSpPr/>
            <p:nvPr/>
          </p:nvSpPr>
          <p:spPr>
            <a:xfrm>
              <a:off x="1185120" y="7038360"/>
              <a:ext cx="54000" cy="75240"/>
            </a:xfrm>
            <a:custGeom>
              <a:avLst/>
              <a:gdLst/>
              <a:ahLst/>
              <a:cxnLst/>
              <a:rect l="l" t="t" r="r" b="b"/>
              <a:pathLst>
                <a:path w="143" h="202">
                  <a:moveTo>
                    <a:pt x="143" y="163"/>
                  </a:moveTo>
                  <a:lnTo>
                    <a:pt x="143" y="163"/>
                  </a:lnTo>
                  <a:lnTo>
                    <a:pt x="136" y="173"/>
                  </a:lnTo>
                  <a:lnTo>
                    <a:pt x="127" y="180"/>
                  </a:lnTo>
                  <a:lnTo>
                    <a:pt x="120" y="187"/>
                  </a:lnTo>
                  <a:lnTo>
                    <a:pt x="112" y="192"/>
                  </a:lnTo>
                  <a:lnTo>
                    <a:pt x="102" y="196"/>
                  </a:lnTo>
                  <a:lnTo>
                    <a:pt x="92" y="199"/>
                  </a:lnTo>
                  <a:lnTo>
                    <a:pt x="84" y="201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65" y="201"/>
                  </a:lnTo>
                  <a:lnTo>
                    <a:pt x="56" y="201"/>
                  </a:lnTo>
                  <a:lnTo>
                    <a:pt x="48" y="198"/>
                  </a:lnTo>
                  <a:lnTo>
                    <a:pt x="41" y="196"/>
                  </a:lnTo>
                  <a:lnTo>
                    <a:pt x="35" y="192"/>
                  </a:lnTo>
                  <a:lnTo>
                    <a:pt x="29" y="189"/>
                  </a:lnTo>
                  <a:lnTo>
                    <a:pt x="23" y="184"/>
                  </a:lnTo>
                  <a:lnTo>
                    <a:pt x="18" y="178"/>
                  </a:lnTo>
                  <a:lnTo>
                    <a:pt x="13" y="172"/>
                  </a:lnTo>
                  <a:lnTo>
                    <a:pt x="10" y="165"/>
                  </a:lnTo>
                  <a:lnTo>
                    <a:pt x="7" y="156"/>
                  </a:lnTo>
                  <a:lnTo>
                    <a:pt x="5" y="147"/>
                  </a:lnTo>
                  <a:lnTo>
                    <a:pt x="2" y="137"/>
                  </a:lnTo>
                  <a:lnTo>
                    <a:pt x="1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5"/>
                  </a:lnTo>
                  <a:lnTo>
                    <a:pt x="2" y="64"/>
                  </a:lnTo>
                  <a:lnTo>
                    <a:pt x="5" y="53"/>
                  </a:lnTo>
                  <a:lnTo>
                    <a:pt x="8" y="45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1" y="10"/>
                  </a:lnTo>
                  <a:lnTo>
                    <a:pt x="138" y="15"/>
                  </a:lnTo>
                  <a:lnTo>
                    <a:pt x="143" y="19"/>
                  </a:lnTo>
                  <a:lnTo>
                    <a:pt x="143" y="163"/>
                  </a:lnTo>
                  <a:lnTo>
                    <a:pt x="143" y="16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33"/>
            <p:cNvSpPr/>
            <p:nvPr/>
          </p:nvSpPr>
          <p:spPr>
            <a:xfrm>
              <a:off x="1174680" y="7001280"/>
              <a:ext cx="74160" cy="121680"/>
            </a:xfrm>
            <a:custGeom>
              <a:avLst/>
              <a:gdLst/>
              <a:ahLst/>
              <a:cxnLst/>
              <a:rect l="l" t="t" r="r" b="b"/>
              <a:pathLst>
                <a:path w="199" h="323">
                  <a:moveTo>
                    <a:pt x="174" y="289"/>
                  </a:moveTo>
                  <a:lnTo>
                    <a:pt x="176" y="289"/>
                  </a:lnTo>
                  <a:lnTo>
                    <a:pt x="178" y="319"/>
                  </a:lnTo>
                  <a:lnTo>
                    <a:pt x="199" y="319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58" y="84"/>
                  </a:lnTo>
                  <a:lnTo>
                    <a:pt x="150" y="80"/>
                  </a:lnTo>
                  <a:lnTo>
                    <a:pt x="142" y="79"/>
                  </a:lnTo>
                  <a:lnTo>
                    <a:pt x="125" y="75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95" y="75"/>
                  </a:lnTo>
                  <a:lnTo>
                    <a:pt x="83" y="77"/>
                  </a:lnTo>
                  <a:lnTo>
                    <a:pt x="72" y="79"/>
                  </a:lnTo>
                  <a:lnTo>
                    <a:pt x="62" y="83"/>
                  </a:lnTo>
                  <a:lnTo>
                    <a:pt x="52" y="86"/>
                  </a:lnTo>
                  <a:lnTo>
                    <a:pt x="44" y="91"/>
                  </a:lnTo>
                  <a:lnTo>
                    <a:pt x="35" y="97"/>
                  </a:lnTo>
                  <a:lnTo>
                    <a:pt x="28" y="104"/>
                  </a:lnTo>
                  <a:lnTo>
                    <a:pt x="21" y="113"/>
                  </a:lnTo>
                  <a:lnTo>
                    <a:pt x="16" y="122"/>
                  </a:lnTo>
                  <a:lnTo>
                    <a:pt x="11" y="132"/>
                  </a:lnTo>
                  <a:lnTo>
                    <a:pt x="6" y="143"/>
                  </a:lnTo>
                  <a:lnTo>
                    <a:pt x="4" y="156"/>
                  </a:lnTo>
                  <a:lnTo>
                    <a:pt x="2" y="169"/>
                  </a:lnTo>
                  <a:lnTo>
                    <a:pt x="0" y="18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15"/>
                  </a:lnTo>
                  <a:lnTo>
                    <a:pt x="2" y="229"/>
                  </a:lnTo>
                  <a:lnTo>
                    <a:pt x="3" y="242"/>
                  </a:lnTo>
                  <a:lnTo>
                    <a:pt x="6" y="254"/>
                  </a:lnTo>
                  <a:lnTo>
                    <a:pt x="9" y="265"/>
                  </a:lnTo>
                  <a:lnTo>
                    <a:pt x="14" y="276"/>
                  </a:lnTo>
                  <a:lnTo>
                    <a:pt x="18" y="284"/>
                  </a:lnTo>
                  <a:lnTo>
                    <a:pt x="24" y="293"/>
                  </a:lnTo>
                  <a:lnTo>
                    <a:pt x="30" y="300"/>
                  </a:lnTo>
                  <a:lnTo>
                    <a:pt x="38" y="306"/>
                  </a:lnTo>
                  <a:lnTo>
                    <a:pt x="46" y="311"/>
                  </a:lnTo>
                  <a:lnTo>
                    <a:pt x="54" y="315"/>
                  </a:lnTo>
                  <a:lnTo>
                    <a:pt x="64" y="319"/>
                  </a:lnTo>
                  <a:lnTo>
                    <a:pt x="74" y="321"/>
                  </a:lnTo>
                  <a:lnTo>
                    <a:pt x="86" y="323"/>
                  </a:lnTo>
                  <a:lnTo>
                    <a:pt x="96" y="323"/>
                  </a:lnTo>
                  <a:lnTo>
                    <a:pt x="96" y="323"/>
                  </a:lnTo>
                  <a:lnTo>
                    <a:pt x="107" y="323"/>
                  </a:lnTo>
                  <a:lnTo>
                    <a:pt x="118" y="320"/>
                  </a:lnTo>
                  <a:lnTo>
                    <a:pt x="128" y="318"/>
                  </a:lnTo>
                  <a:lnTo>
                    <a:pt x="138" y="315"/>
                  </a:lnTo>
                  <a:lnTo>
                    <a:pt x="148" y="311"/>
                  </a:lnTo>
                  <a:lnTo>
                    <a:pt x="156" y="305"/>
                  </a:lnTo>
                  <a:lnTo>
                    <a:pt x="166" y="297"/>
                  </a:lnTo>
                  <a:lnTo>
                    <a:pt x="174" y="28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34"/>
            <p:cNvSpPr/>
            <p:nvPr/>
          </p:nvSpPr>
          <p:spPr>
            <a:xfrm>
              <a:off x="1271880" y="7068960"/>
              <a:ext cx="52920" cy="8640"/>
            </a:xfrm>
            <a:custGeom>
              <a:avLst/>
              <a:gdLst/>
              <a:ahLst/>
              <a:cxnLst/>
              <a:rect l="l" t="t" r="r" b="b"/>
              <a:pathLst>
                <a:path w="140" h="24">
                  <a:moveTo>
                    <a:pt x="14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0" y="24"/>
                  </a:lnTo>
                  <a:lnTo>
                    <a:pt x="140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35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36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37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38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39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  <a:close/>
                </a:path>
              </a:pathLst>
            </a:custGeom>
            <a:solidFill>
              <a:srgbClr val="CB1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40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3" name="Group 41"/>
          <p:cNvGrpSpPr/>
          <p:nvPr/>
        </p:nvGrpSpPr>
        <p:grpSpPr>
          <a:xfrm>
            <a:off x="9513000" y="6826680"/>
            <a:ext cx="740520" cy="612720"/>
            <a:chOff x="9513000" y="6826680"/>
            <a:chExt cx="740520" cy="612720"/>
          </a:xfrm>
        </p:grpSpPr>
        <p:sp>
          <p:nvSpPr>
            <p:cNvPr id="504" name="CustomShape 42"/>
            <p:cNvSpPr/>
            <p:nvPr/>
          </p:nvSpPr>
          <p:spPr>
            <a:xfrm>
              <a:off x="9758520" y="71488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30" y="0"/>
                  </a:moveTo>
                  <a:lnTo>
                    <a:pt x="51" y="0"/>
                  </a:lnTo>
                  <a:lnTo>
                    <a:pt x="51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8D2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43"/>
            <p:cNvSpPr/>
            <p:nvPr/>
          </p:nvSpPr>
          <p:spPr>
            <a:xfrm>
              <a:off x="9758520" y="70534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2">
                  <a:moveTo>
                    <a:pt x="30" y="0"/>
                  </a:moveTo>
                  <a:lnTo>
                    <a:pt x="51" y="0"/>
                  </a:lnTo>
                  <a:lnTo>
                    <a:pt x="51" y="292"/>
                  </a:lnTo>
                  <a:lnTo>
                    <a:pt x="0" y="292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000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44"/>
            <p:cNvSpPr/>
            <p:nvPr/>
          </p:nvSpPr>
          <p:spPr>
            <a:xfrm>
              <a:off x="9599760" y="6954480"/>
              <a:ext cx="126360" cy="102960"/>
            </a:xfrm>
            <a:custGeom>
              <a:avLst/>
              <a:gdLst/>
              <a:ahLst/>
              <a:cxnLst/>
              <a:rect l="l" t="t" r="r" b="b"/>
              <a:pathLst>
                <a:path w="340" h="316">
                  <a:moveTo>
                    <a:pt x="296" y="115"/>
                  </a:moveTo>
                  <a:lnTo>
                    <a:pt x="296" y="115"/>
                  </a:lnTo>
                  <a:lnTo>
                    <a:pt x="302" y="123"/>
                  </a:lnTo>
                  <a:lnTo>
                    <a:pt x="306" y="129"/>
                  </a:lnTo>
                  <a:lnTo>
                    <a:pt x="311" y="133"/>
                  </a:lnTo>
                  <a:lnTo>
                    <a:pt x="317" y="135"/>
                  </a:lnTo>
                  <a:lnTo>
                    <a:pt x="322" y="138"/>
                  </a:lnTo>
                  <a:lnTo>
                    <a:pt x="328" y="138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30" y="129"/>
                  </a:lnTo>
                  <a:lnTo>
                    <a:pt x="322" y="121"/>
                  </a:lnTo>
                  <a:lnTo>
                    <a:pt x="316" y="112"/>
                  </a:lnTo>
                  <a:lnTo>
                    <a:pt x="311" y="105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1" y="53"/>
                  </a:lnTo>
                  <a:lnTo>
                    <a:pt x="276" y="43"/>
                  </a:lnTo>
                  <a:lnTo>
                    <a:pt x="272" y="3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60" y="21"/>
                  </a:lnTo>
                  <a:lnTo>
                    <a:pt x="246" y="19"/>
                  </a:lnTo>
                  <a:lnTo>
                    <a:pt x="236" y="15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8" y="19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19" y="27"/>
                  </a:lnTo>
                  <a:lnTo>
                    <a:pt x="221" y="30"/>
                  </a:lnTo>
                  <a:lnTo>
                    <a:pt x="226" y="33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46" y="38"/>
                  </a:lnTo>
                  <a:lnTo>
                    <a:pt x="249" y="44"/>
                  </a:lnTo>
                  <a:lnTo>
                    <a:pt x="251" y="51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1" y="65"/>
                  </a:lnTo>
                  <a:lnTo>
                    <a:pt x="249" y="72"/>
                  </a:lnTo>
                  <a:lnTo>
                    <a:pt x="244" y="77"/>
                  </a:lnTo>
                  <a:lnTo>
                    <a:pt x="238" y="82"/>
                  </a:lnTo>
                  <a:lnTo>
                    <a:pt x="231" y="86"/>
                  </a:lnTo>
                  <a:lnTo>
                    <a:pt x="224" y="90"/>
                  </a:lnTo>
                  <a:lnTo>
                    <a:pt x="215" y="91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197" y="82"/>
                  </a:lnTo>
                  <a:lnTo>
                    <a:pt x="195" y="77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5" y="65"/>
                  </a:lnTo>
                  <a:lnTo>
                    <a:pt x="195" y="59"/>
                  </a:lnTo>
                  <a:lnTo>
                    <a:pt x="198" y="49"/>
                  </a:lnTo>
                  <a:lnTo>
                    <a:pt x="202" y="38"/>
                  </a:lnTo>
                  <a:lnTo>
                    <a:pt x="203" y="33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1"/>
                  </a:lnTo>
                  <a:lnTo>
                    <a:pt x="201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202" y="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1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0" y="2"/>
                  </a:lnTo>
                  <a:lnTo>
                    <a:pt x="183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2" y="2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2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6" y="17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7" y="21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5" y="21"/>
                  </a:lnTo>
                  <a:lnTo>
                    <a:pt x="159" y="24"/>
                  </a:lnTo>
                  <a:lnTo>
                    <a:pt x="162" y="27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49" y="32"/>
                  </a:lnTo>
                  <a:lnTo>
                    <a:pt x="143" y="31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40" y="33"/>
                  </a:lnTo>
                  <a:lnTo>
                    <a:pt x="142" y="35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59" y="39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5" y="43"/>
                  </a:lnTo>
                  <a:lnTo>
                    <a:pt x="162" y="45"/>
                  </a:lnTo>
                  <a:lnTo>
                    <a:pt x="162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2" y="44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2" y="44"/>
                  </a:lnTo>
                  <a:lnTo>
                    <a:pt x="147" y="49"/>
                  </a:lnTo>
                  <a:lnTo>
                    <a:pt x="153" y="53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48" y="72"/>
                  </a:lnTo>
                  <a:lnTo>
                    <a:pt x="142" y="81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25" y="91"/>
                  </a:lnTo>
                  <a:lnTo>
                    <a:pt x="117" y="90"/>
                  </a:lnTo>
                  <a:lnTo>
                    <a:pt x="109" y="86"/>
                  </a:lnTo>
                  <a:lnTo>
                    <a:pt x="102" y="82"/>
                  </a:lnTo>
                  <a:lnTo>
                    <a:pt x="96" y="77"/>
                  </a:lnTo>
                  <a:lnTo>
                    <a:pt x="93" y="72"/>
                  </a:lnTo>
                  <a:lnTo>
                    <a:pt x="89" y="6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9" y="51"/>
                  </a:lnTo>
                  <a:lnTo>
                    <a:pt x="91" y="44"/>
                  </a:lnTo>
                  <a:lnTo>
                    <a:pt x="95" y="38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4" y="33"/>
                  </a:lnTo>
                  <a:lnTo>
                    <a:pt x="119" y="30"/>
                  </a:lnTo>
                  <a:lnTo>
                    <a:pt x="123" y="27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3" y="19"/>
                  </a:lnTo>
                  <a:lnTo>
                    <a:pt x="121" y="17"/>
                  </a:lnTo>
                  <a:lnTo>
                    <a:pt x="118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05" y="15"/>
                  </a:lnTo>
                  <a:lnTo>
                    <a:pt x="94" y="19"/>
                  </a:lnTo>
                  <a:lnTo>
                    <a:pt x="82" y="21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35"/>
                  </a:lnTo>
                  <a:lnTo>
                    <a:pt x="64" y="43"/>
                  </a:lnTo>
                  <a:lnTo>
                    <a:pt x="59" y="53"/>
                  </a:lnTo>
                  <a:lnTo>
                    <a:pt x="57" y="62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5" y="112"/>
                  </a:lnTo>
                  <a:lnTo>
                    <a:pt x="19" y="121"/>
                  </a:lnTo>
                  <a:lnTo>
                    <a:pt x="1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3" y="138"/>
                  </a:lnTo>
                  <a:lnTo>
                    <a:pt x="18" y="138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4" y="129"/>
                  </a:lnTo>
                  <a:lnTo>
                    <a:pt x="40" y="123"/>
                  </a:lnTo>
                  <a:lnTo>
                    <a:pt x="45" y="115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3" y="102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0" y="152"/>
                  </a:lnTo>
                  <a:lnTo>
                    <a:pt x="24" y="160"/>
                  </a:lnTo>
                  <a:lnTo>
                    <a:pt x="16" y="170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18" y="178"/>
                  </a:lnTo>
                  <a:lnTo>
                    <a:pt x="24" y="177"/>
                  </a:lnTo>
                  <a:lnTo>
                    <a:pt x="29" y="176"/>
                  </a:lnTo>
                  <a:lnTo>
                    <a:pt x="34" y="172"/>
                  </a:lnTo>
                  <a:lnTo>
                    <a:pt x="40" y="169"/>
                  </a:lnTo>
                  <a:lnTo>
                    <a:pt x="45" y="163"/>
                  </a:lnTo>
                  <a:lnTo>
                    <a:pt x="51" y="156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9" y="123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2" y="183"/>
                  </a:lnTo>
                  <a:lnTo>
                    <a:pt x="35" y="192"/>
                  </a:lnTo>
                  <a:lnTo>
                    <a:pt x="28" y="200"/>
                  </a:lnTo>
                  <a:lnTo>
                    <a:pt x="17" y="210"/>
                  </a:lnTo>
                  <a:lnTo>
                    <a:pt x="17" y="210"/>
                  </a:lnTo>
                  <a:lnTo>
                    <a:pt x="29" y="208"/>
                  </a:lnTo>
                  <a:lnTo>
                    <a:pt x="35" y="208"/>
                  </a:lnTo>
                  <a:lnTo>
                    <a:pt x="40" y="206"/>
                  </a:lnTo>
                  <a:lnTo>
                    <a:pt x="46" y="204"/>
                  </a:lnTo>
                  <a:lnTo>
                    <a:pt x="51" y="200"/>
                  </a:lnTo>
                  <a:lnTo>
                    <a:pt x="55" y="194"/>
                  </a:lnTo>
                  <a:lnTo>
                    <a:pt x="61" y="186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101" y="138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7" y="208"/>
                  </a:lnTo>
                  <a:lnTo>
                    <a:pt x="51" y="217"/>
                  </a:lnTo>
                  <a:lnTo>
                    <a:pt x="42" y="225"/>
                  </a:lnTo>
                  <a:lnTo>
                    <a:pt x="33" y="235"/>
                  </a:lnTo>
                  <a:lnTo>
                    <a:pt x="33" y="235"/>
                  </a:lnTo>
                  <a:lnTo>
                    <a:pt x="45" y="234"/>
                  </a:lnTo>
                  <a:lnTo>
                    <a:pt x="49" y="234"/>
                  </a:lnTo>
                  <a:lnTo>
                    <a:pt x="55" y="231"/>
                  </a:lnTo>
                  <a:lnTo>
                    <a:pt x="60" y="229"/>
                  </a:lnTo>
                  <a:lnTo>
                    <a:pt x="65" y="225"/>
                  </a:lnTo>
                  <a:lnTo>
                    <a:pt x="71" y="219"/>
                  </a:lnTo>
                  <a:lnTo>
                    <a:pt x="76" y="211"/>
                  </a:lnTo>
                  <a:lnTo>
                    <a:pt x="118" y="145"/>
                  </a:lnTo>
                  <a:lnTo>
                    <a:pt x="118" y="145"/>
                  </a:lnTo>
                  <a:lnTo>
                    <a:pt x="125" y="148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3" y="229"/>
                  </a:lnTo>
                  <a:lnTo>
                    <a:pt x="67" y="237"/>
                  </a:lnTo>
                  <a:lnTo>
                    <a:pt x="59" y="247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61" y="255"/>
                  </a:lnTo>
                  <a:lnTo>
                    <a:pt x="67" y="254"/>
                  </a:lnTo>
                  <a:lnTo>
                    <a:pt x="72" y="253"/>
                  </a:lnTo>
                  <a:lnTo>
                    <a:pt x="78" y="249"/>
                  </a:lnTo>
                  <a:lnTo>
                    <a:pt x="83" y="246"/>
                  </a:lnTo>
                  <a:lnTo>
                    <a:pt x="88" y="240"/>
                  </a:lnTo>
                  <a:lnTo>
                    <a:pt x="94" y="23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4" y="153"/>
                  </a:lnTo>
                  <a:lnTo>
                    <a:pt x="144" y="153"/>
                  </a:lnTo>
                  <a:lnTo>
                    <a:pt x="147" y="159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75"/>
                  </a:lnTo>
                  <a:lnTo>
                    <a:pt x="144" y="183"/>
                  </a:lnTo>
                  <a:lnTo>
                    <a:pt x="141" y="192"/>
                  </a:lnTo>
                  <a:lnTo>
                    <a:pt x="136" y="200"/>
                  </a:lnTo>
                  <a:lnTo>
                    <a:pt x="131" y="208"/>
                  </a:lnTo>
                  <a:lnTo>
                    <a:pt x="125" y="216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25" y="229"/>
                  </a:lnTo>
                  <a:lnTo>
                    <a:pt x="125" y="229"/>
                  </a:lnTo>
                  <a:lnTo>
                    <a:pt x="120" y="237"/>
                  </a:lnTo>
                  <a:lnTo>
                    <a:pt x="115" y="246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95" y="259"/>
                  </a:lnTo>
                  <a:lnTo>
                    <a:pt x="84" y="258"/>
                  </a:lnTo>
                  <a:lnTo>
                    <a:pt x="84" y="258"/>
                  </a:lnTo>
                  <a:lnTo>
                    <a:pt x="79" y="259"/>
                  </a:lnTo>
                  <a:lnTo>
                    <a:pt x="78" y="260"/>
                  </a:lnTo>
                  <a:lnTo>
                    <a:pt x="77" y="262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77" y="270"/>
                  </a:lnTo>
                  <a:lnTo>
                    <a:pt x="78" y="273"/>
                  </a:lnTo>
                  <a:lnTo>
                    <a:pt x="81" y="276"/>
                  </a:lnTo>
                  <a:lnTo>
                    <a:pt x="83" y="278"/>
                  </a:lnTo>
                  <a:lnTo>
                    <a:pt x="83" y="278"/>
                  </a:lnTo>
                  <a:lnTo>
                    <a:pt x="84" y="276"/>
                  </a:lnTo>
                  <a:lnTo>
                    <a:pt x="87" y="273"/>
                  </a:lnTo>
                  <a:lnTo>
                    <a:pt x="90" y="272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0" y="279"/>
                  </a:lnTo>
                  <a:lnTo>
                    <a:pt x="87" y="285"/>
                  </a:lnTo>
                  <a:lnTo>
                    <a:pt x="85" y="288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5" y="295"/>
                  </a:lnTo>
                  <a:lnTo>
                    <a:pt x="88" y="298"/>
                  </a:lnTo>
                  <a:lnTo>
                    <a:pt x="91" y="301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7" y="294"/>
                  </a:lnTo>
                  <a:lnTo>
                    <a:pt x="100" y="290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94"/>
                  </a:lnTo>
                  <a:lnTo>
                    <a:pt x="107" y="300"/>
                  </a:lnTo>
                  <a:lnTo>
                    <a:pt x="108" y="302"/>
                  </a:lnTo>
                  <a:lnTo>
                    <a:pt x="111" y="303"/>
                  </a:lnTo>
                  <a:lnTo>
                    <a:pt x="115" y="304"/>
                  </a:lnTo>
                  <a:lnTo>
                    <a:pt x="115" y="304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0" y="297"/>
                  </a:lnTo>
                  <a:lnTo>
                    <a:pt x="119" y="294"/>
                  </a:lnTo>
                  <a:lnTo>
                    <a:pt x="118" y="290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8" y="278"/>
                  </a:lnTo>
                  <a:lnTo>
                    <a:pt x="118" y="278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24" y="272"/>
                  </a:lnTo>
                  <a:lnTo>
                    <a:pt x="124" y="272"/>
                  </a:lnTo>
                  <a:lnTo>
                    <a:pt x="131" y="272"/>
                  </a:lnTo>
                  <a:lnTo>
                    <a:pt x="136" y="273"/>
                  </a:lnTo>
                  <a:lnTo>
                    <a:pt x="138" y="276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4" y="272"/>
                  </a:lnTo>
                  <a:lnTo>
                    <a:pt x="147" y="26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7" y="262"/>
                  </a:lnTo>
                  <a:lnTo>
                    <a:pt x="146" y="260"/>
                  </a:lnTo>
                  <a:lnTo>
                    <a:pt x="143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4" y="259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30" y="250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1" y="242"/>
                  </a:lnTo>
                  <a:lnTo>
                    <a:pt x="146" y="247"/>
                  </a:lnTo>
                  <a:lnTo>
                    <a:pt x="146" y="247"/>
                  </a:lnTo>
                  <a:lnTo>
                    <a:pt x="146" y="241"/>
                  </a:lnTo>
                  <a:lnTo>
                    <a:pt x="148" y="232"/>
                  </a:lnTo>
                  <a:lnTo>
                    <a:pt x="152" y="224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8" y="226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54"/>
                  </a:lnTo>
                  <a:lnTo>
                    <a:pt x="158" y="266"/>
                  </a:lnTo>
                  <a:lnTo>
                    <a:pt x="155" y="276"/>
                  </a:lnTo>
                  <a:lnTo>
                    <a:pt x="153" y="285"/>
                  </a:lnTo>
                  <a:lnTo>
                    <a:pt x="149" y="292"/>
                  </a:lnTo>
                  <a:lnTo>
                    <a:pt x="144" y="298"/>
                  </a:lnTo>
                  <a:lnTo>
                    <a:pt x="140" y="303"/>
                  </a:lnTo>
                  <a:lnTo>
                    <a:pt x="134" y="306"/>
                  </a:lnTo>
                  <a:lnTo>
                    <a:pt x="134" y="306"/>
                  </a:lnTo>
                  <a:lnTo>
                    <a:pt x="136" y="308"/>
                  </a:lnTo>
                  <a:lnTo>
                    <a:pt x="138" y="310"/>
                  </a:lnTo>
                  <a:lnTo>
                    <a:pt x="142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9" y="312"/>
                  </a:lnTo>
                  <a:lnTo>
                    <a:pt x="153" y="308"/>
                  </a:lnTo>
                  <a:lnTo>
                    <a:pt x="159" y="300"/>
                  </a:lnTo>
                  <a:lnTo>
                    <a:pt x="159" y="300"/>
                  </a:lnTo>
                  <a:lnTo>
                    <a:pt x="164" y="309"/>
                  </a:lnTo>
                  <a:lnTo>
                    <a:pt x="167" y="314"/>
                  </a:lnTo>
                  <a:lnTo>
                    <a:pt x="168" y="315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2" y="315"/>
                  </a:lnTo>
                  <a:lnTo>
                    <a:pt x="174" y="314"/>
                  </a:lnTo>
                  <a:lnTo>
                    <a:pt x="178" y="309"/>
                  </a:lnTo>
                  <a:lnTo>
                    <a:pt x="183" y="300"/>
                  </a:lnTo>
                  <a:lnTo>
                    <a:pt x="183" y="300"/>
                  </a:lnTo>
                  <a:lnTo>
                    <a:pt x="188" y="308"/>
                  </a:lnTo>
                  <a:lnTo>
                    <a:pt x="191" y="312"/>
                  </a:lnTo>
                  <a:lnTo>
                    <a:pt x="196" y="313"/>
                  </a:lnTo>
                  <a:lnTo>
                    <a:pt x="196" y="313"/>
                  </a:lnTo>
                  <a:lnTo>
                    <a:pt x="200" y="313"/>
                  </a:lnTo>
                  <a:lnTo>
                    <a:pt x="202" y="310"/>
                  </a:lnTo>
                  <a:lnTo>
                    <a:pt x="206" y="308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1" y="303"/>
                  </a:lnTo>
                  <a:lnTo>
                    <a:pt x="196" y="298"/>
                  </a:lnTo>
                  <a:lnTo>
                    <a:pt x="191" y="292"/>
                  </a:lnTo>
                  <a:lnTo>
                    <a:pt x="189" y="285"/>
                  </a:lnTo>
                  <a:lnTo>
                    <a:pt x="185" y="276"/>
                  </a:lnTo>
                  <a:lnTo>
                    <a:pt x="184" y="266"/>
                  </a:lnTo>
                  <a:lnTo>
                    <a:pt x="183" y="254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3" y="22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9" y="224"/>
                  </a:lnTo>
                  <a:lnTo>
                    <a:pt x="192" y="232"/>
                  </a:lnTo>
                  <a:lnTo>
                    <a:pt x="195" y="241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200" y="242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12" y="250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08" y="259"/>
                  </a:lnTo>
                  <a:lnTo>
                    <a:pt x="201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5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4" y="265"/>
                  </a:lnTo>
                  <a:lnTo>
                    <a:pt x="194" y="268"/>
                  </a:lnTo>
                  <a:lnTo>
                    <a:pt x="196" y="272"/>
                  </a:lnTo>
                  <a:lnTo>
                    <a:pt x="202" y="277"/>
                  </a:lnTo>
                  <a:lnTo>
                    <a:pt x="202" y="277"/>
                  </a:lnTo>
                  <a:lnTo>
                    <a:pt x="203" y="276"/>
                  </a:lnTo>
                  <a:lnTo>
                    <a:pt x="206" y="273"/>
                  </a:lnTo>
                  <a:lnTo>
                    <a:pt x="210" y="272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2" y="290"/>
                  </a:lnTo>
                  <a:lnTo>
                    <a:pt x="222" y="294"/>
                  </a:lnTo>
                  <a:lnTo>
                    <a:pt x="220" y="297"/>
                  </a:lnTo>
                  <a:lnTo>
                    <a:pt x="218" y="301"/>
                  </a:lnTo>
                  <a:lnTo>
                    <a:pt x="218" y="301"/>
                  </a:lnTo>
                  <a:lnTo>
                    <a:pt x="220" y="303"/>
                  </a:lnTo>
                  <a:lnTo>
                    <a:pt x="222" y="303"/>
                  </a:lnTo>
                  <a:lnTo>
                    <a:pt x="225" y="304"/>
                  </a:lnTo>
                  <a:lnTo>
                    <a:pt x="225" y="304"/>
                  </a:lnTo>
                  <a:lnTo>
                    <a:pt x="231" y="303"/>
                  </a:lnTo>
                  <a:lnTo>
                    <a:pt x="232" y="302"/>
                  </a:lnTo>
                  <a:lnTo>
                    <a:pt x="233" y="300"/>
                  </a:lnTo>
                  <a:lnTo>
                    <a:pt x="234" y="29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2"/>
                  </a:lnTo>
                  <a:lnTo>
                    <a:pt x="236" y="282"/>
                  </a:lnTo>
                  <a:lnTo>
                    <a:pt x="242" y="290"/>
                  </a:lnTo>
                  <a:lnTo>
                    <a:pt x="244" y="294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4" y="302"/>
                  </a:lnTo>
                  <a:lnTo>
                    <a:pt x="249" y="301"/>
                  </a:lnTo>
                  <a:lnTo>
                    <a:pt x="252" y="298"/>
                  </a:lnTo>
                  <a:lnTo>
                    <a:pt x="255" y="295"/>
                  </a:lnTo>
                  <a:lnTo>
                    <a:pt x="256" y="291"/>
                  </a:lnTo>
                  <a:lnTo>
                    <a:pt x="256" y="291"/>
                  </a:lnTo>
                  <a:lnTo>
                    <a:pt x="256" y="288"/>
                  </a:lnTo>
                  <a:lnTo>
                    <a:pt x="254" y="285"/>
                  </a:lnTo>
                  <a:lnTo>
                    <a:pt x="250" y="279"/>
                  </a:lnTo>
                  <a:lnTo>
                    <a:pt x="242" y="271"/>
                  </a:lnTo>
                  <a:lnTo>
                    <a:pt x="242" y="271"/>
                  </a:lnTo>
                  <a:lnTo>
                    <a:pt x="243" y="271"/>
                  </a:lnTo>
                  <a:lnTo>
                    <a:pt x="243" y="271"/>
                  </a:lnTo>
                  <a:lnTo>
                    <a:pt x="250" y="272"/>
                  </a:lnTo>
                  <a:lnTo>
                    <a:pt x="255" y="273"/>
                  </a:lnTo>
                  <a:lnTo>
                    <a:pt x="257" y="276"/>
                  </a:lnTo>
                  <a:lnTo>
                    <a:pt x="258" y="278"/>
                  </a:lnTo>
                  <a:lnTo>
                    <a:pt x="258" y="278"/>
                  </a:lnTo>
                  <a:lnTo>
                    <a:pt x="261" y="276"/>
                  </a:lnTo>
                  <a:lnTo>
                    <a:pt x="262" y="273"/>
                  </a:lnTo>
                  <a:lnTo>
                    <a:pt x="263" y="270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4" y="262"/>
                  </a:lnTo>
                  <a:lnTo>
                    <a:pt x="263" y="260"/>
                  </a:lnTo>
                  <a:lnTo>
                    <a:pt x="261" y="259"/>
                  </a:lnTo>
                  <a:lnTo>
                    <a:pt x="257" y="258"/>
                  </a:lnTo>
                  <a:lnTo>
                    <a:pt x="257" y="258"/>
                  </a:lnTo>
                  <a:lnTo>
                    <a:pt x="246" y="259"/>
                  </a:lnTo>
                  <a:lnTo>
                    <a:pt x="236" y="260"/>
                  </a:lnTo>
                  <a:lnTo>
                    <a:pt x="236" y="260"/>
                  </a:lnTo>
                  <a:lnTo>
                    <a:pt x="225" y="246"/>
                  </a:lnTo>
                  <a:lnTo>
                    <a:pt x="220" y="237"/>
                  </a:lnTo>
                  <a:lnTo>
                    <a:pt x="216" y="229"/>
                  </a:lnTo>
                  <a:lnTo>
                    <a:pt x="216" y="229"/>
                  </a:lnTo>
                  <a:lnTo>
                    <a:pt x="225" y="230"/>
                  </a:lnTo>
                  <a:lnTo>
                    <a:pt x="225" y="230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16" y="216"/>
                  </a:lnTo>
                  <a:lnTo>
                    <a:pt x="209" y="208"/>
                  </a:lnTo>
                  <a:lnTo>
                    <a:pt x="204" y="200"/>
                  </a:lnTo>
                  <a:lnTo>
                    <a:pt x="200" y="192"/>
                  </a:lnTo>
                  <a:lnTo>
                    <a:pt x="197" y="183"/>
                  </a:lnTo>
                  <a:lnTo>
                    <a:pt x="195" y="17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59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7" y="152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52" y="240"/>
                  </a:lnTo>
                  <a:lnTo>
                    <a:pt x="258" y="246"/>
                  </a:lnTo>
                  <a:lnTo>
                    <a:pt x="263" y="249"/>
                  </a:lnTo>
                  <a:lnTo>
                    <a:pt x="268" y="253"/>
                  </a:lnTo>
                  <a:lnTo>
                    <a:pt x="274" y="254"/>
                  </a:lnTo>
                  <a:lnTo>
                    <a:pt x="279" y="255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81" y="247"/>
                  </a:lnTo>
                  <a:lnTo>
                    <a:pt x="273" y="237"/>
                  </a:lnTo>
                  <a:lnTo>
                    <a:pt x="267" y="229"/>
                  </a:lnTo>
                  <a:lnTo>
                    <a:pt x="262" y="223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45"/>
                  </a:lnTo>
                  <a:lnTo>
                    <a:pt x="264" y="211"/>
                  </a:lnTo>
                  <a:lnTo>
                    <a:pt x="264" y="211"/>
                  </a:lnTo>
                  <a:lnTo>
                    <a:pt x="270" y="219"/>
                  </a:lnTo>
                  <a:lnTo>
                    <a:pt x="275" y="225"/>
                  </a:lnTo>
                  <a:lnTo>
                    <a:pt x="280" y="229"/>
                  </a:lnTo>
                  <a:lnTo>
                    <a:pt x="286" y="231"/>
                  </a:lnTo>
                  <a:lnTo>
                    <a:pt x="291" y="234"/>
                  </a:lnTo>
                  <a:lnTo>
                    <a:pt x="297" y="234"/>
                  </a:lnTo>
                  <a:lnTo>
                    <a:pt x="309" y="235"/>
                  </a:lnTo>
                  <a:lnTo>
                    <a:pt x="309" y="235"/>
                  </a:lnTo>
                  <a:lnTo>
                    <a:pt x="299" y="225"/>
                  </a:lnTo>
                  <a:lnTo>
                    <a:pt x="291" y="217"/>
                  </a:lnTo>
                  <a:lnTo>
                    <a:pt x="285" y="208"/>
                  </a:lnTo>
                  <a:lnTo>
                    <a:pt x="280" y="201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46" y="134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85" y="194"/>
                  </a:lnTo>
                  <a:lnTo>
                    <a:pt x="290" y="200"/>
                  </a:lnTo>
                  <a:lnTo>
                    <a:pt x="296" y="204"/>
                  </a:lnTo>
                  <a:lnTo>
                    <a:pt x="300" y="206"/>
                  </a:lnTo>
                  <a:lnTo>
                    <a:pt x="305" y="208"/>
                  </a:lnTo>
                  <a:lnTo>
                    <a:pt x="31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14" y="200"/>
                  </a:lnTo>
                  <a:lnTo>
                    <a:pt x="305" y="192"/>
                  </a:lnTo>
                  <a:lnTo>
                    <a:pt x="299" y="183"/>
                  </a:lnTo>
                  <a:lnTo>
                    <a:pt x="294" y="176"/>
                  </a:lnTo>
                  <a:lnTo>
                    <a:pt x="261" y="123"/>
                  </a:lnTo>
                  <a:lnTo>
                    <a:pt x="261" y="123"/>
                  </a:lnTo>
                  <a:lnTo>
                    <a:pt x="267" y="117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96" y="163"/>
                  </a:lnTo>
                  <a:lnTo>
                    <a:pt x="302" y="169"/>
                  </a:lnTo>
                  <a:lnTo>
                    <a:pt x="306" y="172"/>
                  </a:lnTo>
                  <a:lnTo>
                    <a:pt x="311" y="176"/>
                  </a:lnTo>
                  <a:lnTo>
                    <a:pt x="317" y="177"/>
                  </a:lnTo>
                  <a:lnTo>
                    <a:pt x="322" y="178"/>
                  </a:lnTo>
                  <a:lnTo>
                    <a:pt x="334" y="178"/>
                  </a:lnTo>
                  <a:lnTo>
                    <a:pt x="334" y="178"/>
                  </a:lnTo>
                  <a:lnTo>
                    <a:pt x="324" y="170"/>
                  </a:lnTo>
                  <a:lnTo>
                    <a:pt x="316" y="160"/>
                  </a:lnTo>
                  <a:lnTo>
                    <a:pt x="310" y="152"/>
                  </a:lnTo>
                  <a:lnTo>
                    <a:pt x="306" y="146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2" y="93"/>
                  </a:lnTo>
                  <a:lnTo>
                    <a:pt x="296" y="115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5" y="59"/>
                  </a:lnTo>
                  <a:lnTo>
                    <a:pt x="76" y="53"/>
                  </a:lnTo>
                  <a:lnTo>
                    <a:pt x="81" y="43"/>
                  </a:lnTo>
                  <a:lnTo>
                    <a:pt x="85" y="3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9" y="37"/>
                  </a:lnTo>
                  <a:lnTo>
                    <a:pt x="85" y="43"/>
                  </a:lnTo>
                  <a:lnTo>
                    <a:pt x="82" y="50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2" y="68"/>
                  </a:lnTo>
                  <a:lnTo>
                    <a:pt x="85" y="77"/>
                  </a:lnTo>
                  <a:lnTo>
                    <a:pt x="90" y="84"/>
                  </a:lnTo>
                  <a:lnTo>
                    <a:pt x="97" y="91"/>
                  </a:lnTo>
                  <a:lnTo>
                    <a:pt x="105" y="96"/>
                  </a:lnTo>
                  <a:lnTo>
                    <a:pt x="114" y="100"/>
                  </a:lnTo>
                  <a:lnTo>
                    <a:pt x="125" y="103"/>
                  </a:lnTo>
                  <a:lnTo>
                    <a:pt x="136" y="104"/>
                  </a:lnTo>
                  <a:lnTo>
                    <a:pt x="136" y="104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4" y="120"/>
                  </a:lnTo>
                  <a:lnTo>
                    <a:pt x="112" y="116"/>
                  </a:lnTo>
                  <a:lnTo>
                    <a:pt x="101" y="110"/>
                  </a:lnTo>
                  <a:lnTo>
                    <a:pt x="93" y="103"/>
                  </a:lnTo>
                  <a:lnTo>
                    <a:pt x="84" y="94"/>
                  </a:lnTo>
                  <a:lnTo>
                    <a:pt x="78" y="85"/>
                  </a:lnTo>
                  <a:lnTo>
                    <a:pt x="75" y="75"/>
                  </a:lnTo>
                  <a:lnTo>
                    <a:pt x="73" y="65"/>
                  </a:lnTo>
                  <a:lnTo>
                    <a:pt x="73" y="65"/>
                  </a:lnTo>
                  <a:close/>
                  <a:moveTo>
                    <a:pt x="118" y="262"/>
                  </a:moveTo>
                  <a:lnTo>
                    <a:pt x="118" y="264"/>
                  </a:lnTo>
                  <a:lnTo>
                    <a:pt x="119" y="264"/>
                  </a:lnTo>
                  <a:lnTo>
                    <a:pt x="119" y="264"/>
                  </a:lnTo>
                  <a:lnTo>
                    <a:pt x="130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40" y="262"/>
                  </a:lnTo>
                  <a:lnTo>
                    <a:pt x="140" y="262"/>
                  </a:lnTo>
                  <a:lnTo>
                    <a:pt x="143" y="262"/>
                  </a:lnTo>
                  <a:lnTo>
                    <a:pt x="143" y="264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2" y="268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6" y="270"/>
                  </a:lnTo>
                  <a:lnTo>
                    <a:pt x="134" y="268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14" y="270"/>
                  </a:lnTo>
                  <a:lnTo>
                    <a:pt x="114" y="270"/>
                  </a:lnTo>
                  <a:lnTo>
                    <a:pt x="113" y="270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4" y="278"/>
                  </a:lnTo>
                  <a:lnTo>
                    <a:pt x="114" y="280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5" y="294"/>
                  </a:lnTo>
                  <a:lnTo>
                    <a:pt x="117" y="297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5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1" y="297"/>
                  </a:lnTo>
                  <a:lnTo>
                    <a:pt x="109" y="292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108" y="277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2" y="280"/>
                  </a:lnTo>
                  <a:lnTo>
                    <a:pt x="97" y="285"/>
                  </a:lnTo>
                  <a:lnTo>
                    <a:pt x="94" y="292"/>
                  </a:lnTo>
                  <a:lnTo>
                    <a:pt x="93" y="298"/>
                  </a:lnTo>
                  <a:lnTo>
                    <a:pt x="93" y="298"/>
                  </a:lnTo>
                  <a:lnTo>
                    <a:pt x="90" y="295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9" y="288"/>
                  </a:lnTo>
                  <a:lnTo>
                    <a:pt x="93" y="283"/>
                  </a:lnTo>
                  <a:lnTo>
                    <a:pt x="101" y="273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88" y="268"/>
                  </a:lnTo>
                  <a:lnTo>
                    <a:pt x="84" y="271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81" y="268"/>
                  </a:lnTo>
                  <a:lnTo>
                    <a:pt x="79" y="265"/>
                  </a:lnTo>
                  <a:lnTo>
                    <a:pt x="79" y="265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2" y="261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97" y="262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17" y="250"/>
                  </a:lnTo>
                  <a:lnTo>
                    <a:pt x="124" y="238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5" y="229"/>
                  </a:lnTo>
                  <a:lnTo>
                    <a:pt x="136" y="230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25" y="250"/>
                  </a:lnTo>
                  <a:lnTo>
                    <a:pt x="121" y="258"/>
                  </a:lnTo>
                  <a:lnTo>
                    <a:pt x="118" y="262"/>
                  </a:lnTo>
                  <a:lnTo>
                    <a:pt x="118" y="262"/>
                  </a:lnTo>
                  <a:close/>
                  <a:moveTo>
                    <a:pt x="208" y="228"/>
                  </a:moveTo>
                  <a:lnTo>
                    <a:pt x="208" y="228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6" y="238"/>
                  </a:lnTo>
                  <a:lnTo>
                    <a:pt x="224" y="25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234" y="264"/>
                  </a:lnTo>
                  <a:lnTo>
                    <a:pt x="234" y="264"/>
                  </a:lnTo>
                  <a:lnTo>
                    <a:pt x="244" y="262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8" y="261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0" y="268"/>
                  </a:lnTo>
                  <a:lnTo>
                    <a:pt x="258" y="272"/>
                  </a:lnTo>
                  <a:lnTo>
                    <a:pt x="258" y="272"/>
                  </a:lnTo>
                  <a:lnTo>
                    <a:pt x="256" y="271"/>
                  </a:lnTo>
                  <a:lnTo>
                    <a:pt x="252" y="268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36" y="268"/>
                  </a:lnTo>
                  <a:lnTo>
                    <a:pt x="236" y="268"/>
                  </a:lnTo>
                  <a:lnTo>
                    <a:pt x="234" y="270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49" y="283"/>
                  </a:lnTo>
                  <a:lnTo>
                    <a:pt x="251" y="288"/>
                  </a:lnTo>
                  <a:lnTo>
                    <a:pt x="252" y="291"/>
                  </a:lnTo>
                  <a:lnTo>
                    <a:pt x="252" y="291"/>
                  </a:lnTo>
                  <a:lnTo>
                    <a:pt x="251" y="295"/>
                  </a:lnTo>
                  <a:lnTo>
                    <a:pt x="248" y="298"/>
                  </a:lnTo>
                  <a:lnTo>
                    <a:pt x="248" y="298"/>
                  </a:lnTo>
                  <a:lnTo>
                    <a:pt x="246" y="292"/>
                  </a:lnTo>
                  <a:lnTo>
                    <a:pt x="243" y="285"/>
                  </a:lnTo>
                  <a:lnTo>
                    <a:pt x="238" y="280"/>
                  </a:lnTo>
                  <a:lnTo>
                    <a:pt x="233" y="274"/>
                  </a:lnTo>
                  <a:lnTo>
                    <a:pt x="232" y="274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1" y="292"/>
                  </a:lnTo>
                  <a:lnTo>
                    <a:pt x="231" y="297"/>
                  </a:lnTo>
                  <a:lnTo>
                    <a:pt x="228" y="300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5" y="297"/>
                  </a:lnTo>
                  <a:lnTo>
                    <a:pt x="226" y="294"/>
                  </a:lnTo>
                  <a:lnTo>
                    <a:pt x="226" y="284"/>
                  </a:lnTo>
                  <a:lnTo>
                    <a:pt x="226" y="280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7" y="271"/>
                  </a:lnTo>
                  <a:lnTo>
                    <a:pt x="227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08" y="268"/>
                  </a:lnTo>
                  <a:lnTo>
                    <a:pt x="204" y="270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198" y="268"/>
                  </a:lnTo>
                  <a:lnTo>
                    <a:pt x="197" y="265"/>
                  </a:lnTo>
                  <a:lnTo>
                    <a:pt x="197" y="265"/>
                  </a:lnTo>
                  <a:lnTo>
                    <a:pt x="197" y="264"/>
                  </a:lnTo>
                  <a:lnTo>
                    <a:pt x="198" y="262"/>
                  </a:lnTo>
                  <a:lnTo>
                    <a:pt x="201" y="262"/>
                  </a:lnTo>
                  <a:lnTo>
                    <a:pt x="201" y="262"/>
                  </a:lnTo>
                  <a:lnTo>
                    <a:pt x="206" y="262"/>
                  </a:lnTo>
                  <a:lnTo>
                    <a:pt x="206" y="262"/>
                  </a:lnTo>
                  <a:lnTo>
                    <a:pt x="212" y="262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0" y="258"/>
                  </a:lnTo>
                  <a:lnTo>
                    <a:pt x="215" y="250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4" y="230"/>
                  </a:lnTo>
                  <a:lnTo>
                    <a:pt x="206" y="229"/>
                  </a:lnTo>
                  <a:lnTo>
                    <a:pt x="208" y="228"/>
                  </a:lnTo>
                  <a:lnTo>
                    <a:pt x="208" y="228"/>
                  </a:lnTo>
                  <a:close/>
                  <a:moveTo>
                    <a:pt x="170" y="35"/>
                  </a:moveTo>
                  <a:lnTo>
                    <a:pt x="170" y="35"/>
                  </a:lnTo>
                  <a:lnTo>
                    <a:pt x="167" y="29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47" y="18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0" y="14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0" y="9"/>
                  </a:lnTo>
                  <a:lnTo>
                    <a:pt x="141" y="7"/>
                  </a:lnTo>
                  <a:lnTo>
                    <a:pt x="144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9" y="7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70" y="13"/>
                  </a:lnTo>
                  <a:lnTo>
                    <a:pt x="171" y="17"/>
                  </a:lnTo>
                  <a:lnTo>
                    <a:pt x="172" y="20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30"/>
                  </a:lnTo>
                  <a:lnTo>
                    <a:pt x="170" y="35"/>
                  </a:lnTo>
                  <a:lnTo>
                    <a:pt x="170" y="35"/>
                  </a:lnTo>
                  <a:close/>
                  <a:moveTo>
                    <a:pt x="177" y="20"/>
                  </a:moveTo>
                  <a:lnTo>
                    <a:pt x="177" y="20"/>
                  </a:lnTo>
                  <a:lnTo>
                    <a:pt x="176" y="15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74" y="8"/>
                  </a:lnTo>
                  <a:lnTo>
                    <a:pt x="176" y="7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78" y="11"/>
                  </a:lnTo>
                  <a:lnTo>
                    <a:pt x="178" y="13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0" y="14"/>
                  </a:lnTo>
                  <a:lnTo>
                    <a:pt x="183" y="12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85" y="11"/>
                  </a:lnTo>
                  <a:lnTo>
                    <a:pt x="186" y="13"/>
                  </a:lnTo>
                  <a:lnTo>
                    <a:pt x="186" y="14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20"/>
                  </a:lnTo>
                  <a:lnTo>
                    <a:pt x="179" y="20"/>
                  </a:lnTo>
                  <a:lnTo>
                    <a:pt x="177" y="20"/>
                  </a:lnTo>
                  <a:lnTo>
                    <a:pt x="177" y="20"/>
                  </a:lnTo>
                  <a:close/>
                  <a:moveTo>
                    <a:pt x="206" y="121"/>
                  </a:moveTo>
                  <a:lnTo>
                    <a:pt x="206" y="121"/>
                  </a:lnTo>
                  <a:lnTo>
                    <a:pt x="207" y="110"/>
                  </a:lnTo>
                  <a:lnTo>
                    <a:pt x="207" y="110"/>
                  </a:lnTo>
                  <a:lnTo>
                    <a:pt x="206" y="104"/>
                  </a:lnTo>
                  <a:lnTo>
                    <a:pt x="206" y="104"/>
                  </a:lnTo>
                  <a:lnTo>
                    <a:pt x="216" y="103"/>
                  </a:lnTo>
                  <a:lnTo>
                    <a:pt x="227" y="100"/>
                  </a:lnTo>
                  <a:lnTo>
                    <a:pt x="236" y="96"/>
                  </a:lnTo>
                  <a:lnTo>
                    <a:pt x="244" y="90"/>
                  </a:lnTo>
                  <a:lnTo>
                    <a:pt x="251" y="84"/>
                  </a:lnTo>
                  <a:lnTo>
                    <a:pt x="256" y="75"/>
                  </a:lnTo>
                  <a:lnTo>
                    <a:pt x="260" y="67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58" y="50"/>
                  </a:lnTo>
                  <a:lnTo>
                    <a:pt x="256" y="43"/>
                  </a:lnTo>
                  <a:lnTo>
                    <a:pt x="251" y="37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5" y="36"/>
                  </a:lnTo>
                  <a:lnTo>
                    <a:pt x="261" y="43"/>
                  </a:lnTo>
                  <a:lnTo>
                    <a:pt x="266" y="53"/>
                  </a:lnTo>
                  <a:lnTo>
                    <a:pt x="267" y="59"/>
                  </a:lnTo>
                  <a:lnTo>
                    <a:pt x="267" y="65"/>
                  </a:lnTo>
                  <a:lnTo>
                    <a:pt x="267" y="65"/>
                  </a:lnTo>
                  <a:lnTo>
                    <a:pt x="266" y="75"/>
                  </a:lnTo>
                  <a:lnTo>
                    <a:pt x="262" y="85"/>
                  </a:lnTo>
                  <a:lnTo>
                    <a:pt x="256" y="94"/>
                  </a:lnTo>
                  <a:lnTo>
                    <a:pt x="249" y="103"/>
                  </a:lnTo>
                  <a:lnTo>
                    <a:pt x="239" y="110"/>
                  </a:lnTo>
                  <a:lnTo>
                    <a:pt x="230" y="115"/>
                  </a:lnTo>
                  <a:lnTo>
                    <a:pt x="218" y="118"/>
                  </a:lnTo>
                  <a:lnTo>
                    <a:pt x="206" y="121"/>
                  </a:lnTo>
                  <a:lnTo>
                    <a:pt x="206" y="12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45"/>
            <p:cNvSpPr/>
            <p:nvPr/>
          </p:nvSpPr>
          <p:spPr>
            <a:xfrm>
              <a:off x="9758520" y="6959160"/>
              <a:ext cx="18360" cy="9396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51" y="0"/>
                  </a:moveTo>
                  <a:lnTo>
                    <a:pt x="51" y="290"/>
                  </a:lnTo>
                  <a:lnTo>
                    <a:pt x="30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46"/>
            <p:cNvSpPr/>
            <p:nvPr/>
          </p:nvSpPr>
          <p:spPr>
            <a:xfrm>
              <a:off x="9817200" y="6958440"/>
              <a:ext cx="23040" cy="37800"/>
            </a:xfrm>
            <a:custGeom>
              <a:avLst/>
              <a:gdLst/>
              <a:ahLst/>
              <a:cxnLst/>
              <a:rect l="l" t="t" r="r" b="b"/>
              <a:pathLst>
                <a:path w="65" h="118">
                  <a:moveTo>
                    <a:pt x="65" y="86"/>
                  </a:moveTo>
                  <a:lnTo>
                    <a:pt x="65" y="86"/>
                  </a:lnTo>
                  <a:lnTo>
                    <a:pt x="64" y="94"/>
                  </a:lnTo>
                  <a:lnTo>
                    <a:pt x="62" y="100"/>
                  </a:lnTo>
                  <a:lnTo>
                    <a:pt x="60" y="10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2" y="114"/>
                  </a:lnTo>
                  <a:lnTo>
                    <a:pt x="46" y="116"/>
                  </a:lnTo>
                  <a:lnTo>
                    <a:pt x="38" y="117"/>
                  </a:lnTo>
                  <a:lnTo>
                    <a:pt x="29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1" y="15"/>
                  </a:lnTo>
                  <a:lnTo>
                    <a:pt x="62" y="2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4" y="53"/>
                  </a:lnTo>
                  <a:lnTo>
                    <a:pt x="49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50" y="57"/>
                  </a:lnTo>
                  <a:lnTo>
                    <a:pt x="55" y="60"/>
                  </a:lnTo>
                  <a:lnTo>
                    <a:pt x="58" y="63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4" y="74"/>
                  </a:lnTo>
                  <a:lnTo>
                    <a:pt x="65" y="86"/>
                  </a:lnTo>
                  <a:lnTo>
                    <a:pt x="65" y="86"/>
                  </a:lnTo>
                  <a:close/>
                  <a:moveTo>
                    <a:pt x="49" y="30"/>
                  </a:moveTo>
                  <a:lnTo>
                    <a:pt x="49" y="30"/>
                  </a:lnTo>
                  <a:lnTo>
                    <a:pt x="48" y="25"/>
                  </a:lnTo>
                  <a:lnTo>
                    <a:pt x="47" y="20"/>
                  </a:lnTo>
                  <a:lnTo>
                    <a:pt x="46" y="18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7" y="12"/>
                  </a:lnTo>
                  <a:lnTo>
                    <a:pt x="28" y="11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7" y="50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8" y="39"/>
                  </a:lnTo>
                  <a:lnTo>
                    <a:pt x="49" y="30"/>
                  </a:lnTo>
                  <a:lnTo>
                    <a:pt x="49" y="30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49" y="75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38" y="63"/>
                  </a:lnTo>
                  <a:lnTo>
                    <a:pt x="35" y="62"/>
                  </a:lnTo>
                  <a:lnTo>
                    <a:pt x="29" y="62"/>
                  </a:lnTo>
                  <a:lnTo>
                    <a:pt x="14" y="62"/>
                  </a:lnTo>
                  <a:lnTo>
                    <a:pt x="14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7" y="105"/>
                  </a:lnTo>
                  <a:lnTo>
                    <a:pt x="41" y="104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7" y="99"/>
                  </a:lnTo>
                  <a:lnTo>
                    <a:pt x="49" y="96"/>
                  </a:lnTo>
                  <a:lnTo>
                    <a:pt x="50" y="91"/>
                  </a:lnTo>
                  <a:lnTo>
                    <a:pt x="50" y="85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47"/>
            <p:cNvSpPr/>
            <p:nvPr/>
          </p:nvSpPr>
          <p:spPr>
            <a:xfrm>
              <a:off x="984852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7" h="84">
                  <a:moveTo>
                    <a:pt x="57" y="82"/>
                  </a:moveTo>
                  <a:lnTo>
                    <a:pt x="44" y="8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39" y="76"/>
                  </a:lnTo>
                  <a:lnTo>
                    <a:pt x="34" y="80"/>
                  </a:lnTo>
                  <a:lnTo>
                    <a:pt x="29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2"/>
                  </a:lnTo>
                  <a:lnTo>
                    <a:pt x="12" y="81"/>
                  </a:lnTo>
                  <a:lnTo>
                    <a:pt x="9" y="80"/>
                  </a:lnTo>
                  <a:lnTo>
                    <a:pt x="6" y="76"/>
                  </a:lnTo>
                  <a:lnTo>
                    <a:pt x="4" y="73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61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20" y="72"/>
                  </a:lnTo>
                  <a:lnTo>
                    <a:pt x="22" y="73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30" y="73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9" y="68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7" y="82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48"/>
            <p:cNvSpPr/>
            <p:nvPr/>
          </p:nvSpPr>
          <p:spPr>
            <a:xfrm>
              <a:off x="987840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3" y="35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49"/>
            <p:cNvSpPr/>
            <p:nvPr/>
          </p:nvSpPr>
          <p:spPr>
            <a:xfrm>
              <a:off x="9907200" y="6958440"/>
              <a:ext cx="20880" cy="38880"/>
            </a:xfrm>
            <a:custGeom>
              <a:avLst/>
              <a:gdLst/>
              <a:ahLst/>
              <a:cxnLst/>
              <a:rect l="l" t="t" r="r" b="b"/>
              <a:pathLst>
                <a:path w="57" h="120">
                  <a:moveTo>
                    <a:pt x="57" y="118"/>
                  </a:moveTo>
                  <a:lnTo>
                    <a:pt x="45" y="11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2" y="114"/>
                  </a:lnTo>
                  <a:lnTo>
                    <a:pt x="37" y="116"/>
                  </a:lnTo>
                  <a:lnTo>
                    <a:pt x="32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19" y="118"/>
                  </a:lnTo>
                  <a:lnTo>
                    <a:pt x="13" y="116"/>
                  </a:lnTo>
                  <a:lnTo>
                    <a:pt x="8" y="11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3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8" y="42"/>
                  </a:lnTo>
                  <a:lnTo>
                    <a:pt x="13" y="37"/>
                  </a:lnTo>
                  <a:lnTo>
                    <a:pt x="19" y="35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1" y="35"/>
                  </a:lnTo>
                  <a:lnTo>
                    <a:pt x="37" y="36"/>
                  </a:lnTo>
                  <a:lnTo>
                    <a:pt x="40" y="39"/>
                  </a:lnTo>
                  <a:lnTo>
                    <a:pt x="44" y="4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18"/>
                  </a:lnTo>
                  <a:lnTo>
                    <a:pt x="57" y="118"/>
                  </a:lnTo>
                  <a:close/>
                  <a:moveTo>
                    <a:pt x="44" y="78"/>
                  </a:moveTo>
                  <a:lnTo>
                    <a:pt x="44" y="78"/>
                  </a:lnTo>
                  <a:lnTo>
                    <a:pt x="44" y="63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49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4" y="63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4" y="90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8" y="104"/>
                  </a:lnTo>
                  <a:lnTo>
                    <a:pt x="21" y="108"/>
                  </a:lnTo>
                  <a:lnTo>
                    <a:pt x="24" y="109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3" y="109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4" y="91"/>
                  </a:lnTo>
                  <a:lnTo>
                    <a:pt x="44" y="78"/>
                  </a:lnTo>
                  <a:lnTo>
                    <a:pt x="44" y="7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50"/>
            <p:cNvSpPr/>
            <p:nvPr/>
          </p:nvSpPr>
          <p:spPr>
            <a:xfrm>
              <a:off x="993600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33" y="76"/>
                  </a:lnTo>
                  <a:lnTo>
                    <a:pt x="38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4" y="83"/>
                  </a:lnTo>
                  <a:lnTo>
                    <a:pt x="39" y="85"/>
                  </a:lnTo>
                  <a:lnTo>
                    <a:pt x="33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5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4" y="18"/>
                  </a:lnTo>
                  <a:lnTo>
                    <a:pt x="55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2" y="27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2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51"/>
            <p:cNvSpPr/>
            <p:nvPr/>
          </p:nvSpPr>
          <p:spPr>
            <a:xfrm>
              <a:off x="996264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0" h="87">
                  <a:moveTo>
                    <a:pt x="50" y="63"/>
                  </a:moveTo>
                  <a:lnTo>
                    <a:pt x="50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7" y="77"/>
                  </a:lnTo>
                  <a:lnTo>
                    <a:pt x="44" y="81"/>
                  </a:lnTo>
                  <a:lnTo>
                    <a:pt x="41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9" y="85"/>
                  </a:lnTo>
                  <a:lnTo>
                    <a:pt x="13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6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49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18"/>
                  </a:lnTo>
                  <a:lnTo>
                    <a:pt x="33" y="14"/>
                  </a:lnTo>
                  <a:lnTo>
                    <a:pt x="30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0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52"/>
            <p:cNvSpPr/>
            <p:nvPr/>
          </p:nvSpPr>
          <p:spPr>
            <a:xfrm>
              <a:off x="9988200" y="6969240"/>
              <a:ext cx="34200" cy="27000"/>
            </a:xfrm>
            <a:custGeom>
              <a:avLst/>
              <a:gdLst/>
              <a:ahLst/>
              <a:cxnLst/>
              <a:rect l="l" t="t" r="r" b="b"/>
              <a:pathLst>
                <a:path w="92" h="85">
                  <a:moveTo>
                    <a:pt x="92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57" y="16"/>
                  </a:lnTo>
                  <a:lnTo>
                    <a:pt x="53" y="23"/>
                  </a:lnTo>
                  <a:lnTo>
                    <a:pt x="53" y="33"/>
                  </a:lnTo>
                  <a:lnTo>
                    <a:pt x="53" y="85"/>
                  </a:lnTo>
                  <a:lnTo>
                    <a:pt x="40" y="8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6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2"/>
                  </a:lnTo>
                  <a:lnTo>
                    <a:pt x="81" y="3"/>
                  </a:lnTo>
                  <a:lnTo>
                    <a:pt x="84" y="5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2" y="29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53"/>
            <p:cNvSpPr/>
            <p:nvPr/>
          </p:nvSpPr>
          <p:spPr>
            <a:xfrm>
              <a:off x="10031400" y="695844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54"/>
            <p:cNvSpPr/>
            <p:nvPr/>
          </p:nvSpPr>
          <p:spPr>
            <a:xfrm>
              <a:off x="1004472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4" y="35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55"/>
            <p:cNvSpPr/>
            <p:nvPr/>
          </p:nvSpPr>
          <p:spPr>
            <a:xfrm>
              <a:off x="100749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56"/>
            <p:cNvSpPr/>
            <p:nvPr/>
          </p:nvSpPr>
          <p:spPr>
            <a:xfrm>
              <a:off x="1008720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8" y="77"/>
                  </a:lnTo>
                  <a:lnTo>
                    <a:pt x="44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6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7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8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57"/>
            <p:cNvSpPr/>
            <p:nvPr/>
          </p:nvSpPr>
          <p:spPr>
            <a:xfrm>
              <a:off x="10109160" y="696312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2" y="103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0" y="22"/>
                  </a:lnTo>
                  <a:lnTo>
                    <a:pt x="40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58"/>
            <p:cNvSpPr/>
            <p:nvPr/>
          </p:nvSpPr>
          <p:spPr>
            <a:xfrm>
              <a:off x="1012932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2" y="76"/>
                  </a:lnTo>
                  <a:lnTo>
                    <a:pt x="49" y="79"/>
                  </a:lnTo>
                  <a:lnTo>
                    <a:pt x="46" y="83"/>
                  </a:lnTo>
                  <a:lnTo>
                    <a:pt x="41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0" y="85"/>
                  </a:lnTo>
                  <a:lnTo>
                    <a:pt x="14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9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5" y="18"/>
                  </a:lnTo>
                  <a:lnTo>
                    <a:pt x="56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3" y="27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6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59"/>
            <p:cNvSpPr/>
            <p:nvPr/>
          </p:nvSpPr>
          <p:spPr>
            <a:xfrm>
              <a:off x="10158120" y="696924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4"/>
                  </a:moveTo>
                  <a:lnTo>
                    <a:pt x="35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4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60"/>
            <p:cNvSpPr/>
            <p:nvPr/>
          </p:nvSpPr>
          <p:spPr>
            <a:xfrm>
              <a:off x="101757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61"/>
            <p:cNvSpPr/>
            <p:nvPr/>
          </p:nvSpPr>
          <p:spPr>
            <a:xfrm>
              <a:off x="1019016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6" y="82"/>
                  </a:lnTo>
                  <a:lnTo>
                    <a:pt x="12" y="81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62"/>
            <p:cNvSpPr/>
            <p:nvPr/>
          </p:nvSpPr>
          <p:spPr>
            <a:xfrm>
              <a:off x="10220400" y="6969240"/>
              <a:ext cx="33120" cy="27000"/>
            </a:xfrm>
            <a:custGeom>
              <a:avLst/>
              <a:gdLst/>
              <a:ahLst/>
              <a:cxnLst/>
              <a:rect l="l" t="t" r="r" b="b"/>
              <a:pathLst>
                <a:path w="91" h="85">
                  <a:moveTo>
                    <a:pt x="91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5" y="16"/>
                  </a:lnTo>
                  <a:lnTo>
                    <a:pt x="53" y="23"/>
                  </a:lnTo>
                  <a:lnTo>
                    <a:pt x="51" y="33"/>
                  </a:lnTo>
                  <a:lnTo>
                    <a:pt x="51" y="85"/>
                  </a:lnTo>
                  <a:lnTo>
                    <a:pt x="39" y="8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3" y="12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4" y="5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1" y="29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63"/>
            <p:cNvSpPr/>
            <p:nvPr/>
          </p:nvSpPr>
          <p:spPr>
            <a:xfrm>
              <a:off x="981288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40" y="47"/>
                  </a:lnTo>
                  <a:lnTo>
                    <a:pt x="26" y="47"/>
                  </a:lnTo>
                  <a:lnTo>
                    <a:pt x="26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64"/>
            <p:cNvSpPr/>
            <p:nvPr/>
          </p:nvSpPr>
          <p:spPr>
            <a:xfrm>
              <a:off x="9834120" y="70272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7" y="84"/>
                  </a:lnTo>
                  <a:lnTo>
                    <a:pt x="12" y="82"/>
                  </a:lnTo>
                  <a:lnTo>
                    <a:pt x="8" y="80"/>
                  </a:lnTo>
                  <a:lnTo>
                    <a:pt x="5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65"/>
            <p:cNvSpPr/>
            <p:nvPr/>
          </p:nvSpPr>
          <p:spPr>
            <a:xfrm>
              <a:off x="9837360" y="7015320"/>
              <a:ext cx="14040" cy="4680"/>
            </a:xfrm>
            <a:custGeom>
              <a:avLst/>
              <a:gdLst/>
              <a:ahLst/>
              <a:cxnLst/>
              <a:rect l="l" t="t" r="r" b="b"/>
              <a:pathLst>
                <a:path w="39" h="15">
                  <a:moveTo>
                    <a:pt x="39" y="15"/>
                  </a:moveTo>
                  <a:lnTo>
                    <a:pt x="25" y="1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15"/>
                  </a:lnTo>
                  <a:close/>
                  <a:moveTo>
                    <a:pt x="1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66"/>
            <p:cNvSpPr/>
            <p:nvPr/>
          </p:nvSpPr>
          <p:spPr>
            <a:xfrm>
              <a:off x="9864000" y="702612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3"/>
                  </a:moveTo>
                  <a:lnTo>
                    <a:pt x="35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4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67"/>
            <p:cNvSpPr/>
            <p:nvPr/>
          </p:nvSpPr>
          <p:spPr>
            <a:xfrm>
              <a:off x="9893880" y="7015320"/>
              <a:ext cx="47520" cy="37800"/>
            </a:xfrm>
            <a:custGeom>
              <a:avLst/>
              <a:gdLst/>
              <a:ahLst/>
              <a:cxnLst/>
              <a:rect l="l" t="t" r="r" b="b"/>
              <a:pathLst>
                <a:path w="129" h="118">
                  <a:moveTo>
                    <a:pt x="129" y="0"/>
                  </a:moveTo>
                  <a:lnTo>
                    <a:pt x="103" y="118"/>
                  </a:lnTo>
                  <a:lnTo>
                    <a:pt x="86" y="118"/>
                  </a:lnTo>
                  <a:lnTo>
                    <a:pt x="65" y="14"/>
                  </a:lnTo>
                  <a:lnTo>
                    <a:pt x="43" y="118"/>
                  </a:lnTo>
                  <a:lnTo>
                    <a:pt x="26" y="1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10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95" y="103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68"/>
            <p:cNvSpPr/>
            <p:nvPr/>
          </p:nvSpPr>
          <p:spPr>
            <a:xfrm>
              <a:off x="9946080" y="701532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5" y="117"/>
                  </a:moveTo>
                  <a:lnTo>
                    <a:pt x="2" y="117"/>
                  </a:lnTo>
                  <a:lnTo>
                    <a:pt x="2" y="35"/>
                  </a:lnTo>
                  <a:lnTo>
                    <a:pt x="15" y="35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69"/>
            <p:cNvSpPr/>
            <p:nvPr/>
          </p:nvSpPr>
          <p:spPr>
            <a:xfrm>
              <a:off x="9960480" y="7026120"/>
              <a:ext cx="12960" cy="27000"/>
            </a:xfrm>
            <a:custGeom>
              <a:avLst/>
              <a:gdLst/>
              <a:ahLst/>
              <a:cxnLst/>
              <a:rect l="l" t="t" r="r" b="b"/>
              <a:pathLst>
                <a:path w="36" h="85">
                  <a:moveTo>
                    <a:pt x="36" y="13"/>
                  </a:moveTo>
                  <a:lnTo>
                    <a:pt x="36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6" y="13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70"/>
            <p:cNvSpPr/>
            <p:nvPr/>
          </p:nvSpPr>
          <p:spPr>
            <a:xfrm>
              <a:off x="9975960" y="7020360"/>
              <a:ext cx="14040" cy="33120"/>
            </a:xfrm>
            <a:custGeom>
              <a:avLst/>
              <a:gdLst/>
              <a:ahLst/>
              <a:cxnLst/>
              <a:rect l="l" t="t" r="r" b="b"/>
              <a:pathLst>
                <a:path w="39" h="104">
                  <a:moveTo>
                    <a:pt x="39" y="104"/>
                  </a:moveTo>
                  <a:lnTo>
                    <a:pt x="39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3" y="97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39" y="22"/>
                  </a:lnTo>
                  <a:lnTo>
                    <a:pt x="39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9" y="94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71"/>
            <p:cNvSpPr/>
            <p:nvPr/>
          </p:nvSpPr>
          <p:spPr>
            <a:xfrm>
              <a:off x="9995040" y="702612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1" y="69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0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8" y="87"/>
                  </a:lnTo>
                  <a:lnTo>
                    <a:pt x="14" y="85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0"/>
                  </a:lnTo>
                  <a:lnTo>
                    <a:pt x="17" y="75"/>
                  </a:lnTo>
                  <a:lnTo>
                    <a:pt x="21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6" y="59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9" y="51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18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7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40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51"/>
                  </a:lnTo>
                  <a:lnTo>
                    <a:pt x="50" y="54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72"/>
            <p:cNvSpPr/>
            <p:nvPr/>
          </p:nvSpPr>
          <p:spPr>
            <a:xfrm>
              <a:off x="1001952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59"/>
                  </a:moveTo>
                  <a:lnTo>
                    <a:pt x="56" y="59"/>
                  </a:lnTo>
                  <a:lnTo>
                    <a:pt x="54" y="66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48" y="79"/>
                  </a:lnTo>
                  <a:lnTo>
                    <a:pt x="45" y="83"/>
                  </a:lnTo>
                  <a:lnTo>
                    <a:pt x="40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1" y="87"/>
                  </a:lnTo>
                  <a:lnTo>
                    <a:pt x="15" y="84"/>
                  </a:lnTo>
                  <a:lnTo>
                    <a:pt x="9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6" y="4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8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30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59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8" y="75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1" y="66"/>
                  </a:lnTo>
                  <a:lnTo>
                    <a:pt x="42" y="59"/>
                  </a:lnTo>
                  <a:lnTo>
                    <a:pt x="56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73"/>
            <p:cNvSpPr/>
            <p:nvPr/>
          </p:nvSpPr>
          <p:spPr>
            <a:xfrm>
              <a:off x="10047240" y="701532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42" y="11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6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8" y="48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13" y="68"/>
                  </a:lnTo>
                  <a:lnTo>
                    <a:pt x="13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7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51" y="44"/>
                  </a:lnTo>
                  <a:lnTo>
                    <a:pt x="54" y="49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74"/>
            <p:cNvSpPr/>
            <p:nvPr/>
          </p:nvSpPr>
          <p:spPr>
            <a:xfrm>
              <a:off x="1007388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85"/>
                  </a:moveTo>
                  <a:lnTo>
                    <a:pt x="43" y="8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40" y="79"/>
                  </a:lnTo>
                  <a:lnTo>
                    <a:pt x="34" y="83"/>
                  </a:lnTo>
                  <a:lnTo>
                    <a:pt x="28" y="85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7" y="85"/>
                  </a:lnTo>
                  <a:lnTo>
                    <a:pt x="12" y="84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4" y="47"/>
                  </a:lnTo>
                  <a:lnTo>
                    <a:pt x="7" y="4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9" y="36"/>
                  </a:lnTo>
                  <a:lnTo>
                    <a:pt x="25" y="35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6" y="85"/>
                  </a:lnTo>
                  <a:lnTo>
                    <a:pt x="56" y="85"/>
                  </a:lnTo>
                  <a:close/>
                  <a:moveTo>
                    <a:pt x="43" y="53"/>
                  </a:moveTo>
                  <a:lnTo>
                    <a:pt x="43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28" y="45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75"/>
            <p:cNvSpPr/>
            <p:nvPr/>
          </p:nvSpPr>
          <p:spPr>
            <a:xfrm>
              <a:off x="1010052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20"/>
                  </a:lnTo>
                  <a:lnTo>
                    <a:pt x="25" y="26"/>
                  </a:lnTo>
                  <a:lnTo>
                    <a:pt x="25" y="38"/>
                  </a:lnTo>
                  <a:lnTo>
                    <a:pt x="38" y="38"/>
                  </a:lnTo>
                  <a:lnTo>
                    <a:pt x="38" y="47"/>
                  </a:lnTo>
                  <a:lnTo>
                    <a:pt x="25" y="47"/>
                  </a:lnTo>
                  <a:lnTo>
                    <a:pt x="25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76"/>
            <p:cNvSpPr/>
            <p:nvPr/>
          </p:nvSpPr>
          <p:spPr>
            <a:xfrm>
              <a:off x="10118160" y="702036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4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1" y="22"/>
                  </a:lnTo>
                  <a:lnTo>
                    <a:pt x="41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77"/>
            <p:cNvSpPr/>
            <p:nvPr/>
          </p:nvSpPr>
          <p:spPr>
            <a:xfrm>
              <a:off x="9816120" y="708408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3"/>
                  </a:moveTo>
                  <a:lnTo>
                    <a:pt x="43" y="83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39" y="77"/>
                  </a:lnTo>
                  <a:lnTo>
                    <a:pt x="34" y="82"/>
                  </a:lnTo>
                  <a:lnTo>
                    <a:pt x="28" y="83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3" y="83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6" y="71"/>
                  </a:lnTo>
                  <a:lnTo>
                    <a:pt x="19" y="72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30" y="75"/>
                  </a:lnTo>
                  <a:lnTo>
                    <a:pt x="33" y="74"/>
                  </a:lnTo>
                  <a:lnTo>
                    <a:pt x="36" y="71"/>
                  </a:lnTo>
                  <a:lnTo>
                    <a:pt x="38" y="69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3" y="51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83"/>
                  </a:lnTo>
                  <a:lnTo>
                    <a:pt x="56" y="8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78"/>
            <p:cNvSpPr/>
            <p:nvPr/>
          </p:nvSpPr>
          <p:spPr>
            <a:xfrm>
              <a:off x="984492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4"/>
                  </a:moveTo>
                  <a:lnTo>
                    <a:pt x="43" y="84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2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4"/>
                  </a:lnTo>
                  <a:lnTo>
                    <a:pt x="1" y="8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7" y="7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4" y="10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79"/>
            <p:cNvSpPr/>
            <p:nvPr/>
          </p:nvSpPr>
          <p:spPr>
            <a:xfrm>
              <a:off x="9874080" y="7072200"/>
              <a:ext cx="21960" cy="38880"/>
            </a:xfrm>
            <a:custGeom>
              <a:avLst/>
              <a:gdLst/>
              <a:ahLst/>
              <a:cxnLst/>
              <a:rect l="l" t="t" r="r" b="b"/>
              <a:pathLst>
                <a:path w="58" h="119">
                  <a:moveTo>
                    <a:pt x="58" y="118"/>
                  </a:moveTo>
                  <a:lnTo>
                    <a:pt x="44" y="118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1" y="113"/>
                  </a:lnTo>
                  <a:lnTo>
                    <a:pt x="36" y="117"/>
                  </a:lnTo>
                  <a:lnTo>
                    <a:pt x="31" y="118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18" y="118"/>
                  </a:lnTo>
                  <a:lnTo>
                    <a:pt x="12" y="116"/>
                  </a:lnTo>
                  <a:lnTo>
                    <a:pt x="7" y="111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7" y="41"/>
                  </a:lnTo>
                  <a:lnTo>
                    <a:pt x="12" y="37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31" y="34"/>
                  </a:lnTo>
                  <a:lnTo>
                    <a:pt x="36" y="37"/>
                  </a:lnTo>
                  <a:lnTo>
                    <a:pt x="41" y="39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8" y="118"/>
                  </a:lnTo>
                  <a:lnTo>
                    <a:pt x="58" y="118"/>
                  </a:lnTo>
                  <a:close/>
                  <a:moveTo>
                    <a:pt x="44" y="77"/>
                  </a:moveTo>
                  <a:lnTo>
                    <a:pt x="44" y="77"/>
                  </a:lnTo>
                  <a:lnTo>
                    <a:pt x="43" y="6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39" y="49"/>
                  </a:lnTo>
                  <a:lnTo>
                    <a:pt x="37" y="46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8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3" y="63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89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8" y="104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32" y="110"/>
                  </a:lnTo>
                  <a:lnTo>
                    <a:pt x="37" y="107"/>
                  </a:lnTo>
                  <a:lnTo>
                    <a:pt x="39" y="104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3" y="91"/>
                  </a:lnTo>
                  <a:lnTo>
                    <a:pt x="44" y="77"/>
                  </a:lnTo>
                  <a:lnTo>
                    <a:pt x="44" y="7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80"/>
            <p:cNvSpPr/>
            <p:nvPr/>
          </p:nvSpPr>
          <p:spPr>
            <a:xfrm>
              <a:off x="9920520" y="707220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13" y="12"/>
                  </a:lnTo>
                  <a:lnTo>
                    <a:pt x="13" y="51"/>
                  </a:lnTo>
                  <a:lnTo>
                    <a:pt x="51" y="51"/>
                  </a:lnTo>
                  <a:lnTo>
                    <a:pt x="51" y="63"/>
                  </a:lnTo>
                  <a:lnTo>
                    <a:pt x="13" y="63"/>
                  </a:lnTo>
                  <a:lnTo>
                    <a:pt x="13" y="106"/>
                  </a:lnTo>
                  <a:lnTo>
                    <a:pt x="55" y="106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81"/>
            <p:cNvSpPr/>
            <p:nvPr/>
          </p:nvSpPr>
          <p:spPr>
            <a:xfrm>
              <a:off x="994716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4"/>
                  </a:moveTo>
                  <a:lnTo>
                    <a:pt x="42" y="84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1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7" y="4"/>
                  </a:lnTo>
                  <a:lnTo>
                    <a:pt x="50" y="6"/>
                  </a:lnTo>
                  <a:lnTo>
                    <a:pt x="53" y="10"/>
                  </a:lnTo>
                  <a:lnTo>
                    <a:pt x="54" y="15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82"/>
            <p:cNvSpPr/>
            <p:nvPr/>
          </p:nvSpPr>
          <p:spPr>
            <a:xfrm>
              <a:off x="997596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45"/>
                  </a:moveTo>
                  <a:lnTo>
                    <a:pt x="13" y="45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0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39" y="72"/>
                  </a:lnTo>
                  <a:lnTo>
                    <a:pt x="42" y="66"/>
                  </a:lnTo>
                  <a:lnTo>
                    <a:pt x="43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65"/>
                  </a:lnTo>
                  <a:lnTo>
                    <a:pt x="54" y="70"/>
                  </a:lnTo>
                  <a:lnTo>
                    <a:pt x="51" y="75"/>
                  </a:lnTo>
                  <a:lnTo>
                    <a:pt x="48" y="79"/>
                  </a:lnTo>
                  <a:lnTo>
                    <a:pt x="44" y="82"/>
                  </a:lnTo>
                  <a:lnTo>
                    <a:pt x="39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0" y="85"/>
                  </a:lnTo>
                  <a:lnTo>
                    <a:pt x="13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7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7"/>
                  </a:lnTo>
                  <a:lnTo>
                    <a:pt x="55" y="24"/>
                  </a:lnTo>
                  <a:lnTo>
                    <a:pt x="56" y="41"/>
                  </a:lnTo>
                  <a:lnTo>
                    <a:pt x="56" y="45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3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15"/>
                  </a:lnTo>
                  <a:lnTo>
                    <a:pt x="37" y="11"/>
                  </a:lnTo>
                  <a:lnTo>
                    <a:pt x="33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18" y="13"/>
                  </a:lnTo>
                  <a:lnTo>
                    <a:pt x="15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83"/>
            <p:cNvSpPr/>
            <p:nvPr/>
          </p:nvSpPr>
          <p:spPr>
            <a:xfrm>
              <a:off x="10004760" y="708300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4" h="84">
                  <a:moveTo>
                    <a:pt x="34" y="12"/>
                  </a:moveTo>
                  <a:lnTo>
                    <a:pt x="34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33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84"/>
            <p:cNvSpPr/>
            <p:nvPr/>
          </p:nvSpPr>
          <p:spPr>
            <a:xfrm>
              <a:off x="10021680" y="7083000"/>
              <a:ext cx="20880" cy="37800"/>
            </a:xfrm>
            <a:custGeom>
              <a:avLst/>
              <a:gdLst/>
              <a:ahLst/>
              <a:cxnLst/>
              <a:rect l="l" t="t" r="r" b="b"/>
              <a:pathLst>
                <a:path w="58" h="117">
                  <a:moveTo>
                    <a:pt x="58" y="1"/>
                  </a:moveTo>
                  <a:lnTo>
                    <a:pt x="58" y="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7" y="15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95"/>
                  </a:lnTo>
                  <a:lnTo>
                    <a:pt x="55" y="101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46" y="113"/>
                  </a:lnTo>
                  <a:lnTo>
                    <a:pt x="41" y="114"/>
                  </a:lnTo>
                  <a:lnTo>
                    <a:pt x="35" y="115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2" y="117"/>
                  </a:lnTo>
                  <a:lnTo>
                    <a:pt x="17" y="115"/>
                  </a:lnTo>
                  <a:lnTo>
                    <a:pt x="12" y="113"/>
                  </a:lnTo>
                  <a:lnTo>
                    <a:pt x="9" y="111"/>
                  </a:lnTo>
                  <a:lnTo>
                    <a:pt x="5" y="107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6" y="99"/>
                  </a:lnTo>
                  <a:lnTo>
                    <a:pt x="18" y="103"/>
                  </a:lnTo>
                  <a:lnTo>
                    <a:pt x="23" y="107"/>
                  </a:lnTo>
                  <a:lnTo>
                    <a:pt x="28" y="107"/>
                  </a:lnTo>
                  <a:lnTo>
                    <a:pt x="28" y="107"/>
                  </a:lnTo>
                  <a:lnTo>
                    <a:pt x="33" y="107"/>
                  </a:lnTo>
                  <a:lnTo>
                    <a:pt x="36" y="106"/>
                  </a:lnTo>
                  <a:lnTo>
                    <a:pt x="40" y="103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3" y="94"/>
                  </a:lnTo>
                  <a:lnTo>
                    <a:pt x="43" y="84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36" y="81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17" y="82"/>
                  </a:lnTo>
                  <a:lnTo>
                    <a:pt x="12" y="79"/>
                  </a:lnTo>
                  <a:lnTo>
                    <a:pt x="7" y="7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1" y="6"/>
                  </a:lnTo>
                  <a:lnTo>
                    <a:pt x="45" y="11"/>
                  </a:lnTo>
                  <a:lnTo>
                    <a:pt x="45" y="1"/>
                  </a:lnTo>
                  <a:lnTo>
                    <a:pt x="58" y="1"/>
                  </a:lnTo>
                  <a:close/>
                  <a:moveTo>
                    <a:pt x="45" y="40"/>
                  </a:moveTo>
                  <a:lnTo>
                    <a:pt x="45" y="40"/>
                  </a:lnTo>
                  <a:lnTo>
                    <a:pt x="43" y="2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3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55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7" y="71"/>
                  </a:lnTo>
                  <a:lnTo>
                    <a:pt x="40" y="67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5" y="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85"/>
            <p:cNvSpPr/>
            <p:nvPr/>
          </p:nvSpPr>
          <p:spPr>
            <a:xfrm>
              <a:off x="10051560" y="707220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4"/>
                  </a:lnTo>
                  <a:lnTo>
                    <a:pt x="13" y="34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86"/>
            <p:cNvSpPr/>
            <p:nvPr/>
          </p:nvSpPr>
          <p:spPr>
            <a:xfrm>
              <a:off x="1006380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7" h="85">
                  <a:moveTo>
                    <a:pt x="57" y="45"/>
                  </a:moveTo>
                  <a:lnTo>
                    <a:pt x="14" y="45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6"/>
                  </a:lnTo>
                  <a:lnTo>
                    <a:pt x="44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65"/>
                  </a:lnTo>
                  <a:lnTo>
                    <a:pt x="54" y="70"/>
                  </a:lnTo>
                  <a:lnTo>
                    <a:pt x="52" y="75"/>
                  </a:lnTo>
                  <a:lnTo>
                    <a:pt x="50" y="79"/>
                  </a:lnTo>
                  <a:lnTo>
                    <a:pt x="45" y="82"/>
                  </a:lnTo>
                  <a:lnTo>
                    <a:pt x="40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5" y="83"/>
                  </a:lnTo>
                  <a:lnTo>
                    <a:pt x="9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69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3"/>
                  </a:lnTo>
                  <a:lnTo>
                    <a:pt x="50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6" y="17"/>
                  </a:lnTo>
                  <a:lnTo>
                    <a:pt x="57" y="24"/>
                  </a:lnTo>
                  <a:lnTo>
                    <a:pt x="57" y="41"/>
                  </a:lnTo>
                  <a:lnTo>
                    <a:pt x="57" y="45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4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20" y="13"/>
                  </a:lnTo>
                  <a:lnTo>
                    <a:pt x="16" y="1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87"/>
            <p:cNvSpPr/>
            <p:nvPr/>
          </p:nvSpPr>
          <p:spPr>
            <a:xfrm>
              <a:off x="9514080" y="6828480"/>
              <a:ext cx="35280" cy="37080"/>
            </a:xfrm>
            <a:custGeom>
              <a:avLst/>
              <a:gdLst/>
              <a:ahLst/>
              <a:cxnLst/>
              <a:rect l="l" t="t" r="r" b="b"/>
              <a:pathLst>
                <a:path w="96" h="114">
                  <a:moveTo>
                    <a:pt x="75" y="14"/>
                  </a:moveTo>
                  <a:lnTo>
                    <a:pt x="75" y="14"/>
                  </a:lnTo>
                  <a:lnTo>
                    <a:pt x="68" y="11"/>
                  </a:lnTo>
                  <a:lnTo>
                    <a:pt x="62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48" y="9"/>
                  </a:lnTo>
                  <a:lnTo>
                    <a:pt x="41" y="12"/>
                  </a:lnTo>
                  <a:lnTo>
                    <a:pt x="34" y="15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8" y="35"/>
                  </a:lnTo>
                  <a:lnTo>
                    <a:pt x="16" y="4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6" y="67"/>
                  </a:lnTo>
                  <a:lnTo>
                    <a:pt x="18" y="77"/>
                  </a:lnTo>
                  <a:lnTo>
                    <a:pt x="21" y="85"/>
                  </a:lnTo>
                  <a:lnTo>
                    <a:pt x="26" y="92"/>
                  </a:lnTo>
                  <a:lnTo>
                    <a:pt x="32" y="97"/>
                  </a:lnTo>
                  <a:lnTo>
                    <a:pt x="38" y="102"/>
                  </a:lnTo>
                  <a:lnTo>
                    <a:pt x="45" y="104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65" y="103"/>
                  </a:lnTo>
                  <a:lnTo>
                    <a:pt x="74" y="101"/>
                  </a:lnTo>
                  <a:lnTo>
                    <a:pt x="74" y="68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3" y="62"/>
                  </a:lnTo>
                  <a:lnTo>
                    <a:pt x="64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5" y="65"/>
                  </a:lnTo>
                  <a:lnTo>
                    <a:pt x="94" y="66"/>
                  </a:lnTo>
                  <a:lnTo>
                    <a:pt x="92" y="67"/>
                  </a:lnTo>
                  <a:lnTo>
                    <a:pt x="88" y="6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3" y="105"/>
                  </a:lnTo>
                  <a:lnTo>
                    <a:pt x="76" y="109"/>
                  </a:lnTo>
                  <a:lnTo>
                    <a:pt x="64" y="113"/>
                  </a:lnTo>
                  <a:lnTo>
                    <a:pt x="57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39" y="113"/>
                  </a:lnTo>
                  <a:lnTo>
                    <a:pt x="30" y="110"/>
                  </a:lnTo>
                  <a:lnTo>
                    <a:pt x="22" y="107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3"/>
                  </a:lnTo>
                  <a:lnTo>
                    <a:pt x="2" y="7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6" y="3"/>
                  </a:lnTo>
                  <a:lnTo>
                    <a:pt x="4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88"/>
            <p:cNvSpPr/>
            <p:nvPr/>
          </p:nvSpPr>
          <p:spPr>
            <a:xfrm>
              <a:off x="95540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1"/>
                  </a:lnTo>
                  <a:lnTo>
                    <a:pt x="51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1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3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8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89"/>
            <p:cNvSpPr/>
            <p:nvPr/>
          </p:nvSpPr>
          <p:spPr>
            <a:xfrm>
              <a:off x="9580680" y="6826680"/>
              <a:ext cx="17280" cy="37800"/>
            </a:xfrm>
            <a:custGeom>
              <a:avLst/>
              <a:gdLst/>
              <a:ahLst/>
              <a:cxnLst/>
              <a:rect l="l" t="t" r="r" b="b"/>
              <a:pathLst>
                <a:path w="48" h="118">
                  <a:moveTo>
                    <a:pt x="45" y="49"/>
                  </a:moveTo>
                  <a:lnTo>
                    <a:pt x="26" y="49"/>
                  </a:lnTo>
                  <a:lnTo>
                    <a:pt x="26" y="109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5"/>
                  </a:lnTo>
                  <a:lnTo>
                    <a:pt x="38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6" y="110"/>
                  </a:lnTo>
                  <a:lnTo>
                    <a:pt x="12" y="109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2" y="4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29"/>
                  </a:lnTo>
                  <a:lnTo>
                    <a:pt x="15" y="22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6" y="6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2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6" y="41"/>
                  </a:lnTo>
                  <a:lnTo>
                    <a:pt x="47" y="41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90"/>
            <p:cNvSpPr/>
            <p:nvPr/>
          </p:nvSpPr>
          <p:spPr>
            <a:xfrm>
              <a:off x="9599760" y="6830640"/>
              <a:ext cx="27360" cy="34920"/>
            </a:xfrm>
            <a:custGeom>
              <a:avLst/>
              <a:gdLst/>
              <a:ahLst/>
              <a:cxnLst/>
              <a:rect l="l" t="t" r="r" b="b"/>
              <a:pathLst>
                <a:path w="73" h="108">
                  <a:moveTo>
                    <a:pt x="73" y="67"/>
                  </a:moveTo>
                  <a:lnTo>
                    <a:pt x="73" y="67"/>
                  </a:lnTo>
                  <a:lnTo>
                    <a:pt x="72" y="77"/>
                  </a:lnTo>
                  <a:lnTo>
                    <a:pt x="70" y="85"/>
                  </a:lnTo>
                  <a:lnTo>
                    <a:pt x="66" y="92"/>
                  </a:lnTo>
                  <a:lnTo>
                    <a:pt x="61" y="98"/>
                  </a:lnTo>
                  <a:lnTo>
                    <a:pt x="55" y="102"/>
                  </a:lnTo>
                  <a:lnTo>
                    <a:pt x="49" y="105"/>
                  </a:lnTo>
                  <a:lnTo>
                    <a:pt x="42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29" y="108"/>
                  </a:lnTo>
                  <a:lnTo>
                    <a:pt x="22" y="105"/>
                  </a:lnTo>
                  <a:lnTo>
                    <a:pt x="16" y="103"/>
                  </a:lnTo>
                  <a:lnTo>
                    <a:pt x="11" y="98"/>
                  </a:lnTo>
                  <a:lnTo>
                    <a:pt x="6" y="92"/>
                  </a:lnTo>
                  <a:lnTo>
                    <a:pt x="4" y="86"/>
                  </a:lnTo>
                  <a:lnTo>
                    <a:pt x="1" y="7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2" y="38"/>
                  </a:lnTo>
                  <a:lnTo>
                    <a:pt x="18" y="33"/>
                  </a:lnTo>
                  <a:lnTo>
                    <a:pt x="24" y="30"/>
                  </a:lnTo>
                  <a:lnTo>
                    <a:pt x="31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6" y="29"/>
                  </a:lnTo>
                  <a:lnTo>
                    <a:pt x="52" y="30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7" y="43"/>
                  </a:lnTo>
                  <a:lnTo>
                    <a:pt x="70" y="49"/>
                  </a:lnTo>
                  <a:lnTo>
                    <a:pt x="72" y="57"/>
                  </a:lnTo>
                  <a:lnTo>
                    <a:pt x="73" y="67"/>
                  </a:lnTo>
                  <a:lnTo>
                    <a:pt x="73" y="67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15" y="75"/>
                  </a:lnTo>
                  <a:lnTo>
                    <a:pt x="16" y="81"/>
                  </a:lnTo>
                  <a:lnTo>
                    <a:pt x="18" y="87"/>
                  </a:lnTo>
                  <a:lnTo>
                    <a:pt x="21" y="91"/>
                  </a:lnTo>
                  <a:lnTo>
                    <a:pt x="24" y="95"/>
                  </a:lnTo>
                  <a:lnTo>
                    <a:pt x="28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41" y="98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58" y="81"/>
                  </a:lnTo>
                  <a:lnTo>
                    <a:pt x="59" y="7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0"/>
                  </a:lnTo>
                  <a:lnTo>
                    <a:pt x="58" y="54"/>
                  </a:lnTo>
                  <a:lnTo>
                    <a:pt x="55" y="48"/>
                  </a:lnTo>
                  <a:lnTo>
                    <a:pt x="53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1" y="37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1" y="4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23" y="15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3" y="15"/>
                  </a:lnTo>
                  <a:close/>
                  <a:moveTo>
                    <a:pt x="51" y="15"/>
                  </a:moveTo>
                  <a:lnTo>
                    <a:pt x="51" y="15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5" y="13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91"/>
            <p:cNvSpPr/>
            <p:nvPr/>
          </p:nvSpPr>
          <p:spPr>
            <a:xfrm>
              <a:off x="963072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5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7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92"/>
            <p:cNvSpPr/>
            <p:nvPr/>
          </p:nvSpPr>
          <p:spPr>
            <a:xfrm>
              <a:off x="965412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0" y="111"/>
                  </a:lnTo>
                  <a:lnTo>
                    <a:pt x="45" y="114"/>
                  </a:lnTo>
                  <a:lnTo>
                    <a:pt x="39" y="117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9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1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3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2" y="39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7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4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4" y="85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93"/>
            <p:cNvSpPr/>
            <p:nvPr/>
          </p:nvSpPr>
          <p:spPr>
            <a:xfrm>
              <a:off x="9686160" y="6839280"/>
              <a:ext cx="23040" cy="26280"/>
            </a:xfrm>
            <a:custGeom>
              <a:avLst/>
              <a:gdLst/>
              <a:ahLst/>
              <a:cxnLst/>
              <a:rect l="l" t="t" r="r" b="b"/>
              <a:pathLst>
                <a:path w="62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2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9" y="72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8" y="81"/>
                  </a:lnTo>
                  <a:lnTo>
                    <a:pt x="21" y="78"/>
                  </a:lnTo>
                  <a:lnTo>
                    <a:pt x="16" y="76"/>
                  </a:lnTo>
                  <a:lnTo>
                    <a:pt x="11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94"/>
            <p:cNvSpPr/>
            <p:nvPr/>
          </p:nvSpPr>
          <p:spPr>
            <a:xfrm>
              <a:off x="97128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6" y="15"/>
                  </a:lnTo>
                  <a:lnTo>
                    <a:pt x="26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8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6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95"/>
            <p:cNvSpPr/>
            <p:nvPr/>
          </p:nvSpPr>
          <p:spPr>
            <a:xfrm>
              <a:off x="9735120" y="683244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1" h="100">
                  <a:moveTo>
                    <a:pt x="48" y="30"/>
                  </a:moveTo>
                  <a:lnTo>
                    <a:pt x="26" y="30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8" y="87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41" y="90"/>
                  </a:lnTo>
                  <a:lnTo>
                    <a:pt x="45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0" y="94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3" y="99"/>
                  </a:lnTo>
                  <a:lnTo>
                    <a:pt x="20" y="97"/>
                  </a:lnTo>
                  <a:lnTo>
                    <a:pt x="17" y="95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14" y="22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2"/>
                  </a:lnTo>
                  <a:lnTo>
                    <a:pt x="50" y="22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CustomShape 96"/>
            <p:cNvSpPr/>
            <p:nvPr/>
          </p:nvSpPr>
          <p:spPr>
            <a:xfrm>
              <a:off x="977076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9"/>
                  </a:lnTo>
                  <a:lnTo>
                    <a:pt x="77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0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1" y="39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9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85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CustomShape 97"/>
            <p:cNvSpPr/>
            <p:nvPr/>
          </p:nvSpPr>
          <p:spPr>
            <a:xfrm>
              <a:off x="9800640" y="683928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3"/>
                  </a:lnTo>
                  <a:lnTo>
                    <a:pt x="84" y="74"/>
                  </a:lnTo>
                  <a:lnTo>
                    <a:pt x="81" y="75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70"/>
                  </a:lnTo>
                  <a:lnTo>
                    <a:pt x="54" y="74"/>
                  </a:lnTo>
                  <a:lnTo>
                    <a:pt x="47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6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8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6" y="58"/>
                  </a:lnTo>
                  <a:lnTo>
                    <a:pt x="27" y="62"/>
                  </a:lnTo>
                  <a:lnTo>
                    <a:pt x="30" y="64"/>
                  </a:lnTo>
                  <a:lnTo>
                    <a:pt x="35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8" y="68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1" y="61"/>
                  </a:lnTo>
                  <a:lnTo>
                    <a:pt x="61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98"/>
            <p:cNvSpPr/>
            <p:nvPr/>
          </p:nvSpPr>
          <p:spPr>
            <a:xfrm>
              <a:off x="98352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4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4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8" y="77"/>
                  </a:lnTo>
                  <a:lnTo>
                    <a:pt x="36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99"/>
            <p:cNvSpPr/>
            <p:nvPr/>
          </p:nvSpPr>
          <p:spPr>
            <a:xfrm>
              <a:off x="98582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59" h="81">
                  <a:moveTo>
                    <a:pt x="35" y="9"/>
                  </a:moveTo>
                  <a:lnTo>
                    <a:pt x="35" y="9"/>
                  </a:lnTo>
                  <a:lnTo>
                    <a:pt x="31" y="10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5" y="26"/>
                  </a:lnTo>
                  <a:lnTo>
                    <a:pt x="13" y="3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6"/>
                  </a:lnTo>
                  <a:lnTo>
                    <a:pt x="14" y="52"/>
                  </a:lnTo>
                  <a:lnTo>
                    <a:pt x="17" y="58"/>
                  </a:lnTo>
                  <a:lnTo>
                    <a:pt x="19" y="63"/>
                  </a:lnTo>
                  <a:lnTo>
                    <a:pt x="23" y="66"/>
                  </a:lnTo>
                  <a:lnTo>
                    <a:pt x="26" y="69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4" y="70"/>
                  </a:lnTo>
                  <a:lnTo>
                    <a:pt x="50" y="69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6" y="72"/>
                  </a:lnTo>
                  <a:lnTo>
                    <a:pt x="51" y="76"/>
                  </a:lnTo>
                  <a:lnTo>
                    <a:pt x="43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5" y="81"/>
                  </a:lnTo>
                  <a:lnTo>
                    <a:pt x="19" y="78"/>
                  </a:lnTo>
                  <a:lnTo>
                    <a:pt x="13" y="76"/>
                  </a:lnTo>
                  <a:lnTo>
                    <a:pt x="8" y="71"/>
                  </a:lnTo>
                  <a:lnTo>
                    <a:pt x="5" y="65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6"/>
                  </a:lnTo>
                  <a:lnTo>
                    <a:pt x="57" y="18"/>
                  </a:lnTo>
                  <a:lnTo>
                    <a:pt x="55" y="21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2" y="10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100"/>
            <p:cNvSpPr/>
            <p:nvPr/>
          </p:nvSpPr>
          <p:spPr>
            <a:xfrm>
              <a:off x="9883800" y="682668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8" h="117">
                  <a:moveTo>
                    <a:pt x="25" y="49"/>
                  </a:moveTo>
                  <a:lnTo>
                    <a:pt x="25" y="49"/>
                  </a:lnTo>
                  <a:lnTo>
                    <a:pt x="25" y="49"/>
                  </a:lnTo>
                  <a:lnTo>
                    <a:pt x="28" y="46"/>
                  </a:lnTo>
                  <a:lnTo>
                    <a:pt x="34" y="42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2" y="48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6" y="66"/>
                  </a:lnTo>
                  <a:lnTo>
                    <a:pt x="76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7" y="111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3" y="112"/>
                  </a:lnTo>
                  <a:lnTo>
                    <a:pt x="57" y="109"/>
                  </a:lnTo>
                  <a:lnTo>
                    <a:pt x="63" y="108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3"/>
                  </a:lnTo>
                  <a:lnTo>
                    <a:pt x="61" y="58"/>
                  </a:lnTo>
                  <a:lnTo>
                    <a:pt x="59" y="55"/>
                  </a:lnTo>
                  <a:lnTo>
                    <a:pt x="58" y="52"/>
                  </a:lnTo>
                  <a:lnTo>
                    <a:pt x="52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3" y="51"/>
                  </a:lnTo>
                  <a:lnTo>
                    <a:pt x="28" y="54"/>
                  </a:lnTo>
                  <a:lnTo>
                    <a:pt x="25" y="57"/>
                  </a:lnTo>
                  <a:lnTo>
                    <a:pt x="25" y="108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7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2" y="112"/>
                  </a:lnTo>
                  <a:lnTo>
                    <a:pt x="6" y="109"/>
                  </a:lnTo>
                  <a:lnTo>
                    <a:pt x="12" y="108"/>
                  </a:lnTo>
                  <a:lnTo>
                    <a:pt x="12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25" y="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101"/>
            <p:cNvSpPr/>
            <p:nvPr/>
          </p:nvSpPr>
          <p:spPr>
            <a:xfrm>
              <a:off x="9920520" y="6839280"/>
              <a:ext cx="6480" cy="2628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8" y="18"/>
                  </a:moveTo>
                  <a:lnTo>
                    <a:pt x="8" y="18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5" y="81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6"/>
                  </a:lnTo>
                  <a:lnTo>
                    <a:pt x="14" y="78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102"/>
            <p:cNvSpPr/>
            <p:nvPr/>
          </p:nvSpPr>
          <p:spPr>
            <a:xfrm>
              <a:off x="9513000" y="7351200"/>
              <a:ext cx="24120" cy="25200"/>
            </a:xfrm>
            <a:custGeom>
              <a:avLst/>
              <a:gdLst/>
              <a:ahLst/>
              <a:cxnLst/>
              <a:rect l="l" t="t" r="r" b="b"/>
              <a:pathLst>
                <a:path w="67" h="80">
                  <a:moveTo>
                    <a:pt x="54" y="61"/>
                  </a:moveTo>
                  <a:lnTo>
                    <a:pt x="54" y="61"/>
                  </a:lnTo>
                  <a:lnTo>
                    <a:pt x="55" y="66"/>
                  </a:lnTo>
                  <a:lnTo>
                    <a:pt x="56" y="68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4"/>
                  </a:lnTo>
                  <a:lnTo>
                    <a:pt x="65" y="77"/>
                  </a:lnTo>
                  <a:lnTo>
                    <a:pt x="60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4" y="73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79"/>
                  </a:lnTo>
                  <a:lnTo>
                    <a:pt x="12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49"/>
                  </a:lnTo>
                  <a:lnTo>
                    <a:pt x="7" y="44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7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19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2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0"/>
                  </a:lnTo>
                  <a:lnTo>
                    <a:pt x="54" y="26"/>
                  </a:lnTo>
                  <a:lnTo>
                    <a:pt x="54" y="61"/>
                  </a:lnTo>
                  <a:close/>
                  <a:moveTo>
                    <a:pt x="37" y="43"/>
                  </a:moveTo>
                  <a:lnTo>
                    <a:pt x="37" y="43"/>
                  </a:lnTo>
                  <a:lnTo>
                    <a:pt x="28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3"/>
                  </a:lnTo>
                  <a:lnTo>
                    <a:pt x="14" y="55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7" y="67"/>
                  </a:lnTo>
                  <a:lnTo>
                    <a:pt x="20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2" y="61"/>
                  </a:lnTo>
                  <a:lnTo>
                    <a:pt x="42" y="43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103"/>
            <p:cNvSpPr/>
            <p:nvPr/>
          </p:nvSpPr>
          <p:spPr>
            <a:xfrm>
              <a:off x="953964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4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7" y="78"/>
                  </a:lnTo>
                  <a:lnTo>
                    <a:pt x="42" y="78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6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4"/>
                  </a:lnTo>
                  <a:lnTo>
                    <a:pt x="26" y="59"/>
                  </a:lnTo>
                  <a:lnTo>
                    <a:pt x="27" y="63"/>
                  </a:lnTo>
                  <a:lnTo>
                    <a:pt x="30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104"/>
            <p:cNvSpPr/>
            <p:nvPr/>
          </p:nvSpPr>
          <p:spPr>
            <a:xfrm>
              <a:off x="9573120" y="7338600"/>
              <a:ext cx="18360" cy="37800"/>
            </a:xfrm>
            <a:custGeom>
              <a:avLst/>
              <a:gdLst/>
              <a:ahLst/>
              <a:cxnLst/>
              <a:rect l="l" t="t" r="r" b="b"/>
              <a:pathLst>
                <a:path w="49" h="116">
                  <a:moveTo>
                    <a:pt x="46" y="48"/>
                  </a:moveTo>
                  <a:lnTo>
                    <a:pt x="25" y="48"/>
                  </a:lnTo>
                  <a:lnTo>
                    <a:pt x="25" y="108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5"/>
                  </a:lnTo>
                  <a:lnTo>
                    <a:pt x="37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3" y="114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5" y="42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28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2" y="9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3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8" y="13"/>
                  </a:lnTo>
                  <a:lnTo>
                    <a:pt x="27" y="18"/>
                  </a:lnTo>
                  <a:lnTo>
                    <a:pt x="25" y="24"/>
                  </a:lnTo>
                  <a:lnTo>
                    <a:pt x="25" y="39"/>
                  </a:lnTo>
                  <a:lnTo>
                    <a:pt x="47" y="39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105"/>
            <p:cNvSpPr/>
            <p:nvPr/>
          </p:nvSpPr>
          <p:spPr>
            <a:xfrm>
              <a:off x="9592920" y="73512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3" h="112">
                  <a:moveTo>
                    <a:pt x="71" y="10"/>
                  </a:moveTo>
                  <a:lnTo>
                    <a:pt x="58" y="10"/>
                  </a:lnTo>
                  <a:lnTo>
                    <a:pt x="58" y="10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0" y="36"/>
                  </a:lnTo>
                  <a:lnTo>
                    <a:pt x="58" y="41"/>
                  </a:lnTo>
                  <a:lnTo>
                    <a:pt x="54" y="44"/>
                  </a:lnTo>
                  <a:lnTo>
                    <a:pt x="49" y="47"/>
                  </a:lnTo>
                  <a:lnTo>
                    <a:pt x="44" y="49"/>
                  </a:lnTo>
                  <a:lnTo>
                    <a:pt x="38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6" y="65"/>
                  </a:lnTo>
                  <a:lnTo>
                    <a:pt x="60" y="66"/>
                  </a:lnTo>
                  <a:lnTo>
                    <a:pt x="64" y="68"/>
                  </a:lnTo>
                  <a:lnTo>
                    <a:pt x="66" y="71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68" y="86"/>
                  </a:lnTo>
                  <a:lnTo>
                    <a:pt x="66" y="92"/>
                  </a:lnTo>
                  <a:lnTo>
                    <a:pt x="64" y="98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2" y="112"/>
                  </a:lnTo>
                  <a:lnTo>
                    <a:pt x="16" y="110"/>
                  </a:lnTo>
                  <a:lnTo>
                    <a:pt x="11" y="109"/>
                  </a:lnTo>
                  <a:lnTo>
                    <a:pt x="7" y="107"/>
                  </a:lnTo>
                  <a:lnTo>
                    <a:pt x="4" y="104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5" y="80"/>
                  </a:lnTo>
                  <a:lnTo>
                    <a:pt x="10" y="77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6" y="50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3" y="44"/>
                  </a:lnTo>
                  <a:lnTo>
                    <a:pt x="8" y="40"/>
                  </a:lnTo>
                  <a:lnTo>
                    <a:pt x="6" y="3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73" y="1"/>
                  </a:lnTo>
                  <a:lnTo>
                    <a:pt x="71" y="10"/>
                  </a:lnTo>
                  <a:close/>
                  <a:moveTo>
                    <a:pt x="20" y="76"/>
                  </a:moveTo>
                  <a:lnTo>
                    <a:pt x="20" y="76"/>
                  </a:lnTo>
                  <a:lnTo>
                    <a:pt x="17" y="78"/>
                  </a:lnTo>
                  <a:lnTo>
                    <a:pt x="14" y="82"/>
                  </a:lnTo>
                  <a:lnTo>
                    <a:pt x="13" y="85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5"/>
                  </a:lnTo>
                  <a:lnTo>
                    <a:pt x="17" y="100"/>
                  </a:lnTo>
                  <a:lnTo>
                    <a:pt x="22" y="102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103"/>
                  </a:lnTo>
                  <a:lnTo>
                    <a:pt x="41" y="102"/>
                  </a:lnTo>
                  <a:lnTo>
                    <a:pt x="46" y="101"/>
                  </a:lnTo>
                  <a:lnTo>
                    <a:pt x="49" y="98"/>
                  </a:lnTo>
                  <a:lnTo>
                    <a:pt x="53" y="96"/>
                  </a:lnTo>
                  <a:lnTo>
                    <a:pt x="55" y="92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2"/>
                  </a:lnTo>
                  <a:lnTo>
                    <a:pt x="53" y="79"/>
                  </a:lnTo>
                  <a:lnTo>
                    <a:pt x="49" y="77"/>
                  </a:lnTo>
                  <a:lnTo>
                    <a:pt x="43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0" y="76"/>
                  </a:lnTo>
                  <a:lnTo>
                    <a:pt x="20" y="76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lnTo>
                    <a:pt x="18" y="30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41" y="42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18"/>
                  </a:lnTo>
                  <a:lnTo>
                    <a:pt x="46" y="12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8" y="8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20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106"/>
            <p:cNvSpPr/>
            <p:nvPr/>
          </p:nvSpPr>
          <p:spPr>
            <a:xfrm>
              <a:off x="9621720" y="735120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5" h="78"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5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12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5" y="20"/>
                  </a:lnTo>
                  <a:lnTo>
                    <a:pt x="25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107"/>
            <p:cNvSpPr/>
            <p:nvPr/>
          </p:nvSpPr>
          <p:spPr>
            <a:xfrm>
              <a:off x="964404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9"/>
                  </a:moveTo>
                  <a:lnTo>
                    <a:pt x="86" y="70"/>
                  </a:lnTo>
                  <a:lnTo>
                    <a:pt x="86" y="70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4" y="73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1"/>
                  </a:lnTo>
                  <a:lnTo>
                    <a:pt x="53" y="75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7"/>
                  </a:lnTo>
                  <a:lnTo>
                    <a:pt x="22" y="75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3"/>
                  </a:lnTo>
                  <a:lnTo>
                    <a:pt x="12" y="57"/>
                  </a:lnTo>
                  <a:lnTo>
                    <a:pt x="11" y="51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6" y="59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2" y="66"/>
                  </a:lnTo>
                  <a:lnTo>
                    <a:pt x="57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108"/>
            <p:cNvSpPr/>
            <p:nvPr/>
          </p:nvSpPr>
          <p:spPr>
            <a:xfrm>
              <a:off x="96786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6" y="4"/>
                  </a:lnTo>
                  <a:lnTo>
                    <a:pt x="69" y="7"/>
                  </a:lnTo>
                  <a:lnTo>
                    <a:pt x="72" y="11"/>
                  </a:lnTo>
                  <a:lnTo>
                    <a:pt x="74" y="16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109"/>
            <p:cNvSpPr/>
            <p:nvPr/>
          </p:nvSpPr>
          <p:spPr>
            <a:xfrm>
              <a:off x="9715320" y="7338600"/>
              <a:ext cx="27360" cy="37800"/>
            </a:xfrm>
            <a:custGeom>
              <a:avLst/>
              <a:gdLst/>
              <a:ahLst/>
              <a:cxnLst/>
              <a:rect l="l" t="t" r="r" b="b"/>
              <a:pathLst>
                <a:path w="77" h="117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1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1" y="114"/>
                  </a:lnTo>
                  <a:lnTo>
                    <a:pt x="54" y="116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44" y="114"/>
                  </a:lnTo>
                  <a:lnTo>
                    <a:pt x="38" y="116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3" y="113"/>
                  </a:lnTo>
                  <a:lnTo>
                    <a:pt x="10" y="109"/>
                  </a:lnTo>
                  <a:lnTo>
                    <a:pt x="5" y="104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2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8"/>
                  </a:lnTo>
                  <a:lnTo>
                    <a:pt x="53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1"/>
                  </a:moveTo>
                  <a:lnTo>
                    <a:pt x="53" y="51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7" y="57"/>
                  </a:lnTo>
                  <a:lnTo>
                    <a:pt x="14" y="63"/>
                  </a:lnTo>
                  <a:lnTo>
                    <a:pt x="13" y="69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99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5"/>
                  </a:lnTo>
                  <a:lnTo>
                    <a:pt x="47" y="104"/>
                  </a:lnTo>
                  <a:lnTo>
                    <a:pt x="50" y="102"/>
                  </a:lnTo>
                  <a:lnTo>
                    <a:pt x="53" y="99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110"/>
            <p:cNvSpPr/>
            <p:nvPr/>
          </p:nvSpPr>
          <p:spPr>
            <a:xfrm>
              <a:off x="97596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8" y="40"/>
                  </a:lnTo>
                  <a:lnTo>
                    <a:pt x="14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6" y="22"/>
                  </a:lnTo>
                  <a:lnTo>
                    <a:pt x="14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111"/>
            <p:cNvSpPr/>
            <p:nvPr/>
          </p:nvSpPr>
          <p:spPr>
            <a:xfrm>
              <a:off x="9786240" y="7339320"/>
              <a:ext cx="12960" cy="37080"/>
            </a:xfrm>
            <a:custGeom>
              <a:avLst/>
              <a:gdLst/>
              <a:ahLst/>
              <a:cxnLst/>
              <a:rect l="l" t="t" r="r" b="b"/>
              <a:pathLst>
                <a:path w="36" h="113">
                  <a:moveTo>
                    <a:pt x="24" y="105"/>
                  </a:moveTo>
                  <a:lnTo>
                    <a:pt x="34" y="107"/>
                  </a:lnTo>
                  <a:lnTo>
                    <a:pt x="34" y="107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12"/>
                  </a:lnTo>
                  <a:lnTo>
                    <a:pt x="35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6" y="107"/>
                  </a:lnTo>
                  <a:lnTo>
                    <a:pt x="11" y="105"/>
                  </a:lnTo>
                  <a:lnTo>
                    <a:pt x="11" y="4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24" y="36"/>
                  </a:lnTo>
                  <a:lnTo>
                    <a:pt x="24" y="105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112"/>
            <p:cNvSpPr/>
            <p:nvPr/>
          </p:nvSpPr>
          <p:spPr>
            <a:xfrm>
              <a:off x="98028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4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8" y="7"/>
                  </a:lnTo>
                  <a:lnTo>
                    <a:pt x="71" y="11"/>
                  </a:lnTo>
                  <a:lnTo>
                    <a:pt x="73" y="16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113"/>
            <p:cNvSpPr/>
            <p:nvPr/>
          </p:nvSpPr>
          <p:spPr>
            <a:xfrm>
              <a:off x="983844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114"/>
            <p:cNvSpPr/>
            <p:nvPr/>
          </p:nvSpPr>
          <p:spPr>
            <a:xfrm>
              <a:off x="986616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115"/>
            <p:cNvSpPr/>
            <p:nvPr/>
          </p:nvSpPr>
          <p:spPr>
            <a:xfrm>
              <a:off x="9902880" y="73404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5" y="54"/>
                  </a:moveTo>
                  <a:lnTo>
                    <a:pt x="55" y="54"/>
                  </a:lnTo>
                  <a:lnTo>
                    <a:pt x="55" y="54"/>
                  </a:lnTo>
                  <a:lnTo>
                    <a:pt x="61" y="55"/>
                  </a:lnTo>
                  <a:lnTo>
                    <a:pt x="66" y="57"/>
                  </a:lnTo>
                  <a:lnTo>
                    <a:pt x="70" y="58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9" y="69"/>
                  </a:lnTo>
                  <a:lnTo>
                    <a:pt x="80" y="74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0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0" y="102"/>
                  </a:lnTo>
                  <a:lnTo>
                    <a:pt x="64" y="105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2" y="104"/>
                  </a:lnTo>
                  <a:lnTo>
                    <a:pt x="4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5" y="16"/>
                  </a:lnTo>
                  <a:lnTo>
                    <a:pt x="78" y="21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8" y="33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2" y="45"/>
                  </a:lnTo>
                  <a:lnTo>
                    <a:pt x="68" y="49"/>
                  </a:lnTo>
                  <a:lnTo>
                    <a:pt x="64" y="51"/>
                  </a:lnTo>
                  <a:lnTo>
                    <a:pt x="55" y="54"/>
                  </a:lnTo>
                  <a:lnTo>
                    <a:pt x="55" y="54"/>
                  </a:lnTo>
                  <a:close/>
                  <a:moveTo>
                    <a:pt x="36" y="9"/>
                  </a:moveTo>
                  <a:lnTo>
                    <a:pt x="25" y="9"/>
                  </a:lnTo>
                  <a:lnTo>
                    <a:pt x="25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9" y="49"/>
                  </a:lnTo>
                  <a:lnTo>
                    <a:pt x="54" y="46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3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6" y="9"/>
                  </a:lnTo>
                  <a:lnTo>
                    <a:pt x="36" y="9"/>
                  </a:lnTo>
                  <a:close/>
                  <a:moveTo>
                    <a:pt x="38" y="58"/>
                  </a:moveTo>
                  <a:lnTo>
                    <a:pt x="25" y="58"/>
                  </a:lnTo>
                  <a:lnTo>
                    <a:pt x="25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4" y="100"/>
                  </a:lnTo>
                  <a:lnTo>
                    <a:pt x="50" y="99"/>
                  </a:lnTo>
                  <a:lnTo>
                    <a:pt x="55" y="98"/>
                  </a:lnTo>
                  <a:lnTo>
                    <a:pt x="60" y="96"/>
                  </a:lnTo>
                  <a:lnTo>
                    <a:pt x="62" y="92"/>
                  </a:lnTo>
                  <a:lnTo>
                    <a:pt x="64" y="88"/>
                  </a:lnTo>
                  <a:lnTo>
                    <a:pt x="66" y="84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5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0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44" y="60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116"/>
            <p:cNvSpPr/>
            <p:nvPr/>
          </p:nvSpPr>
          <p:spPr>
            <a:xfrm>
              <a:off x="993816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" name="CustomShape 117"/>
            <p:cNvSpPr/>
            <p:nvPr/>
          </p:nvSpPr>
          <p:spPr>
            <a:xfrm>
              <a:off x="99658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CustomShape 118"/>
            <p:cNvSpPr/>
            <p:nvPr/>
          </p:nvSpPr>
          <p:spPr>
            <a:xfrm>
              <a:off x="998928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34" y="8"/>
                  </a:moveTo>
                  <a:lnTo>
                    <a:pt x="34" y="8"/>
                  </a:lnTo>
                  <a:lnTo>
                    <a:pt x="31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4" y="3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19" y="62"/>
                  </a:lnTo>
                  <a:lnTo>
                    <a:pt x="22" y="66"/>
                  </a:lnTo>
                  <a:lnTo>
                    <a:pt x="27" y="68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4" y="70"/>
                  </a:lnTo>
                  <a:lnTo>
                    <a:pt x="50" y="67"/>
                  </a:lnTo>
                  <a:lnTo>
                    <a:pt x="54" y="65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5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1"/>
                  </a:lnTo>
                  <a:lnTo>
                    <a:pt x="51" y="76"/>
                  </a:lnTo>
                  <a:lnTo>
                    <a:pt x="44" y="79"/>
                  </a:lnTo>
                  <a:lnTo>
                    <a:pt x="38" y="79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25" y="79"/>
                  </a:lnTo>
                  <a:lnTo>
                    <a:pt x="19" y="78"/>
                  </a:lnTo>
                  <a:lnTo>
                    <a:pt x="13" y="74"/>
                  </a:lnTo>
                  <a:lnTo>
                    <a:pt x="8" y="71"/>
                  </a:lnTo>
                  <a:lnTo>
                    <a:pt x="4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16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0" y="17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" name="CustomShape 119"/>
            <p:cNvSpPr/>
            <p:nvPr/>
          </p:nvSpPr>
          <p:spPr>
            <a:xfrm>
              <a:off x="10013760" y="733860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7" h="115">
                  <a:moveTo>
                    <a:pt x="25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9" y="45"/>
                  </a:lnTo>
                  <a:lnTo>
                    <a:pt x="33" y="41"/>
                  </a:lnTo>
                  <a:lnTo>
                    <a:pt x="41" y="38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8"/>
                  </a:lnTo>
                  <a:lnTo>
                    <a:pt x="65" y="41"/>
                  </a:lnTo>
                  <a:lnTo>
                    <a:pt x="68" y="44"/>
                  </a:lnTo>
                  <a:lnTo>
                    <a:pt x="72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5" y="66"/>
                  </a:lnTo>
                  <a:lnTo>
                    <a:pt x="75" y="107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6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0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1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7" y="51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7" y="48"/>
                  </a:lnTo>
                  <a:lnTo>
                    <a:pt x="32" y="50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107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2" y="107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" name="CustomShape 120"/>
            <p:cNvSpPr/>
            <p:nvPr/>
          </p:nvSpPr>
          <p:spPr>
            <a:xfrm>
              <a:off x="10048320" y="7338600"/>
              <a:ext cx="12960" cy="37800"/>
            </a:xfrm>
            <a:custGeom>
              <a:avLst/>
              <a:gdLst/>
              <a:ahLst/>
              <a:cxnLst/>
              <a:rect l="l" t="t" r="r" b="b"/>
              <a:pathLst>
                <a:path w="36" h="115">
                  <a:moveTo>
                    <a:pt x="24" y="107"/>
                  </a:moveTo>
                  <a:lnTo>
                    <a:pt x="34" y="109"/>
                  </a:lnTo>
                  <a:lnTo>
                    <a:pt x="34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1" y="107"/>
                  </a:lnTo>
                  <a:lnTo>
                    <a:pt x="1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" name="CustomShape 121"/>
            <p:cNvSpPr/>
            <p:nvPr/>
          </p:nvSpPr>
          <p:spPr>
            <a:xfrm>
              <a:off x="1006488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4" y="70"/>
                  </a:lnTo>
                  <a:lnTo>
                    <a:pt x="84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4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7" y="71"/>
                  </a:lnTo>
                  <a:lnTo>
                    <a:pt x="52" y="75"/>
                  </a:lnTo>
                  <a:lnTo>
                    <a:pt x="45" y="78"/>
                  </a:lnTo>
                  <a:lnTo>
                    <a:pt x="42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1" y="78"/>
                  </a:lnTo>
                  <a:lnTo>
                    <a:pt x="25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4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0" y="51"/>
                  </a:lnTo>
                  <a:lnTo>
                    <a:pt x="1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8" y="65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6" y="67"/>
                  </a:lnTo>
                  <a:lnTo>
                    <a:pt x="51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" name="CustomShape 122"/>
            <p:cNvSpPr/>
            <p:nvPr/>
          </p:nvSpPr>
          <p:spPr>
            <a:xfrm>
              <a:off x="1009944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7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8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6" y="79"/>
                  </a:lnTo>
                  <a:lnTo>
                    <a:pt x="10" y="78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20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" name="CustomShape 123"/>
            <p:cNvSpPr/>
            <p:nvPr/>
          </p:nvSpPr>
          <p:spPr>
            <a:xfrm>
              <a:off x="101224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2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3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4" y="79"/>
                  </a:lnTo>
                  <a:lnTo>
                    <a:pt x="8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3" y="20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" name="CustomShape 124"/>
            <p:cNvSpPr/>
            <p:nvPr/>
          </p:nvSpPr>
          <p:spPr>
            <a:xfrm>
              <a:off x="101448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40" y="7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7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2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" name="CustomShape 125"/>
            <p:cNvSpPr/>
            <p:nvPr/>
          </p:nvSpPr>
          <p:spPr>
            <a:xfrm>
              <a:off x="1017252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3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7" y="79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5" y="79"/>
                  </a:lnTo>
                  <a:lnTo>
                    <a:pt x="9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4" y="56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" name="CustomShape 126"/>
            <p:cNvSpPr/>
            <p:nvPr/>
          </p:nvSpPr>
          <p:spPr>
            <a:xfrm>
              <a:off x="951300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5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1" y="111"/>
                  </a:lnTo>
                  <a:lnTo>
                    <a:pt x="46" y="114"/>
                  </a:lnTo>
                  <a:lnTo>
                    <a:pt x="39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7"/>
                  </a:lnTo>
                  <a:lnTo>
                    <a:pt x="19" y="115"/>
                  </a:lnTo>
                  <a:lnTo>
                    <a:pt x="15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3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1" y="49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3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1" y="54"/>
                  </a:lnTo>
                  <a:lnTo>
                    <a:pt x="17" y="58"/>
                  </a:lnTo>
                  <a:lnTo>
                    <a:pt x="16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3" y="103"/>
                  </a:lnTo>
                  <a:lnTo>
                    <a:pt x="27" y="106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1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" name="CustomShape 127"/>
            <p:cNvSpPr/>
            <p:nvPr/>
          </p:nvSpPr>
          <p:spPr>
            <a:xfrm>
              <a:off x="95464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5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CustomShape 128"/>
            <p:cNvSpPr/>
            <p:nvPr/>
          </p:nvSpPr>
          <p:spPr>
            <a:xfrm>
              <a:off x="9574200" y="7403400"/>
              <a:ext cx="16200" cy="26280"/>
            </a:xfrm>
            <a:custGeom>
              <a:avLst/>
              <a:gdLst/>
              <a:ahLst/>
              <a:cxnLst/>
              <a:rect l="l" t="t" r="r" b="b"/>
              <a:pathLst>
                <a:path w="47" h="81">
                  <a:moveTo>
                    <a:pt x="35" y="11"/>
                  </a:moveTo>
                  <a:lnTo>
                    <a:pt x="35" y="11"/>
                  </a:lnTo>
                  <a:lnTo>
                    <a:pt x="30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5" y="39"/>
                  </a:lnTo>
                  <a:lnTo>
                    <a:pt x="41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4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129"/>
            <p:cNvSpPr/>
            <p:nvPr/>
          </p:nvSpPr>
          <p:spPr>
            <a:xfrm>
              <a:off x="9609840" y="7392600"/>
              <a:ext cx="36360" cy="36000"/>
            </a:xfrm>
            <a:custGeom>
              <a:avLst/>
              <a:gdLst/>
              <a:ahLst/>
              <a:cxnLst/>
              <a:rect l="l" t="t" r="r" b="b"/>
              <a:pathLst>
                <a:path w="99" h="110">
                  <a:moveTo>
                    <a:pt x="35" y="110"/>
                  </a:move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3" y="104"/>
                  </a:lnTo>
                  <a:lnTo>
                    <a:pt x="5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2" y="4"/>
                  </a:lnTo>
                  <a:lnTo>
                    <a:pt x="72" y="7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4" y="30"/>
                  </a:lnTo>
                  <a:lnTo>
                    <a:pt x="98" y="4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8" y="67"/>
                  </a:lnTo>
                  <a:lnTo>
                    <a:pt x="94" y="79"/>
                  </a:lnTo>
                  <a:lnTo>
                    <a:pt x="89" y="89"/>
                  </a:lnTo>
                  <a:lnTo>
                    <a:pt x="82" y="97"/>
                  </a:lnTo>
                  <a:lnTo>
                    <a:pt x="72" y="103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35" y="110"/>
                  </a:lnTo>
                  <a:lnTo>
                    <a:pt x="35" y="110"/>
                  </a:lnTo>
                  <a:close/>
                  <a:moveTo>
                    <a:pt x="34" y="10"/>
                  </a:moveTo>
                  <a:lnTo>
                    <a:pt x="27" y="10"/>
                  </a:lnTo>
                  <a:lnTo>
                    <a:pt x="27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46" y="101"/>
                  </a:lnTo>
                  <a:lnTo>
                    <a:pt x="56" y="98"/>
                  </a:lnTo>
                  <a:lnTo>
                    <a:pt x="64" y="95"/>
                  </a:lnTo>
                  <a:lnTo>
                    <a:pt x="71" y="90"/>
                  </a:lnTo>
                  <a:lnTo>
                    <a:pt x="76" y="83"/>
                  </a:lnTo>
                  <a:lnTo>
                    <a:pt x="81" y="76"/>
                  </a:lnTo>
                  <a:lnTo>
                    <a:pt x="83" y="66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44"/>
                  </a:lnTo>
                  <a:lnTo>
                    <a:pt x="81" y="35"/>
                  </a:lnTo>
                  <a:lnTo>
                    <a:pt x="76" y="26"/>
                  </a:lnTo>
                  <a:lnTo>
                    <a:pt x="71" y="20"/>
                  </a:lnTo>
                  <a:lnTo>
                    <a:pt x="64" y="16"/>
                  </a:lnTo>
                  <a:lnTo>
                    <a:pt x="56" y="12"/>
                  </a:lnTo>
                  <a:lnTo>
                    <a:pt x="46" y="10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130"/>
            <p:cNvSpPr/>
            <p:nvPr/>
          </p:nvSpPr>
          <p:spPr>
            <a:xfrm>
              <a:off x="9651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6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8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6"/>
                  </a:lnTo>
                  <a:lnTo>
                    <a:pt x="58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5" y="22"/>
                  </a:lnTo>
                  <a:lnTo>
                    <a:pt x="13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CustomShape 131"/>
            <p:cNvSpPr/>
            <p:nvPr/>
          </p:nvSpPr>
          <p:spPr>
            <a:xfrm>
              <a:off x="9677520" y="7403400"/>
              <a:ext cx="3060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69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" name="CustomShape 132"/>
            <p:cNvSpPr/>
            <p:nvPr/>
          </p:nvSpPr>
          <p:spPr>
            <a:xfrm>
              <a:off x="9710640" y="739656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7" y="29"/>
                  </a:moveTo>
                  <a:lnTo>
                    <a:pt x="26" y="29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9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3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2" y="99"/>
                  </a:lnTo>
                  <a:lnTo>
                    <a:pt x="20" y="96"/>
                  </a:lnTo>
                  <a:lnTo>
                    <a:pt x="17" y="95"/>
                  </a:lnTo>
                  <a:lnTo>
                    <a:pt x="15" y="91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5" y="23"/>
                  </a:lnTo>
                  <a:lnTo>
                    <a:pt x="14" y="2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1"/>
                  </a:lnTo>
                  <a:lnTo>
                    <a:pt x="50" y="21"/>
                  </a:lnTo>
                  <a:lnTo>
                    <a:pt x="47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" name="CustomShape 133"/>
            <p:cNvSpPr/>
            <p:nvPr/>
          </p:nvSpPr>
          <p:spPr>
            <a:xfrm>
              <a:off x="973296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23"/>
                  </a:lnTo>
                  <a:lnTo>
                    <a:pt x="17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9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4"/>
                  </a:lnTo>
                  <a:lnTo>
                    <a:pt x="36" y="77"/>
                  </a:lnTo>
                  <a:lnTo>
                    <a:pt x="33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CustomShape 134"/>
            <p:cNvSpPr/>
            <p:nvPr/>
          </p:nvSpPr>
          <p:spPr>
            <a:xfrm>
              <a:off x="97552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36" y="9"/>
                  </a:moveTo>
                  <a:lnTo>
                    <a:pt x="36" y="9"/>
                  </a:lnTo>
                  <a:lnTo>
                    <a:pt x="32" y="9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5" y="3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9" y="6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5"/>
                  </a:lnTo>
                  <a:lnTo>
                    <a:pt x="10" y="71"/>
                  </a:lnTo>
                  <a:lnTo>
                    <a:pt x="6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8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9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20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CustomShape 135"/>
            <p:cNvSpPr/>
            <p:nvPr/>
          </p:nvSpPr>
          <p:spPr>
            <a:xfrm>
              <a:off x="9780480" y="739044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6" h="115">
                  <a:moveTo>
                    <a:pt x="24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7" y="46"/>
                  </a:lnTo>
                  <a:lnTo>
                    <a:pt x="32" y="42"/>
                  </a:lnTo>
                  <a:lnTo>
                    <a:pt x="39" y="39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9"/>
                  </a:lnTo>
                  <a:lnTo>
                    <a:pt x="65" y="41"/>
                  </a:lnTo>
                  <a:lnTo>
                    <a:pt x="68" y="45"/>
                  </a:lnTo>
                  <a:lnTo>
                    <a:pt x="71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4" y="66"/>
                  </a:lnTo>
                  <a:lnTo>
                    <a:pt x="74" y="107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2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1" y="61"/>
                  </a:lnTo>
                  <a:lnTo>
                    <a:pt x="60" y="58"/>
                  </a:lnTo>
                  <a:lnTo>
                    <a:pt x="59" y="54"/>
                  </a:lnTo>
                  <a:lnTo>
                    <a:pt x="56" y="52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1" y="51"/>
                  </a:lnTo>
                  <a:lnTo>
                    <a:pt x="27" y="53"/>
                  </a:lnTo>
                  <a:lnTo>
                    <a:pt x="24" y="57"/>
                  </a:lnTo>
                  <a:lnTo>
                    <a:pt x="24" y="107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5" y="109"/>
                  </a:lnTo>
                  <a:lnTo>
                    <a:pt x="11" y="107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" name="CustomShape 136"/>
            <p:cNvSpPr/>
            <p:nvPr/>
          </p:nvSpPr>
          <p:spPr>
            <a:xfrm>
              <a:off x="981612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CustomShape 137"/>
            <p:cNvSpPr/>
            <p:nvPr/>
          </p:nvSpPr>
          <p:spPr>
            <a:xfrm>
              <a:off x="984276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3" y="17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138"/>
            <p:cNvSpPr/>
            <p:nvPr/>
          </p:nvSpPr>
          <p:spPr>
            <a:xfrm>
              <a:off x="9891720" y="73926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6" y="54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1" y="55"/>
                  </a:lnTo>
                  <a:lnTo>
                    <a:pt x="67" y="58"/>
                  </a:lnTo>
                  <a:lnTo>
                    <a:pt x="71" y="59"/>
                  </a:lnTo>
                  <a:lnTo>
                    <a:pt x="74" y="62"/>
                  </a:lnTo>
                  <a:lnTo>
                    <a:pt x="78" y="66"/>
                  </a:lnTo>
                  <a:lnTo>
                    <a:pt x="80" y="70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2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6"/>
                  </a:lnTo>
                  <a:lnTo>
                    <a:pt x="3" y="104"/>
                  </a:lnTo>
                  <a:lnTo>
                    <a:pt x="6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77" y="17"/>
                  </a:lnTo>
                  <a:lnTo>
                    <a:pt x="79" y="22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8" y="38"/>
                  </a:lnTo>
                  <a:lnTo>
                    <a:pt x="75" y="42"/>
                  </a:lnTo>
                  <a:lnTo>
                    <a:pt x="73" y="46"/>
                  </a:lnTo>
                  <a:lnTo>
                    <a:pt x="69" y="49"/>
                  </a:lnTo>
                  <a:lnTo>
                    <a:pt x="66" y="52"/>
                  </a:lnTo>
                  <a:lnTo>
                    <a:pt x="56" y="54"/>
                  </a:lnTo>
                  <a:lnTo>
                    <a:pt x="56" y="54"/>
                  </a:lnTo>
                  <a:close/>
                  <a:moveTo>
                    <a:pt x="37" y="10"/>
                  </a:moveTo>
                  <a:lnTo>
                    <a:pt x="26" y="10"/>
                  </a:lnTo>
                  <a:lnTo>
                    <a:pt x="26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4" y="50"/>
                  </a:lnTo>
                  <a:lnTo>
                    <a:pt x="49" y="49"/>
                  </a:lnTo>
                  <a:lnTo>
                    <a:pt x="54" y="47"/>
                  </a:lnTo>
                  <a:lnTo>
                    <a:pt x="59" y="44"/>
                  </a:lnTo>
                  <a:lnTo>
                    <a:pt x="61" y="42"/>
                  </a:lnTo>
                  <a:lnTo>
                    <a:pt x="63" y="38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25"/>
                  </a:lnTo>
                  <a:lnTo>
                    <a:pt x="63" y="22"/>
                  </a:lnTo>
                  <a:lnTo>
                    <a:pt x="61" y="18"/>
                  </a:lnTo>
                  <a:lnTo>
                    <a:pt x="59" y="14"/>
                  </a:lnTo>
                  <a:lnTo>
                    <a:pt x="54" y="12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10"/>
                  </a:lnTo>
                  <a:lnTo>
                    <a:pt x="37" y="10"/>
                  </a:lnTo>
                  <a:close/>
                  <a:moveTo>
                    <a:pt x="39" y="59"/>
                  </a:moveTo>
                  <a:lnTo>
                    <a:pt x="26" y="59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5" y="101"/>
                  </a:lnTo>
                  <a:lnTo>
                    <a:pt x="51" y="100"/>
                  </a:lnTo>
                  <a:lnTo>
                    <a:pt x="56" y="98"/>
                  </a:lnTo>
                  <a:lnTo>
                    <a:pt x="60" y="96"/>
                  </a:lnTo>
                  <a:lnTo>
                    <a:pt x="63" y="92"/>
                  </a:lnTo>
                  <a:lnTo>
                    <a:pt x="66" y="89"/>
                  </a:lnTo>
                  <a:lnTo>
                    <a:pt x="67" y="84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76"/>
                  </a:lnTo>
                  <a:lnTo>
                    <a:pt x="66" y="72"/>
                  </a:lnTo>
                  <a:lnTo>
                    <a:pt x="63" y="68"/>
                  </a:lnTo>
                  <a:lnTo>
                    <a:pt x="60" y="65"/>
                  </a:lnTo>
                  <a:lnTo>
                    <a:pt x="56" y="62"/>
                  </a:lnTo>
                  <a:lnTo>
                    <a:pt x="51" y="61"/>
                  </a:lnTo>
                  <a:lnTo>
                    <a:pt x="45" y="60"/>
                  </a:lnTo>
                  <a:lnTo>
                    <a:pt x="39" y="59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139"/>
            <p:cNvSpPr/>
            <p:nvPr/>
          </p:nvSpPr>
          <p:spPr>
            <a:xfrm>
              <a:off x="9925920" y="740340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8"/>
                  </a:moveTo>
                  <a:lnTo>
                    <a:pt x="86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80" y="75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140"/>
            <p:cNvSpPr/>
            <p:nvPr/>
          </p:nvSpPr>
          <p:spPr>
            <a:xfrm>
              <a:off x="996048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7" y="74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6" y="4"/>
                  </a:lnTo>
                  <a:lnTo>
                    <a:pt x="69" y="8"/>
                  </a:lnTo>
                  <a:lnTo>
                    <a:pt x="72" y="11"/>
                  </a:lnTo>
                  <a:lnTo>
                    <a:pt x="74" y="17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141"/>
            <p:cNvSpPr/>
            <p:nvPr/>
          </p:nvSpPr>
          <p:spPr>
            <a:xfrm>
              <a:off x="999612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7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4" y="117"/>
                  </a:lnTo>
                  <a:lnTo>
                    <a:pt x="19" y="115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5" y="105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8"/>
                  </a:lnTo>
                  <a:lnTo>
                    <a:pt x="14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5" y="106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142"/>
            <p:cNvSpPr/>
            <p:nvPr/>
          </p:nvSpPr>
          <p:spPr>
            <a:xfrm>
              <a:off x="1002924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43"/>
            <p:cNvSpPr/>
            <p:nvPr/>
          </p:nvSpPr>
          <p:spPr>
            <a:xfrm>
              <a:off x="100558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1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8" y="80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2" y="69"/>
                  </a:lnTo>
                  <a:lnTo>
                    <a:pt x="36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2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144"/>
            <p:cNvSpPr/>
            <p:nvPr/>
          </p:nvSpPr>
          <p:spPr>
            <a:xfrm>
              <a:off x="10078200" y="7396560"/>
              <a:ext cx="1728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8" y="29"/>
                  </a:moveTo>
                  <a:lnTo>
                    <a:pt x="25" y="29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5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44" y="89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9" y="93"/>
                  </a:lnTo>
                  <a:lnTo>
                    <a:pt x="45" y="96"/>
                  </a:lnTo>
                  <a:lnTo>
                    <a:pt x="39" y="9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6" y="100"/>
                  </a:lnTo>
                  <a:lnTo>
                    <a:pt x="22" y="99"/>
                  </a:lnTo>
                  <a:lnTo>
                    <a:pt x="19" y="96"/>
                  </a:lnTo>
                  <a:lnTo>
                    <a:pt x="16" y="95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13" y="2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1"/>
                  </a:lnTo>
                  <a:lnTo>
                    <a:pt x="49" y="21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145"/>
            <p:cNvSpPr/>
            <p:nvPr/>
          </p:nvSpPr>
          <p:spPr>
            <a:xfrm>
              <a:off x="10099440" y="7403400"/>
              <a:ext cx="24120" cy="26280"/>
            </a:xfrm>
            <a:custGeom>
              <a:avLst/>
              <a:gdLst/>
              <a:ahLst/>
              <a:cxnLst/>
              <a:rect l="l" t="t" r="r" b="b"/>
              <a:pathLst>
                <a:path w="67" h="81">
                  <a:moveTo>
                    <a:pt x="54" y="62"/>
                  </a:moveTo>
                  <a:lnTo>
                    <a:pt x="54" y="62"/>
                  </a:lnTo>
                  <a:lnTo>
                    <a:pt x="55" y="66"/>
                  </a:lnTo>
                  <a:lnTo>
                    <a:pt x="57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5"/>
                  </a:lnTo>
                  <a:lnTo>
                    <a:pt x="65" y="77"/>
                  </a:lnTo>
                  <a:lnTo>
                    <a:pt x="60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1" y="80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80"/>
                  </a:lnTo>
                  <a:lnTo>
                    <a:pt x="25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6" y="81"/>
                  </a:lnTo>
                  <a:lnTo>
                    <a:pt x="12" y="80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4" y="72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0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4" y="27"/>
                  </a:lnTo>
                  <a:lnTo>
                    <a:pt x="54" y="62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28" y="46"/>
                  </a:lnTo>
                  <a:lnTo>
                    <a:pt x="21" y="48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4"/>
                  </a:lnTo>
                  <a:lnTo>
                    <a:pt x="17" y="68"/>
                  </a:lnTo>
                  <a:lnTo>
                    <a:pt x="21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" name="CustomShape 146"/>
            <p:cNvSpPr/>
            <p:nvPr/>
          </p:nvSpPr>
          <p:spPr>
            <a:xfrm>
              <a:off x="10126080" y="74034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4" h="112">
                  <a:moveTo>
                    <a:pt x="72" y="11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63" y="17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59" y="41"/>
                  </a:lnTo>
                  <a:lnTo>
                    <a:pt x="56" y="45"/>
                  </a:lnTo>
                  <a:lnTo>
                    <a:pt x="51" y="48"/>
                  </a:lnTo>
                  <a:lnTo>
                    <a:pt x="46" y="50"/>
                  </a:lnTo>
                  <a:lnTo>
                    <a:pt x="40" y="51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3" y="53"/>
                  </a:lnTo>
                  <a:lnTo>
                    <a:pt x="22" y="56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60"/>
                  </a:lnTo>
                  <a:lnTo>
                    <a:pt x="23" y="63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7" y="65"/>
                  </a:lnTo>
                  <a:lnTo>
                    <a:pt x="62" y="66"/>
                  </a:lnTo>
                  <a:lnTo>
                    <a:pt x="64" y="69"/>
                  </a:lnTo>
                  <a:lnTo>
                    <a:pt x="66" y="71"/>
                  </a:lnTo>
                  <a:lnTo>
                    <a:pt x="69" y="74"/>
                  </a:lnTo>
                  <a:lnTo>
                    <a:pt x="70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8" y="93"/>
                  </a:lnTo>
                  <a:lnTo>
                    <a:pt x="64" y="99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7" y="110"/>
                  </a:lnTo>
                  <a:lnTo>
                    <a:pt x="39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2" y="112"/>
                  </a:lnTo>
                  <a:lnTo>
                    <a:pt x="17" y="111"/>
                  </a:lnTo>
                  <a:lnTo>
                    <a:pt x="12" y="110"/>
                  </a:lnTo>
                  <a:lnTo>
                    <a:pt x="7" y="107"/>
                  </a:lnTo>
                  <a:lnTo>
                    <a:pt x="5" y="105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3" y="86"/>
                  </a:lnTo>
                  <a:lnTo>
                    <a:pt x="6" y="81"/>
                  </a:lnTo>
                  <a:lnTo>
                    <a:pt x="11" y="77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10" y="68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3" y="53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3" y="45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74" y="2"/>
                  </a:lnTo>
                  <a:lnTo>
                    <a:pt x="72" y="11"/>
                  </a:lnTo>
                  <a:close/>
                  <a:moveTo>
                    <a:pt x="22" y="76"/>
                  </a:moveTo>
                  <a:lnTo>
                    <a:pt x="22" y="76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5" y="95"/>
                  </a:lnTo>
                  <a:lnTo>
                    <a:pt x="17" y="100"/>
                  </a:lnTo>
                  <a:lnTo>
                    <a:pt x="23" y="102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7" y="101"/>
                  </a:lnTo>
                  <a:lnTo>
                    <a:pt x="51" y="99"/>
                  </a:lnTo>
                  <a:lnTo>
                    <a:pt x="53" y="96"/>
                  </a:lnTo>
                  <a:lnTo>
                    <a:pt x="56" y="93"/>
                  </a:lnTo>
                  <a:lnTo>
                    <a:pt x="57" y="90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2"/>
                  </a:lnTo>
                  <a:lnTo>
                    <a:pt x="54" y="80"/>
                  </a:lnTo>
                  <a:lnTo>
                    <a:pt x="51" y="77"/>
                  </a:lnTo>
                  <a:lnTo>
                    <a:pt x="45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2" y="76"/>
                  </a:lnTo>
                  <a:lnTo>
                    <a:pt x="22" y="7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1" y="36"/>
                  </a:lnTo>
                  <a:lnTo>
                    <a:pt x="23" y="39"/>
                  </a:lnTo>
                  <a:lnTo>
                    <a:pt x="28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1" y="42"/>
                  </a:lnTo>
                  <a:lnTo>
                    <a:pt x="47" y="39"/>
                  </a:lnTo>
                  <a:lnTo>
                    <a:pt x="48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18"/>
                  </a:lnTo>
                  <a:lnTo>
                    <a:pt x="47" y="12"/>
                  </a:lnTo>
                  <a:lnTo>
                    <a:pt x="41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28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CustomShape 147"/>
            <p:cNvSpPr/>
            <p:nvPr/>
          </p:nvSpPr>
          <p:spPr>
            <a:xfrm>
              <a:off x="10155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58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3" y="40"/>
                  </a:lnTo>
                  <a:close/>
                  <a:moveTo>
                    <a:pt x="46" y="32"/>
                  </a:moveTo>
                  <a:lnTo>
                    <a:pt x="46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2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" name="CustomShape 148"/>
            <p:cNvSpPr/>
            <p:nvPr/>
          </p:nvSpPr>
          <p:spPr>
            <a:xfrm>
              <a:off x="101836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4" y="11"/>
                  </a:moveTo>
                  <a:lnTo>
                    <a:pt x="34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5" y="50"/>
                  </a:lnTo>
                  <a:lnTo>
                    <a:pt x="46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63"/>
                  </a:lnTo>
                  <a:lnTo>
                    <a:pt x="45" y="66"/>
                  </a:lnTo>
                  <a:lnTo>
                    <a:pt x="43" y="71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6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4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7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1" name="PlaceHolder 149"/>
          <p:cNvSpPr>
            <a:spLocks noGrp="1"/>
          </p:cNvSpPr>
          <p:nvPr>
            <p:ph type="title"/>
          </p:nvPr>
        </p:nvSpPr>
        <p:spPr>
          <a:xfrm>
            <a:off x="360360" y="1116000"/>
            <a:ext cx="9627480" cy="587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Arial"/>
              </a:rPr>
              <a:t>Mastertitelformat bearbeiten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PlaceHolder 150"/>
          <p:cNvSpPr>
            <a:spLocks noGrp="1"/>
          </p:cNvSpPr>
          <p:nvPr>
            <p:ph type="sldNum"/>
          </p:nvPr>
        </p:nvSpPr>
        <p:spPr>
          <a:xfrm>
            <a:off x="7867800" y="7023960"/>
            <a:ext cx="2493720" cy="40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62515FF-4B84-40DA-9096-7680A316FECF}" type="slidenum">
              <a:rPr lang="en-US" sz="21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2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rafik 7"/>
          <p:cNvPicPr/>
          <p:nvPr/>
        </p:nvPicPr>
        <p:blipFill>
          <a:blip r:embed="rId14"/>
          <a:srcRect t="13650" r="786" b="1311"/>
          <a:stretch/>
        </p:blipFill>
        <p:spPr>
          <a:xfrm>
            <a:off x="0" y="1026360"/>
            <a:ext cx="10693080" cy="5727960"/>
          </a:xfrm>
          <a:prstGeom prst="rect">
            <a:avLst/>
          </a:prstGeom>
          <a:ln>
            <a:noFill/>
          </a:ln>
        </p:spPr>
      </p:pic>
      <p:sp>
        <p:nvSpPr>
          <p:cNvPr id="650" name="Line 1"/>
          <p:cNvSpPr/>
          <p:nvPr/>
        </p:nvSpPr>
        <p:spPr>
          <a:xfrm>
            <a:off x="0" y="102600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Line 2"/>
          <p:cNvSpPr/>
          <p:nvPr/>
        </p:nvSpPr>
        <p:spPr>
          <a:xfrm>
            <a:off x="0" y="6754680"/>
            <a:ext cx="10693080" cy="360"/>
          </a:xfrm>
          <a:prstGeom prst="line">
            <a:avLst/>
          </a:prstGeom>
          <a:ln w="9360">
            <a:solidFill>
              <a:srgbClr val="B50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2" name="Grafik 6"/>
          <p:cNvPicPr/>
          <p:nvPr/>
        </p:nvPicPr>
        <p:blipFill>
          <a:blip r:embed="rId15"/>
          <a:stretch/>
        </p:blipFill>
        <p:spPr>
          <a:xfrm>
            <a:off x="309960" y="166680"/>
            <a:ext cx="2289240" cy="724680"/>
          </a:xfrm>
          <a:prstGeom prst="rect">
            <a:avLst/>
          </a:prstGeom>
          <a:ln>
            <a:noFill/>
          </a:ln>
        </p:spPr>
      </p:pic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360360" y="1847880"/>
            <a:ext cx="9970560" cy="4906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Textmasterformate durch Klicken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Zweite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Dritte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Vierte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Fünfte Ebene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54" name="Group 4"/>
          <p:cNvGrpSpPr/>
          <p:nvPr/>
        </p:nvGrpSpPr>
        <p:grpSpPr>
          <a:xfrm>
            <a:off x="383760" y="7001280"/>
            <a:ext cx="1167120" cy="355680"/>
            <a:chOff x="383760" y="7001280"/>
            <a:chExt cx="1167120" cy="355680"/>
          </a:xfrm>
        </p:grpSpPr>
        <p:sp>
          <p:nvSpPr>
            <p:cNvPr id="655" name="CustomShape 5"/>
            <p:cNvSpPr/>
            <p:nvPr/>
          </p:nvSpPr>
          <p:spPr>
            <a:xfrm>
              <a:off x="383760" y="7205760"/>
              <a:ext cx="458280" cy="151200"/>
            </a:xfrm>
            <a:custGeom>
              <a:avLst/>
              <a:gdLst/>
              <a:ahLst/>
              <a:cxnLst/>
              <a:rect l="l" t="t" r="r" b="b"/>
              <a:pathLst>
                <a:path w="1218" h="403">
                  <a:moveTo>
                    <a:pt x="204" y="159"/>
                  </a:moveTo>
                  <a:lnTo>
                    <a:pt x="204" y="159"/>
                  </a:lnTo>
                  <a:lnTo>
                    <a:pt x="204" y="180"/>
                  </a:lnTo>
                  <a:lnTo>
                    <a:pt x="203" y="198"/>
                  </a:lnTo>
                  <a:lnTo>
                    <a:pt x="200" y="214"/>
                  </a:lnTo>
                  <a:lnTo>
                    <a:pt x="197" y="229"/>
                  </a:lnTo>
                  <a:lnTo>
                    <a:pt x="192" y="242"/>
                  </a:lnTo>
                  <a:lnTo>
                    <a:pt x="187" y="254"/>
                  </a:lnTo>
                  <a:lnTo>
                    <a:pt x="180" y="264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2" y="288"/>
                  </a:lnTo>
                  <a:lnTo>
                    <a:pt x="144" y="290"/>
                  </a:lnTo>
                  <a:lnTo>
                    <a:pt x="136" y="292"/>
                  </a:lnTo>
                  <a:lnTo>
                    <a:pt x="126" y="294"/>
                  </a:lnTo>
                  <a:lnTo>
                    <a:pt x="106" y="295"/>
                  </a:lnTo>
                  <a:lnTo>
                    <a:pt x="30" y="295"/>
                  </a:lnTo>
                  <a:lnTo>
                    <a:pt x="30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26" y="24"/>
                  </a:lnTo>
                  <a:lnTo>
                    <a:pt x="136" y="26"/>
                  </a:lnTo>
                  <a:lnTo>
                    <a:pt x="144" y="27"/>
                  </a:lnTo>
                  <a:lnTo>
                    <a:pt x="152" y="31"/>
                  </a:lnTo>
                  <a:lnTo>
                    <a:pt x="160" y="35"/>
                  </a:lnTo>
                  <a:lnTo>
                    <a:pt x="167" y="39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80" y="54"/>
                  </a:lnTo>
                  <a:lnTo>
                    <a:pt x="186" y="65"/>
                  </a:lnTo>
                  <a:lnTo>
                    <a:pt x="192" y="75"/>
                  </a:lnTo>
                  <a:lnTo>
                    <a:pt x="197" y="90"/>
                  </a:lnTo>
                  <a:lnTo>
                    <a:pt x="200" y="104"/>
                  </a:lnTo>
                  <a:lnTo>
                    <a:pt x="203" y="121"/>
                  </a:lnTo>
                  <a:lnTo>
                    <a:pt x="204" y="139"/>
                  </a:lnTo>
                  <a:lnTo>
                    <a:pt x="204" y="159"/>
                  </a:lnTo>
                  <a:close/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  <a:close/>
                  <a:moveTo>
                    <a:pt x="328" y="79"/>
                  </a:moveTo>
                  <a:lnTo>
                    <a:pt x="301" y="79"/>
                  </a:lnTo>
                  <a:lnTo>
                    <a:pt x="301" y="319"/>
                  </a:lnTo>
                  <a:lnTo>
                    <a:pt x="328" y="319"/>
                  </a:lnTo>
                  <a:lnTo>
                    <a:pt x="328" y="79"/>
                  </a:lnTo>
                  <a:lnTo>
                    <a:pt x="328" y="79"/>
                  </a:lnTo>
                  <a:close/>
                  <a:moveTo>
                    <a:pt x="330" y="0"/>
                  </a:moveTo>
                  <a:lnTo>
                    <a:pt x="299" y="0"/>
                  </a:lnTo>
                  <a:lnTo>
                    <a:pt x="299" y="38"/>
                  </a:lnTo>
                  <a:lnTo>
                    <a:pt x="330" y="38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585" y="79"/>
                  </a:moveTo>
                  <a:lnTo>
                    <a:pt x="565" y="79"/>
                  </a:lnTo>
                  <a:lnTo>
                    <a:pt x="563" y="95"/>
                  </a:lnTo>
                  <a:lnTo>
                    <a:pt x="562" y="95"/>
                  </a:lnTo>
                  <a:lnTo>
                    <a:pt x="562" y="95"/>
                  </a:lnTo>
                  <a:lnTo>
                    <a:pt x="555" y="90"/>
                  </a:lnTo>
                  <a:lnTo>
                    <a:pt x="547" y="85"/>
                  </a:lnTo>
                  <a:lnTo>
                    <a:pt x="539" y="81"/>
                  </a:lnTo>
                  <a:lnTo>
                    <a:pt x="531" y="79"/>
                  </a:lnTo>
                  <a:lnTo>
                    <a:pt x="513" y="75"/>
                  </a:lnTo>
                  <a:lnTo>
                    <a:pt x="497" y="75"/>
                  </a:lnTo>
                  <a:lnTo>
                    <a:pt x="497" y="75"/>
                  </a:lnTo>
                  <a:lnTo>
                    <a:pt x="484" y="75"/>
                  </a:lnTo>
                  <a:lnTo>
                    <a:pt x="473" y="77"/>
                  </a:lnTo>
                  <a:lnTo>
                    <a:pt x="462" y="79"/>
                  </a:lnTo>
                  <a:lnTo>
                    <a:pt x="451" y="81"/>
                  </a:lnTo>
                  <a:lnTo>
                    <a:pt x="442" y="85"/>
                  </a:lnTo>
                  <a:lnTo>
                    <a:pt x="433" y="90"/>
                  </a:lnTo>
                  <a:lnTo>
                    <a:pt x="425" y="96"/>
                  </a:lnTo>
                  <a:lnTo>
                    <a:pt x="418" y="102"/>
                  </a:lnTo>
                  <a:lnTo>
                    <a:pt x="412" y="110"/>
                  </a:lnTo>
                  <a:lnTo>
                    <a:pt x="406" y="119"/>
                  </a:lnTo>
                  <a:lnTo>
                    <a:pt x="401" y="127"/>
                  </a:lnTo>
                  <a:lnTo>
                    <a:pt x="397" y="138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91" y="175"/>
                  </a:lnTo>
                  <a:lnTo>
                    <a:pt x="390" y="189"/>
                  </a:lnTo>
                  <a:lnTo>
                    <a:pt x="390" y="189"/>
                  </a:lnTo>
                  <a:lnTo>
                    <a:pt x="391" y="204"/>
                  </a:lnTo>
                  <a:lnTo>
                    <a:pt x="393" y="217"/>
                  </a:lnTo>
                  <a:lnTo>
                    <a:pt x="394" y="229"/>
                  </a:lnTo>
                  <a:lnTo>
                    <a:pt x="396" y="241"/>
                  </a:lnTo>
                  <a:lnTo>
                    <a:pt x="400" y="252"/>
                  </a:lnTo>
                  <a:lnTo>
                    <a:pt x="405" y="260"/>
                  </a:lnTo>
                  <a:lnTo>
                    <a:pt x="409" y="268"/>
                  </a:lnTo>
                  <a:lnTo>
                    <a:pt x="414" y="277"/>
                  </a:lnTo>
                  <a:lnTo>
                    <a:pt x="421" y="283"/>
                  </a:lnTo>
                  <a:lnTo>
                    <a:pt x="429" y="289"/>
                  </a:lnTo>
                  <a:lnTo>
                    <a:pt x="436" y="294"/>
                  </a:lnTo>
                  <a:lnTo>
                    <a:pt x="444" y="297"/>
                  </a:lnTo>
                  <a:lnTo>
                    <a:pt x="454" y="300"/>
                  </a:lnTo>
                  <a:lnTo>
                    <a:pt x="463" y="302"/>
                  </a:lnTo>
                  <a:lnTo>
                    <a:pt x="474" y="303"/>
                  </a:lnTo>
                  <a:lnTo>
                    <a:pt x="486" y="303"/>
                  </a:lnTo>
                  <a:lnTo>
                    <a:pt x="486" y="303"/>
                  </a:lnTo>
                  <a:lnTo>
                    <a:pt x="496" y="303"/>
                  </a:lnTo>
                  <a:lnTo>
                    <a:pt x="505" y="302"/>
                  </a:lnTo>
                  <a:lnTo>
                    <a:pt x="514" y="300"/>
                  </a:lnTo>
                  <a:lnTo>
                    <a:pt x="523" y="296"/>
                  </a:lnTo>
                  <a:lnTo>
                    <a:pt x="532" y="291"/>
                  </a:lnTo>
                  <a:lnTo>
                    <a:pt x="541" y="285"/>
                  </a:lnTo>
                  <a:lnTo>
                    <a:pt x="550" y="279"/>
                  </a:lnTo>
                  <a:lnTo>
                    <a:pt x="557" y="271"/>
                  </a:lnTo>
                  <a:lnTo>
                    <a:pt x="558" y="271"/>
                  </a:lnTo>
                  <a:lnTo>
                    <a:pt x="558" y="314"/>
                  </a:lnTo>
                  <a:lnTo>
                    <a:pt x="558" y="314"/>
                  </a:lnTo>
                  <a:lnTo>
                    <a:pt x="557" y="324"/>
                  </a:lnTo>
                  <a:lnTo>
                    <a:pt x="556" y="332"/>
                  </a:lnTo>
                  <a:lnTo>
                    <a:pt x="553" y="339"/>
                  </a:lnTo>
                  <a:lnTo>
                    <a:pt x="551" y="346"/>
                  </a:lnTo>
                  <a:lnTo>
                    <a:pt x="547" y="352"/>
                  </a:lnTo>
                  <a:lnTo>
                    <a:pt x="544" y="357"/>
                  </a:lnTo>
                  <a:lnTo>
                    <a:pt x="539" y="362"/>
                  </a:lnTo>
                  <a:lnTo>
                    <a:pt x="534" y="366"/>
                  </a:lnTo>
                  <a:lnTo>
                    <a:pt x="528" y="369"/>
                  </a:lnTo>
                  <a:lnTo>
                    <a:pt x="522" y="372"/>
                  </a:lnTo>
                  <a:lnTo>
                    <a:pt x="508" y="376"/>
                  </a:lnTo>
                  <a:lnTo>
                    <a:pt x="493" y="378"/>
                  </a:lnTo>
                  <a:lnTo>
                    <a:pt x="478" y="379"/>
                  </a:lnTo>
                  <a:lnTo>
                    <a:pt x="478" y="379"/>
                  </a:lnTo>
                  <a:lnTo>
                    <a:pt x="457" y="378"/>
                  </a:lnTo>
                  <a:lnTo>
                    <a:pt x="438" y="375"/>
                  </a:lnTo>
                  <a:lnTo>
                    <a:pt x="421" y="372"/>
                  </a:lnTo>
                  <a:lnTo>
                    <a:pt x="406" y="367"/>
                  </a:lnTo>
                  <a:lnTo>
                    <a:pt x="406" y="392"/>
                  </a:lnTo>
                  <a:lnTo>
                    <a:pt x="406" y="392"/>
                  </a:lnTo>
                  <a:lnTo>
                    <a:pt x="423" y="397"/>
                  </a:lnTo>
                  <a:lnTo>
                    <a:pt x="442" y="399"/>
                  </a:lnTo>
                  <a:lnTo>
                    <a:pt x="462" y="402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98" y="402"/>
                  </a:lnTo>
                  <a:lnTo>
                    <a:pt x="516" y="399"/>
                  </a:lnTo>
                  <a:lnTo>
                    <a:pt x="525" y="398"/>
                  </a:lnTo>
                  <a:lnTo>
                    <a:pt x="533" y="394"/>
                  </a:lnTo>
                  <a:lnTo>
                    <a:pt x="541" y="391"/>
                  </a:lnTo>
                  <a:lnTo>
                    <a:pt x="550" y="387"/>
                  </a:lnTo>
                  <a:lnTo>
                    <a:pt x="557" y="381"/>
                  </a:lnTo>
                  <a:lnTo>
                    <a:pt x="564" y="375"/>
                  </a:lnTo>
                  <a:lnTo>
                    <a:pt x="570" y="368"/>
                  </a:lnTo>
                  <a:lnTo>
                    <a:pt x="575" y="360"/>
                  </a:lnTo>
                  <a:lnTo>
                    <a:pt x="579" y="349"/>
                  </a:lnTo>
                  <a:lnTo>
                    <a:pt x="582" y="338"/>
                  </a:lnTo>
                  <a:lnTo>
                    <a:pt x="583" y="325"/>
                  </a:lnTo>
                  <a:lnTo>
                    <a:pt x="585" y="310"/>
                  </a:lnTo>
                  <a:lnTo>
                    <a:pt x="585" y="79"/>
                  </a:lnTo>
                  <a:lnTo>
                    <a:pt x="585" y="79"/>
                  </a:lnTo>
                  <a:close/>
                  <a:moveTo>
                    <a:pt x="558" y="242"/>
                  </a:moveTo>
                  <a:lnTo>
                    <a:pt x="558" y="242"/>
                  </a:lnTo>
                  <a:lnTo>
                    <a:pt x="551" y="250"/>
                  </a:lnTo>
                  <a:lnTo>
                    <a:pt x="543" y="259"/>
                  </a:lnTo>
                  <a:lnTo>
                    <a:pt x="535" y="265"/>
                  </a:lnTo>
                  <a:lnTo>
                    <a:pt x="526" y="271"/>
                  </a:lnTo>
                  <a:lnTo>
                    <a:pt x="517" y="274"/>
                  </a:lnTo>
                  <a:lnTo>
                    <a:pt x="509" y="278"/>
                  </a:lnTo>
                  <a:lnTo>
                    <a:pt x="499" y="280"/>
                  </a:lnTo>
                  <a:lnTo>
                    <a:pt x="490" y="280"/>
                  </a:lnTo>
                  <a:lnTo>
                    <a:pt x="490" y="280"/>
                  </a:lnTo>
                  <a:lnTo>
                    <a:pt x="473" y="279"/>
                  </a:lnTo>
                  <a:lnTo>
                    <a:pt x="466" y="278"/>
                  </a:lnTo>
                  <a:lnTo>
                    <a:pt x="459" y="276"/>
                  </a:lnTo>
                  <a:lnTo>
                    <a:pt x="453" y="272"/>
                  </a:lnTo>
                  <a:lnTo>
                    <a:pt x="447" y="268"/>
                  </a:lnTo>
                  <a:lnTo>
                    <a:pt x="441" y="265"/>
                  </a:lnTo>
                  <a:lnTo>
                    <a:pt x="436" y="260"/>
                  </a:lnTo>
                  <a:lnTo>
                    <a:pt x="432" y="254"/>
                  </a:lnTo>
                  <a:lnTo>
                    <a:pt x="429" y="247"/>
                  </a:lnTo>
                  <a:lnTo>
                    <a:pt x="425" y="240"/>
                  </a:lnTo>
                  <a:lnTo>
                    <a:pt x="423" y="231"/>
                  </a:lnTo>
                  <a:lnTo>
                    <a:pt x="419" y="212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9" y="177"/>
                  </a:lnTo>
                  <a:lnTo>
                    <a:pt x="420" y="166"/>
                  </a:lnTo>
                  <a:lnTo>
                    <a:pt x="421" y="156"/>
                  </a:lnTo>
                  <a:lnTo>
                    <a:pt x="424" y="146"/>
                  </a:lnTo>
                  <a:lnTo>
                    <a:pt x="427" y="138"/>
                  </a:lnTo>
                  <a:lnTo>
                    <a:pt x="431" y="131"/>
                  </a:lnTo>
                  <a:lnTo>
                    <a:pt x="436" y="125"/>
                  </a:lnTo>
                  <a:lnTo>
                    <a:pt x="441" y="119"/>
                  </a:lnTo>
                  <a:lnTo>
                    <a:pt x="445" y="114"/>
                  </a:lnTo>
                  <a:lnTo>
                    <a:pt x="451" y="109"/>
                  </a:lnTo>
                  <a:lnTo>
                    <a:pt x="459" y="105"/>
                  </a:lnTo>
                  <a:lnTo>
                    <a:pt x="466" y="103"/>
                  </a:lnTo>
                  <a:lnTo>
                    <a:pt x="473" y="101"/>
                  </a:lnTo>
                  <a:lnTo>
                    <a:pt x="481" y="99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516" y="99"/>
                  </a:lnTo>
                  <a:lnTo>
                    <a:pt x="532" y="103"/>
                  </a:lnTo>
                  <a:lnTo>
                    <a:pt x="539" y="105"/>
                  </a:lnTo>
                  <a:lnTo>
                    <a:pt x="546" y="109"/>
                  </a:lnTo>
                  <a:lnTo>
                    <a:pt x="552" y="113"/>
                  </a:lnTo>
                  <a:lnTo>
                    <a:pt x="558" y="117"/>
                  </a:lnTo>
                  <a:lnTo>
                    <a:pt x="558" y="242"/>
                  </a:lnTo>
                  <a:lnTo>
                    <a:pt x="558" y="242"/>
                  </a:lnTo>
                  <a:close/>
                  <a:moveTo>
                    <a:pt x="687" y="79"/>
                  </a:moveTo>
                  <a:lnTo>
                    <a:pt x="660" y="79"/>
                  </a:lnTo>
                  <a:lnTo>
                    <a:pt x="660" y="319"/>
                  </a:lnTo>
                  <a:lnTo>
                    <a:pt x="687" y="319"/>
                  </a:lnTo>
                  <a:lnTo>
                    <a:pt x="687" y="79"/>
                  </a:lnTo>
                  <a:lnTo>
                    <a:pt x="687" y="79"/>
                  </a:lnTo>
                  <a:close/>
                  <a:moveTo>
                    <a:pt x="689" y="0"/>
                  </a:moveTo>
                  <a:lnTo>
                    <a:pt x="658" y="0"/>
                  </a:lnTo>
                  <a:lnTo>
                    <a:pt x="658" y="38"/>
                  </a:lnTo>
                  <a:lnTo>
                    <a:pt x="689" y="38"/>
                  </a:lnTo>
                  <a:lnTo>
                    <a:pt x="689" y="0"/>
                  </a:lnTo>
                  <a:lnTo>
                    <a:pt x="689" y="0"/>
                  </a:lnTo>
                  <a:close/>
                  <a:moveTo>
                    <a:pt x="899" y="289"/>
                  </a:moveTo>
                  <a:lnTo>
                    <a:pt x="899" y="289"/>
                  </a:lnTo>
                  <a:lnTo>
                    <a:pt x="888" y="292"/>
                  </a:lnTo>
                  <a:lnTo>
                    <a:pt x="876" y="296"/>
                  </a:lnTo>
                  <a:lnTo>
                    <a:pt x="864" y="298"/>
                  </a:lnTo>
                  <a:lnTo>
                    <a:pt x="852" y="298"/>
                  </a:lnTo>
                  <a:lnTo>
                    <a:pt x="852" y="298"/>
                  </a:lnTo>
                  <a:lnTo>
                    <a:pt x="840" y="298"/>
                  </a:lnTo>
                  <a:lnTo>
                    <a:pt x="831" y="296"/>
                  </a:lnTo>
                  <a:lnTo>
                    <a:pt x="823" y="292"/>
                  </a:lnTo>
                  <a:lnTo>
                    <a:pt x="817" y="288"/>
                  </a:lnTo>
                  <a:lnTo>
                    <a:pt x="814" y="280"/>
                  </a:lnTo>
                  <a:lnTo>
                    <a:pt x="813" y="272"/>
                  </a:lnTo>
                  <a:lnTo>
                    <a:pt x="811" y="260"/>
                  </a:lnTo>
                  <a:lnTo>
                    <a:pt x="811" y="247"/>
                  </a:lnTo>
                  <a:lnTo>
                    <a:pt x="811" y="101"/>
                  </a:lnTo>
                  <a:lnTo>
                    <a:pt x="894" y="101"/>
                  </a:lnTo>
                  <a:lnTo>
                    <a:pt x="894" y="79"/>
                  </a:lnTo>
                  <a:lnTo>
                    <a:pt x="811" y="79"/>
                  </a:lnTo>
                  <a:lnTo>
                    <a:pt x="811" y="25"/>
                  </a:lnTo>
                  <a:lnTo>
                    <a:pt x="793" y="25"/>
                  </a:lnTo>
                  <a:lnTo>
                    <a:pt x="786" y="78"/>
                  </a:lnTo>
                  <a:lnTo>
                    <a:pt x="741" y="83"/>
                  </a:lnTo>
                  <a:lnTo>
                    <a:pt x="741" y="101"/>
                  </a:lnTo>
                  <a:lnTo>
                    <a:pt x="784" y="101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5" y="266"/>
                  </a:lnTo>
                  <a:lnTo>
                    <a:pt x="787" y="283"/>
                  </a:lnTo>
                  <a:lnTo>
                    <a:pt x="791" y="296"/>
                  </a:lnTo>
                  <a:lnTo>
                    <a:pt x="793" y="301"/>
                  </a:lnTo>
                  <a:lnTo>
                    <a:pt x="797" y="306"/>
                  </a:lnTo>
                  <a:lnTo>
                    <a:pt x="801" y="309"/>
                  </a:lnTo>
                  <a:lnTo>
                    <a:pt x="804" y="313"/>
                  </a:lnTo>
                  <a:lnTo>
                    <a:pt x="809" y="316"/>
                  </a:lnTo>
                  <a:lnTo>
                    <a:pt x="815" y="319"/>
                  </a:lnTo>
                  <a:lnTo>
                    <a:pt x="828" y="321"/>
                  </a:lnTo>
                  <a:lnTo>
                    <a:pt x="845" y="322"/>
                  </a:lnTo>
                  <a:lnTo>
                    <a:pt x="845" y="322"/>
                  </a:lnTo>
                  <a:lnTo>
                    <a:pt x="859" y="321"/>
                  </a:lnTo>
                  <a:lnTo>
                    <a:pt x="874" y="319"/>
                  </a:lnTo>
                  <a:lnTo>
                    <a:pt x="887" y="316"/>
                  </a:lnTo>
                  <a:lnTo>
                    <a:pt x="899" y="312"/>
                  </a:lnTo>
                  <a:lnTo>
                    <a:pt x="899" y="289"/>
                  </a:lnTo>
                  <a:lnTo>
                    <a:pt x="899" y="289"/>
                  </a:lnTo>
                  <a:close/>
                  <a:moveTo>
                    <a:pt x="1046" y="180"/>
                  </a:moveTo>
                  <a:lnTo>
                    <a:pt x="1046" y="180"/>
                  </a:lnTo>
                  <a:lnTo>
                    <a:pt x="1018" y="181"/>
                  </a:lnTo>
                  <a:lnTo>
                    <a:pt x="1006" y="182"/>
                  </a:lnTo>
                  <a:lnTo>
                    <a:pt x="994" y="183"/>
                  </a:lnTo>
                  <a:lnTo>
                    <a:pt x="983" y="187"/>
                  </a:lnTo>
                  <a:lnTo>
                    <a:pt x="972" y="190"/>
                  </a:lnTo>
                  <a:lnTo>
                    <a:pt x="964" y="195"/>
                  </a:lnTo>
                  <a:lnTo>
                    <a:pt x="957" y="202"/>
                  </a:lnTo>
                  <a:lnTo>
                    <a:pt x="957" y="202"/>
                  </a:lnTo>
                  <a:lnTo>
                    <a:pt x="948" y="211"/>
                  </a:lnTo>
                  <a:lnTo>
                    <a:pt x="943" y="223"/>
                  </a:lnTo>
                  <a:lnTo>
                    <a:pt x="940" y="236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40" y="267"/>
                  </a:lnTo>
                  <a:lnTo>
                    <a:pt x="943" y="280"/>
                  </a:lnTo>
                  <a:lnTo>
                    <a:pt x="949" y="292"/>
                  </a:lnTo>
                  <a:lnTo>
                    <a:pt x="957" y="302"/>
                  </a:lnTo>
                  <a:lnTo>
                    <a:pt x="957" y="302"/>
                  </a:lnTo>
                  <a:lnTo>
                    <a:pt x="963" y="307"/>
                  </a:lnTo>
                  <a:lnTo>
                    <a:pt x="969" y="310"/>
                  </a:lnTo>
                  <a:lnTo>
                    <a:pt x="976" y="314"/>
                  </a:lnTo>
                  <a:lnTo>
                    <a:pt x="984" y="318"/>
                  </a:lnTo>
                  <a:lnTo>
                    <a:pt x="993" y="320"/>
                  </a:lnTo>
                  <a:lnTo>
                    <a:pt x="1001" y="321"/>
                  </a:lnTo>
                  <a:lnTo>
                    <a:pt x="1018" y="322"/>
                  </a:lnTo>
                  <a:lnTo>
                    <a:pt x="1018" y="322"/>
                  </a:lnTo>
                  <a:lnTo>
                    <a:pt x="1029" y="322"/>
                  </a:lnTo>
                  <a:lnTo>
                    <a:pt x="1040" y="320"/>
                  </a:lnTo>
                  <a:lnTo>
                    <a:pt x="1049" y="319"/>
                  </a:lnTo>
                  <a:lnTo>
                    <a:pt x="1059" y="315"/>
                  </a:lnTo>
                  <a:lnTo>
                    <a:pt x="1068" y="310"/>
                  </a:lnTo>
                  <a:lnTo>
                    <a:pt x="1078" y="306"/>
                  </a:lnTo>
                  <a:lnTo>
                    <a:pt x="1086" y="300"/>
                  </a:lnTo>
                  <a:lnTo>
                    <a:pt x="1095" y="294"/>
                  </a:lnTo>
                  <a:lnTo>
                    <a:pt x="1095" y="294"/>
                  </a:lnTo>
                  <a:lnTo>
                    <a:pt x="1098" y="319"/>
                  </a:lnTo>
                  <a:lnTo>
                    <a:pt x="1119" y="319"/>
                  </a:lnTo>
                  <a:lnTo>
                    <a:pt x="1119" y="144"/>
                  </a:lnTo>
                  <a:lnTo>
                    <a:pt x="1119" y="144"/>
                  </a:lnTo>
                  <a:lnTo>
                    <a:pt x="1116" y="125"/>
                  </a:lnTo>
                  <a:lnTo>
                    <a:pt x="1115" y="116"/>
                  </a:lnTo>
                  <a:lnTo>
                    <a:pt x="1113" y="109"/>
                  </a:lnTo>
                  <a:lnTo>
                    <a:pt x="1110" y="102"/>
                  </a:lnTo>
                  <a:lnTo>
                    <a:pt x="1107" y="97"/>
                  </a:lnTo>
                  <a:lnTo>
                    <a:pt x="1102" y="92"/>
                  </a:lnTo>
                  <a:lnTo>
                    <a:pt x="1097" y="87"/>
                  </a:lnTo>
                  <a:lnTo>
                    <a:pt x="1091" y="84"/>
                  </a:lnTo>
                  <a:lnTo>
                    <a:pt x="1085" y="81"/>
                  </a:lnTo>
                  <a:lnTo>
                    <a:pt x="1071" y="78"/>
                  </a:lnTo>
                  <a:lnTo>
                    <a:pt x="1053" y="75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17" y="75"/>
                  </a:lnTo>
                  <a:lnTo>
                    <a:pt x="998" y="75"/>
                  </a:lnTo>
                  <a:lnTo>
                    <a:pt x="976" y="78"/>
                  </a:lnTo>
                  <a:lnTo>
                    <a:pt x="957" y="83"/>
                  </a:lnTo>
                  <a:lnTo>
                    <a:pt x="957" y="105"/>
                  </a:lnTo>
                  <a:lnTo>
                    <a:pt x="957" y="105"/>
                  </a:lnTo>
                  <a:lnTo>
                    <a:pt x="977" y="102"/>
                  </a:lnTo>
                  <a:lnTo>
                    <a:pt x="996" y="99"/>
                  </a:lnTo>
                  <a:lnTo>
                    <a:pt x="1014" y="97"/>
                  </a:lnTo>
                  <a:lnTo>
                    <a:pt x="1029" y="97"/>
                  </a:lnTo>
                  <a:lnTo>
                    <a:pt x="1029" y="97"/>
                  </a:lnTo>
                  <a:lnTo>
                    <a:pt x="1044" y="97"/>
                  </a:lnTo>
                  <a:lnTo>
                    <a:pt x="1058" y="98"/>
                  </a:lnTo>
                  <a:lnTo>
                    <a:pt x="1068" y="101"/>
                  </a:lnTo>
                  <a:lnTo>
                    <a:pt x="1077" y="105"/>
                  </a:lnTo>
                  <a:lnTo>
                    <a:pt x="1080" y="108"/>
                  </a:lnTo>
                  <a:lnTo>
                    <a:pt x="1084" y="111"/>
                  </a:lnTo>
                  <a:lnTo>
                    <a:pt x="1086" y="115"/>
                  </a:lnTo>
                  <a:lnTo>
                    <a:pt x="1088" y="120"/>
                  </a:lnTo>
                  <a:lnTo>
                    <a:pt x="1090" y="131"/>
                  </a:lnTo>
                  <a:lnTo>
                    <a:pt x="1091" y="146"/>
                  </a:lnTo>
                  <a:lnTo>
                    <a:pt x="1091" y="181"/>
                  </a:lnTo>
                  <a:lnTo>
                    <a:pt x="1091" y="181"/>
                  </a:lnTo>
                  <a:lnTo>
                    <a:pt x="1046" y="180"/>
                  </a:lnTo>
                  <a:close/>
                  <a:moveTo>
                    <a:pt x="1091" y="268"/>
                  </a:moveTo>
                  <a:lnTo>
                    <a:pt x="1091" y="268"/>
                  </a:lnTo>
                  <a:lnTo>
                    <a:pt x="1085" y="276"/>
                  </a:lnTo>
                  <a:lnTo>
                    <a:pt x="1078" y="282"/>
                  </a:lnTo>
                  <a:lnTo>
                    <a:pt x="1071" y="286"/>
                  </a:lnTo>
                  <a:lnTo>
                    <a:pt x="1062" y="291"/>
                  </a:lnTo>
                  <a:lnTo>
                    <a:pt x="1054" y="295"/>
                  </a:lnTo>
                  <a:lnTo>
                    <a:pt x="1044" y="297"/>
                  </a:lnTo>
                  <a:lnTo>
                    <a:pt x="1034" y="298"/>
                  </a:lnTo>
                  <a:lnTo>
                    <a:pt x="1023" y="298"/>
                  </a:lnTo>
                  <a:lnTo>
                    <a:pt x="1023" y="298"/>
                  </a:lnTo>
                  <a:lnTo>
                    <a:pt x="1011" y="298"/>
                  </a:lnTo>
                  <a:lnTo>
                    <a:pt x="1001" y="296"/>
                  </a:lnTo>
                  <a:lnTo>
                    <a:pt x="992" y="294"/>
                  </a:lnTo>
                  <a:lnTo>
                    <a:pt x="983" y="289"/>
                  </a:lnTo>
                  <a:lnTo>
                    <a:pt x="976" y="283"/>
                  </a:lnTo>
                  <a:lnTo>
                    <a:pt x="971" y="274"/>
                  </a:lnTo>
                  <a:lnTo>
                    <a:pt x="969" y="265"/>
                  </a:lnTo>
                  <a:lnTo>
                    <a:pt x="967" y="253"/>
                  </a:lnTo>
                  <a:lnTo>
                    <a:pt x="967" y="253"/>
                  </a:lnTo>
                  <a:lnTo>
                    <a:pt x="967" y="241"/>
                  </a:lnTo>
                  <a:lnTo>
                    <a:pt x="970" y="231"/>
                  </a:lnTo>
                  <a:lnTo>
                    <a:pt x="973" y="223"/>
                  </a:lnTo>
                  <a:lnTo>
                    <a:pt x="978" y="217"/>
                  </a:lnTo>
                  <a:lnTo>
                    <a:pt x="978" y="217"/>
                  </a:lnTo>
                  <a:lnTo>
                    <a:pt x="983" y="213"/>
                  </a:lnTo>
                  <a:lnTo>
                    <a:pt x="989" y="210"/>
                  </a:lnTo>
                  <a:lnTo>
                    <a:pt x="995" y="206"/>
                  </a:lnTo>
                  <a:lnTo>
                    <a:pt x="1004" y="205"/>
                  </a:lnTo>
                  <a:lnTo>
                    <a:pt x="1023" y="201"/>
                  </a:lnTo>
                  <a:lnTo>
                    <a:pt x="1048" y="201"/>
                  </a:lnTo>
                  <a:lnTo>
                    <a:pt x="1048" y="201"/>
                  </a:lnTo>
                  <a:lnTo>
                    <a:pt x="1067" y="201"/>
                  </a:lnTo>
                  <a:lnTo>
                    <a:pt x="1091" y="204"/>
                  </a:lnTo>
                  <a:lnTo>
                    <a:pt x="1091" y="268"/>
                  </a:lnTo>
                  <a:lnTo>
                    <a:pt x="1091" y="268"/>
                  </a:lnTo>
                  <a:close/>
                  <a:moveTo>
                    <a:pt x="1218" y="0"/>
                  </a:moveTo>
                  <a:lnTo>
                    <a:pt x="1192" y="0"/>
                  </a:lnTo>
                  <a:lnTo>
                    <a:pt x="1192" y="319"/>
                  </a:lnTo>
                  <a:lnTo>
                    <a:pt x="1218" y="319"/>
                  </a:lnTo>
                  <a:lnTo>
                    <a:pt x="1218" y="0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" name="CustomShape 6"/>
            <p:cNvSpPr/>
            <p:nvPr/>
          </p:nvSpPr>
          <p:spPr>
            <a:xfrm>
              <a:off x="394920" y="7213680"/>
              <a:ext cx="65160" cy="102600"/>
            </a:xfrm>
            <a:custGeom>
              <a:avLst/>
              <a:gdLst/>
              <a:ahLst/>
              <a:cxnLst/>
              <a:rect l="l" t="t" r="r" b="b"/>
              <a:pathLst>
                <a:path w="174" h="272">
                  <a:moveTo>
                    <a:pt x="174" y="136"/>
                  </a:moveTo>
                  <a:lnTo>
                    <a:pt x="174" y="136"/>
                  </a:lnTo>
                  <a:lnTo>
                    <a:pt x="174" y="157"/>
                  </a:lnTo>
                  <a:lnTo>
                    <a:pt x="173" y="175"/>
                  </a:lnTo>
                  <a:lnTo>
                    <a:pt x="170" y="191"/>
                  </a:lnTo>
                  <a:lnTo>
                    <a:pt x="167" y="206"/>
                  </a:lnTo>
                  <a:lnTo>
                    <a:pt x="162" y="219"/>
                  </a:lnTo>
                  <a:lnTo>
                    <a:pt x="157" y="231"/>
                  </a:lnTo>
                  <a:lnTo>
                    <a:pt x="150" y="241"/>
                  </a:lnTo>
                  <a:lnTo>
                    <a:pt x="143" y="249"/>
                  </a:lnTo>
                  <a:lnTo>
                    <a:pt x="143" y="249"/>
                  </a:lnTo>
                  <a:lnTo>
                    <a:pt x="137" y="255"/>
                  </a:lnTo>
                  <a:lnTo>
                    <a:pt x="130" y="260"/>
                  </a:lnTo>
                  <a:lnTo>
                    <a:pt x="122" y="265"/>
                  </a:lnTo>
                  <a:lnTo>
                    <a:pt x="114" y="267"/>
                  </a:lnTo>
                  <a:lnTo>
                    <a:pt x="106" y="269"/>
                  </a:lnTo>
                  <a:lnTo>
                    <a:pt x="96" y="271"/>
                  </a:lnTo>
                  <a:lnTo>
                    <a:pt x="76" y="272"/>
                  </a:lnTo>
                  <a:lnTo>
                    <a:pt x="0" y="27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6" y="1"/>
                  </a:lnTo>
                  <a:lnTo>
                    <a:pt x="106" y="3"/>
                  </a:lnTo>
                  <a:lnTo>
                    <a:pt x="114" y="4"/>
                  </a:lnTo>
                  <a:lnTo>
                    <a:pt x="122" y="8"/>
                  </a:lnTo>
                  <a:lnTo>
                    <a:pt x="130" y="12"/>
                  </a:lnTo>
                  <a:lnTo>
                    <a:pt x="137" y="16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50" y="31"/>
                  </a:lnTo>
                  <a:lnTo>
                    <a:pt x="156" y="42"/>
                  </a:lnTo>
                  <a:lnTo>
                    <a:pt x="162" y="52"/>
                  </a:lnTo>
                  <a:lnTo>
                    <a:pt x="167" y="67"/>
                  </a:lnTo>
                  <a:lnTo>
                    <a:pt x="170" y="81"/>
                  </a:lnTo>
                  <a:lnTo>
                    <a:pt x="173" y="98"/>
                  </a:lnTo>
                  <a:lnTo>
                    <a:pt x="174" y="116"/>
                  </a:lnTo>
                  <a:lnTo>
                    <a:pt x="174" y="13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7"/>
            <p:cNvSpPr/>
            <p:nvPr/>
          </p:nvSpPr>
          <p:spPr>
            <a:xfrm>
              <a:off x="383760" y="7205760"/>
              <a:ext cx="87840" cy="119520"/>
            </a:xfrm>
            <a:custGeom>
              <a:avLst/>
              <a:gdLst/>
              <a:ahLst/>
              <a:cxnLst/>
              <a:rect l="l" t="t" r="r" b="b"/>
              <a:pathLst>
                <a:path w="235" h="319">
                  <a:moveTo>
                    <a:pt x="235" y="159"/>
                  </a:moveTo>
                  <a:lnTo>
                    <a:pt x="235" y="159"/>
                  </a:lnTo>
                  <a:lnTo>
                    <a:pt x="234" y="137"/>
                  </a:lnTo>
                  <a:lnTo>
                    <a:pt x="233" y="116"/>
                  </a:lnTo>
                  <a:lnTo>
                    <a:pt x="229" y="98"/>
                  </a:lnTo>
                  <a:lnTo>
                    <a:pt x="226" y="81"/>
                  </a:lnTo>
                  <a:lnTo>
                    <a:pt x="220" y="66"/>
                  </a:lnTo>
                  <a:lnTo>
                    <a:pt x="214" y="53"/>
                  </a:lnTo>
                  <a:lnTo>
                    <a:pt x="205" y="4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88" y="23"/>
                  </a:lnTo>
                  <a:lnTo>
                    <a:pt x="179" y="15"/>
                  </a:lnTo>
                  <a:lnTo>
                    <a:pt x="169" y="11"/>
                  </a:lnTo>
                  <a:lnTo>
                    <a:pt x="158" y="7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121" y="319"/>
                  </a:lnTo>
                  <a:lnTo>
                    <a:pt x="134" y="318"/>
                  </a:lnTo>
                  <a:lnTo>
                    <a:pt x="148" y="315"/>
                  </a:lnTo>
                  <a:lnTo>
                    <a:pt x="158" y="312"/>
                  </a:lnTo>
                  <a:lnTo>
                    <a:pt x="169" y="307"/>
                  </a:lnTo>
                  <a:lnTo>
                    <a:pt x="179" y="302"/>
                  </a:lnTo>
                  <a:lnTo>
                    <a:pt x="187" y="296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205" y="277"/>
                  </a:lnTo>
                  <a:lnTo>
                    <a:pt x="214" y="266"/>
                  </a:lnTo>
                  <a:lnTo>
                    <a:pt x="220" y="252"/>
                  </a:lnTo>
                  <a:lnTo>
                    <a:pt x="226" y="237"/>
                  </a:lnTo>
                  <a:lnTo>
                    <a:pt x="229" y="220"/>
                  </a:lnTo>
                  <a:lnTo>
                    <a:pt x="233" y="201"/>
                  </a:lnTo>
                  <a:lnTo>
                    <a:pt x="234" y="181"/>
                  </a:lnTo>
                  <a:lnTo>
                    <a:pt x="235" y="15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8"/>
            <p:cNvSpPr/>
            <p:nvPr/>
          </p:nvSpPr>
          <p:spPr>
            <a:xfrm>
              <a:off x="49680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CustomShape 9"/>
            <p:cNvSpPr/>
            <p:nvPr/>
          </p:nvSpPr>
          <p:spPr>
            <a:xfrm>
              <a:off x="496800" y="7205760"/>
              <a:ext cx="1080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CustomShape 10"/>
            <p:cNvSpPr/>
            <p:nvPr/>
          </p:nvSpPr>
          <p:spPr>
            <a:xfrm>
              <a:off x="530640" y="7233840"/>
              <a:ext cx="73080" cy="122760"/>
            </a:xfrm>
            <a:custGeom>
              <a:avLst/>
              <a:gdLst/>
              <a:ahLst/>
              <a:cxnLst/>
              <a:rect l="l" t="t" r="r" b="b"/>
              <a:pathLst>
                <a:path w="195" h="328">
                  <a:moveTo>
                    <a:pt x="195" y="4"/>
                  </a:moveTo>
                  <a:lnTo>
                    <a:pt x="175" y="4"/>
                  </a:lnTo>
                  <a:lnTo>
                    <a:pt x="173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65" y="15"/>
                  </a:lnTo>
                  <a:lnTo>
                    <a:pt x="157" y="1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3" y="15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6" y="44"/>
                  </a:lnTo>
                  <a:lnTo>
                    <a:pt x="11" y="52"/>
                  </a:lnTo>
                  <a:lnTo>
                    <a:pt x="7" y="63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29"/>
                  </a:lnTo>
                  <a:lnTo>
                    <a:pt x="3" y="142"/>
                  </a:lnTo>
                  <a:lnTo>
                    <a:pt x="4" y="154"/>
                  </a:lnTo>
                  <a:lnTo>
                    <a:pt x="6" y="166"/>
                  </a:lnTo>
                  <a:lnTo>
                    <a:pt x="10" y="177"/>
                  </a:lnTo>
                  <a:lnTo>
                    <a:pt x="15" y="185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1" y="208"/>
                  </a:lnTo>
                  <a:lnTo>
                    <a:pt x="39" y="214"/>
                  </a:lnTo>
                  <a:lnTo>
                    <a:pt x="46" y="219"/>
                  </a:lnTo>
                  <a:lnTo>
                    <a:pt x="54" y="222"/>
                  </a:lnTo>
                  <a:lnTo>
                    <a:pt x="64" y="225"/>
                  </a:lnTo>
                  <a:lnTo>
                    <a:pt x="73" y="227"/>
                  </a:lnTo>
                  <a:lnTo>
                    <a:pt x="84" y="228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6" y="228"/>
                  </a:lnTo>
                  <a:lnTo>
                    <a:pt x="115" y="227"/>
                  </a:lnTo>
                  <a:lnTo>
                    <a:pt x="124" y="225"/>
                  </a:lnTo>
                  <a:lnTo>
                    <a:pt x="133" y="221"/>
                  </a:lnTo>
                  <a:lnTo>
                    <a:pt x="142" y="216"/>
                  </a:lnTo>
                  <a:lnTo>
                    <a:pt x="151" y="210"/>
                  </a:lnTo>
                  <a:lnTo>
                    <a:pt x="160" y="204"/>
                  </a:lnTo>
                  <a:lnTo>
                    <a:pt x="167" y="196"/>
                  </a:lnTo>
                  <a:lnTo>
                    <a:pt x="168" y="196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7" y="249"/>
                  </a:lnTo>
                  <a:lnTo>
                    <a:pt x="166" y="257"/>
                  </a:lnTo>
                  <a:lnTo>
                    <a:pt x="163" y="264"/>
                  </a:lnTo>
                  <a:lnTo>
                    <a:pt x="161" y="271"/>
                  </a:lnTo>
                  <a:lnTo>
                    <a:pt x="157" y="277"/>
                  </a:lnTo>
                  <a:lnTo>
                    <a:pt x="154" y="282"/>
                  </a:lnTo>
                  <a:lnTo>
                    <a:pt x="149" y="287"/>
                  </a:lnTo>
                  <a:lnTo>
                    <a:pt x="144" y="291"/>
                  </a:lnTo>
                  <a:lnTo>
                    <a:pt x="138" y="294"/>
                  </a:lnTo>
                  <a:lnTo>
                    <a:pt x="132" y="297"/>
                  </a:lnTo>
                  <a:lnTo>
                    <a:pt x="118" y="301"/>
                  </a:lnTo>
                  <a:lnTo>
                    <a:pt x="103" y="303"/>
                  </a:lnTo>
                  <a:lnTo>
                    <a:pt x="88" y="304"/>
                  </a:lnTo>
                  <a:lnTo>
                    <a:pt x="88" y="304"/>
                  </a:lnTo>
                  <a:lnTo>
                    <a:pt x="67" y="303"/>
                  </a:lnTo>
                  <a:lnTo>
                    <a:pt x="48" y="300"/>
                  </a:lnTo>
                  <a:lnTo>
                    <a:pt x="31" y="297"/>
                  </a:lnTo>
                  <a:lnTo>
                    <a:pt x="16" y="292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33" y="322"/>
                  </a:lnTo>
                  <a:lnTo>
                    <a:pt x="52" y="324"/>
                  </a:lnTo>
                  <a:lnTo>
                    <a:pt x="72" y="327"/>
                  </a:lnTo>
                  <a:lnTo>
                    <a:pt x="91" y="328"/>
                  </a:lnTo>
                  <a:lnTo>
                    <a:pt x="91" y="328"/>
                  </a:lnTo>
                  <a:lnTo>
                    <a:pt x="108" y="327"/>
                  </a:lnTo>
                  <a:lnTo>
                    <a:pt x="126" y="324"/>
                  </a:lnTo>
                  <a:lnTo>
                    <a:pt x="135" y="323"/>
                  </a:lnTo>
                  <a:lnTo>
                    <a:pt x="143" y="319"/>
                  </a:lnTo>
                  <a:lnTo>
                    <a:pt x="151" y="316"/>
                  </a:lnTo>
                  <a:lnTo>
                    <a:pt x="160" y="312"/>
                  </a:lnTo>
                  <a:lnTo>
                    <a:pt x="167" y="306"/>
                  </a:lnTo>
                  <a:lnTo>
                    <a:pt x="174" y="300"/>
                  </a:lnTo>
                  <a:lnTo>
                    <a:pt x="180" y="293"/>
                  </a:lnTo>
                  <a:lnTo>
                    <a:pt x="185" y="285"/>
                  </a:lnTo>
                  <a:lnTo>
                    <a:pt x="189" y="274"/>
                  </a:lnTo>
                  <a:lnTo>
                    <a:pt x="192" y="263"/>
                  </a:lnTo>
                  <a:lnTo>
                    <a:pt x="193" y="250"/>
                  </a:lnTo>
                  <a:lnTo>
                    <a:pt x="195" y="235"/>
                  </a:lnTo>
                  <a:lnTo>
                    <a:pt x="195" y="4"/>
                  </a:lnTo>
                  <a:lnTo>
                    <a:pt x="195" y="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CustomShape 11"/>
            <p:cNvSpPr/>
            <p:nvPr/>
          </p:nvSpPr>
          <p:spPr>
            <a:xfrm>
              <a:off x="540720" y="7241760"/>
              <a:ext cx="52920" cy="68400"/>
            </a:xfrm>
            <a:custGeom>
              <a:avLst/>
              <a:gdLst/>
              <a:ahLst/>
              <a:cxnLst/>
              <a:rect l="l" t="t" r="r" b="b"/>
              <a:pathLst>
                <a:path w="140" h="182">
                  <a:moveTo>
                    <a:pt x="140" y="144"/>
                  </a:moveTo>
                  <a:lnTo>
                    <a:pt x="140" y="144"/>
                  </a:lnTo>
                  <a:lnTo>
                    <a:pt x="133" y="152"/>
                  </a:lnTo>
                  <a:lnTo>
                    <a:pt x="125" y="161"/>
                  </a:lnTo>
                  <a:lnTo>
                    <a:pt x="117" y="167"/>
                  </a:lnTo>
                  <a:lnTo>
                    <a:pt x="108" y="173"/>
                  </a:lnTo>
                  <a:lnTo>
                    <a:pt x="99" y="176"/>
                  </a:lnTo>
                  <a:lnTo>
                    <a:pt x="91" y="180"/>
                  </a:lnTo>
                  <a:lnTo>
                    <a:pt x="81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55" y="181"/>
                  </a:lnTo>
                  <a:lnTo>
                    <a:pt x="48" y="180"/>
                  </a:lnTo>
                  <a:lnTo>
                    <a:pt x="41" y="178"/>
                  </a:lnTo>
                  <a:lnTo>
                    <a:pt x="35" y="174"/>
                  </a:lnTo>
                  <a:lnTo>
                    <a:pt x="29" y="170"/>
                  </a:lnTo>
                  <a:lnTo>
                    <a:pt x="23" y="167"/>
                  </a:lnTo>
                  <a:lnTo>
                    <a:pt x="18" y="162"/>
                  </a:lnTo>
                  <a:lnTo>
                    <a:pt x="14" y="156"/>
                  </a:lnTo>
                  <a:lnTo>
                    <a:pt x="11" y="149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1" y="11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79"/>
                  </a:lnTo>
                  <a:lnTo>
                    <a:pt x="2" y="68"/>
                  </a:lnTo>
                  <a:lnTo>
                    <a:pt x="3" y="58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3"/>
                  </a:lnTo>
                  <a:lnTo>
                    <a:pt x="18" y="27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1" y="7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3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8" y="1"/>
                  </a:lnTo>
                  <a:lnTo>
                    <a:pt x="114" y="5"/>
                  </a:lnTo>
                  <a:lnTo>
                    <a:pt x="121" y="7"/>
                  </a:lnTo>
                  <a:lnTo>
                    <a:pt x="128" y="11"/>
                  </a:lnTo>
                  <a:lnTo>
                    <a:pt x="134" y="15"/>
                  </a:lnTo>
                  <a:lnTo>
                    <a:pt x="140" y="19"/>
                  </a:lnTo>
                  <a:lnTo>
                    <a:pt x="140" y="144"/>
                  </a:lnTo>
                  <a:lnTo>
                    <a:pt x="140" y="14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CustomShape 12"/>
            <p:cNvSpPr/>
            <p:nvPr/>
          </p:nvSpPr>
          <p:spPr>
            <a:xfrm>
              <a:off x="632520" y="7234920"/>
              <a:ext cx="9720" cy="90000"/>
            </a:xfrm>
            <a:custGeom>
              <a:avLst/>
              <a:gdLst/>
              <a:ahLst/>
              <a:cxnLst/>
              <a:rect l="l" t="t" r="r" b="b"/>
              <a:pathLst>
                <a:path w="27" h="240">
                  <a:moveTo>
                    <a:pt x="27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7" y="24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CustomShape 13"/>
            <p:cNvSpPr/>
            <p:nvPr/>
          </p:nvSpPr>
          <p:spPr>
            <a:xfrm>
              <a:off x="631080" y="7205760"/>
              <a:ext cx="12240" cy="13320"/>
            </a:xfrm>
            <a:custGeom>
              <a:avLst/>
              <a:gdLst/>
              <a:ahLst/>
              <a:cxnLst/>
              <a:rect l="l" t="t" r="r" b="b"/>
              <a:pathLst>
                <a:path w="31" h="38">
                  <a:moveTo>
                    <a:pt x="3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1" y="38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CustomShape 14"/>
            <p:cNvSpPr/>
            <p:nvPr/>
          </p:nvSpPr>
          <p:spPr>
            <a:xfrm>
              <a:off x="662760" y="72147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7">
                  <a:moveTo>
                    <a:pt x="158" y="264"/>
                  </a:moveTo>
                  <a:lnTo>
                    <a:pt x="158" y="264"/>
                  </a:lnTo>
                  <a:lnTo>
                    <a:pt x="147" y="267"/>
                  </a:lnTo>
                  <a:lnTo>
                    <a:pt x="135" y="271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99" y="273"/>
                  </a:lnTo>
                  <a:lnTo>
                    <a:pt x="90" y="271"/>
                  </a:lnTo>
                  <a:lnTo>
                    <a:pt x="82" y="267"/>
                  </a:lnTo>
                  <a:lnTo>
                    <a:pt x="76" y="263"/>
                  </a:lnTo>
                  <a:lnTo>
                    <a:pt x="73" y="255"/>
                  </a:lnTo>
                  <a:lnTo>
                    <a:pt x="72" y="247"/>
                  </a:lnTo>
                  <a:lnTo>
                    <a:pt x="70" y="235"/>
                  </a:lnTo>
                  <a:lnTo>
                    <a:pt x="70" y="222"/>
                  </a:lnTo>
                  <a:lnTo>
                    <a:pt x="70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0" y="54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6" y="258"/>
                  </a:lnTo>
                  <a:lnTo>
                    <a:pt x="50" y="271"/>
                  </a:lnTo>
                  <a:lnTo>
                    <a:pt x="52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8" y="291"/>
                  </a:lnTo>
                  <a:lnTo>
                    <a:pt x="74" y="294"/>
                  </a:lnTo>
                  <a:lnTo>
                    <a:pt x="8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18" y="296"/>
                  </a:lnTo>
                  <a:lnTo>
                    <a:pt x="133" y="294"/>
                  </a:lnTo>
                  <a:lnTo>
                    <a:pt x="146" y="291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15"/>
            <p:cNvSpPr/>
            <p:nvPr/>
          </p:nvSpPr>
          <p:spPr>
            <a:xfrm>
              <a:off x="737640" y="72327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8">
                  <a:moveTo>
                    <a:pt x="107" y="106"/>
                  </a:moveTo>
                  <a:lnTo>
                    <a:pt x="107" y="106"/>
                  </a:lnTo>
                  <a:lnTo>
                    <a:pt x="79" y="107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3" y="116"/>
                  </a:lnTo>
                  <a:lnTo>
                    <a:pt x="25" y="121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9" y="137"/>
                  </a:lnTo>
                  <a:lnTo>
                    <a:pt x="4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4" y="206"/>
                  </a:lnTo>
                  <a:lnTo>
                    <a:pt x="10" y="21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6"/>
                  </a:lnTo>
                  <a:lnTo>
                    <a:pt x="37" y="240"/>
                  </a:lnTo>
                  <a:lnTo>
                    <a:pt x="45" y="244"/>
                  </a:lnTo>
                  <a:lnTo>
                    <a:pt x="54" y="246"/>
                  </a:lnTo>
                  <a:lnTo>
                    <a:pt x="62" y="247"/>
                  </a:lnTo>
                  <a:lnTo>
                    <a:pt x="79" y="248"/>
                  </a:lnTo>
                  <a:lnTo>
                    <a:pt x="79" y="248"/>
                  </a:lnTo>
                  <a:lnTo>
                    <a:pt x="90" y="248"/>
                  </a:lnTo>
                  <a:lnTo>
                    <a:pt x="101" y="246"/>
                  </a:lnTo>
                  <a:lnTo>
                    <a:pt x="110" y="245"/>
                  </a:lnTo>
                  <a:lnTo>
                    <a:pt x="120" y="241"/>
                  </a:lnTo>
                  <a:lnTo>
                    <a:pt x="129" y="236"/>
                  </a:lnTo>
                  <a:lnTo>
                    <a:pt x="139" y="232"/>
                  </a:lnTo>
                  <a:lnTo>
                    <a:pt x="147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9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7" y="51"/>
                  </a:lnTo>
                  <a:lnTo>
                    <a:pt x="176" y="42"/>
                  </a:lnTo>
                  <a:lnTo>
                    <a:pt x="174" y="35"/>
                  </a:lnTo>
                  <a:lnTo>
                    <a:pt x="171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8" y="13"/>
                  </a:lnTo>
                  <a:lnTo>
                    <a:pt x="152" y="10"/>
                  </a:lnTo>
                  <a:lnTo>
                    <a:pt x="146" y="7"/>
                  </a:lnTo>
                  <a:lnTo>
                    <a:pt x="132" y="4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1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9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7" y="25"/>
                  </a:lnTo>
                  <a:lnTo>
                    <a:pt x="7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5" y="23"/>
                  </a:lnTo>
                  <a:lnTo>
                    <a:pt x="119" y="24"/>
                  </a:lnTo>
                  <a:lnTo>
                    <a:pt x="129" y="27"/>
                  </a:lnTo>
                  <a:lnTo>
                    <a:pt x="138" y="31"/>
                  </a:lnTo>
                  <a:lnTo>
                    <a:pt x="141" y="34"/>
                  </a:lnTo>
                  <a:lnTo>
                    <a:pt x="145" y="37"/>
                  </a:lnTo>
                  <a:lnTo>
                    <a:pt x="147" y="41"/>
                  </a:lnTo>
                  <a:lnTo>
                    <a:pt x="149" y="46"/>
                  </a:lnTo>
                  <a:lnTo>
                    <a:pt x="151" y="57"/>
                  </a:lnTo>
                  <a:lnTo>
                    <a:pt x="152" y="7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" name="CustomShape 16"/>
            <p:cNvSpPr/>
            <p:nvPr/>
          </p:nvSpPr>
          <p:spPr>
            <a:xfrm>
              <a:off x="747720" y="7281360"/>
              <a:ext cx="47160" cy="35640"/>
            </a:xfrm>
            <a:custGeom>
              <a:avLst/>
              <a:gdLst/>
              <a:ahLst/>
              <a:cxnLst/>
              <a:rect l="l" t="t" r="r" b="b"/>
              <a:pathLst>
                <a:path w="124" h="97">
                  <a:moveTo>
                    <a:pt x="124" y="67"/>
                  </a:moveTo>
                  <a:lnTo>
                    <a:pt x="124" y="67"/>
                  </a:lnTo>
                  <a:lnTo>
                    <a:pt x="118" y="75"/>
                  </a:lnTo>
                  <a:lnTo>
                    <a:pt x="111" y="81"/>
                  </a:lnTo>
                  <a:lnTo>
                    <a:pt x="104" y="85"/>
                  </a:lnTo>
                  <a:lnTo>
                    <a:pt x="95" y="90"/>
                  </a:lnTo>
                  <a:lnTo>
                    <a:pt x="87" y="94"/>
                  </a:lnTo>
                  <a:lnTo>
                    <a:pt x="77" y="96"/>
                  </a:lnTo>
                  <a:lnTo>
                    <a:pt x="67" y="97"/>
                  </a:lnTo>
                  <a:lnTo>
                    <a:pt x="56" y="97"/>
                  </a:lnTo>
                  <a:lnTo>
                    <a:pt x="56" y="97"/>
                  </a:lnTo>
                  <a:lnTo>
                    <a:pt x="44" y="97"/>
                  </a:lnTo>
                  <a:lnTo>
                    <a:pt x="34" y="95"/>
                  </a:lnTo>
                  <a:lnTo>
                    <a:pt x="25" y="93"/>
                  </a:lnTo>
                  <a:lnTo>
                    <a:pt x="16" y="88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3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5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7"/>
                  </a:lnTo>
                  <a:lnTo>
                    <a:pt x="124" y="6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CustomShape 17"/>
            <p:cNvSpPr/>
            <p:nvPr/>
          </p:nvSpPr>
          <p:spPr>
            <a:xfrm>
              <a:off x="832320" y="7205760"/>
              <a:ext cx="9720" cy="119520"/>
            </a:xfrm>
            <a:custGeom>
              <a:avLst/>
              <a:gdLst/>
              <a:ahLst/>
              <a:cxnLst/>
              <a:rect l="l" t="t" r="r" b="b"/>
              <a:pathLst>
                <a:path w="26" h="319">
                  <a:moveTo>
                    <a:pt x="26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6" y="319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" name="CustomShape 18"/>
            <p:cNvSpPr/>
            <p:nvPr/>
          </p:nvSpPr>
          <p:spPr>
            <a:xfrm>
              <a:off x="383760" y="7001280"/>
              <a:ext cx="941040" cy="121680"/>
            </a:xfrm>
            <a:custGeom>
              <a:avLst/>
              <a:gdLst/>
              <a:ahLst/>
              <a:cxnLst/>
              <a:rect l="l" t="t" r="r" b="b"/>
              <a:pathLst>
                <a:path w="2499" h="323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  <a:close/>
                  <a:moveTo>
                    <a:pt x="403" y="79"/>
                  </a:moveTo>
                  <a:lnTo>
                    <a:pt x="377" y="79"/>
                  </a:lnTo>
                  <a:lnTo>
                    <a:pt x="377" y="319"/>
                  </a:lnTo>
                  <a:lnTo>
                    <a:pt x="403" y="319"/>
                  </a:lnTo>
                  <a:lnTo>
                    <a:pt x="403" y="79"/>
                  </a:lnTo>
                  <a:lnTo>
                    <a:pt x="403" y="79"/>
                  </a:lnTo>
                  <a:close/>
                  <a:moveTo>
                    <a:pt x="406" y="0"/>
                  </a:moveTo>
                  <a:lnTo>
                    <a:pt x="376" y="0"/>
                  </a:lnTo>
                  <a:lnTo>
                    <a:pt x="376" y="38"/>
                  </a:lnTo>
                  <a:lnTo>
                    <a:pt x="406" y="38"/>
                  </a:lnTo>
                  <a:lnTo>
                    <a:pt x="406" y="0"/>
                  </a:lnTo>
                  <a:lnTo>
                    <a:pt x="406" y="0"/>
                  </a:lnTo>
                  <a:close/>
                  <a:moveTo>
                    <a:pt x="616" y="289"/>
                  </a:moveTo>
                  <a:lnTo>
                    <a:pt x="616" y="289"/>
                  </a:lnTo>
                  <a:lnTo>
                    <a:pt x="606" y="293"/>
                  </a:lnTo>
                  <a:lnTo>
                    <a:pt x="594" y="296"/>
                  </a:lnTo>
                  <a:lnTo>
                    <a:pt x="581" y="299"/>
                  </a:lnTo>
                  <a:lnTo>
                    <a:pt x="569" y="299"/>
                  </a:lnTo>
                  <a:lnTo>
                    <a:pt x="569" y="299"/>
                  </a:lnTo>
                  <a:lnTo>
                    <a:pt x="557" y="299"/>
                  </a:lnTo>
                  <a:lnTo>
                    <a:pt x="547" y="296"/>
                  </a:lnTo>
                  <a:lnTo>
                    <a:pt x="540" y="293"/>
                  </a:lnTo>
                  <a:lnTo>
                    <a:pt x="534" y="288"/>
                  </a:lnTo>
                  <a:lnTo>
                    <a:pt x="532" y="281"/>
                  </a:lnTo>
                  <a:lnTo>
                    <a:pt x="529" y="272"/>
                  </a:lnTo>
                  <a:lnTo>
                    <a:pt x="528" y="260"/>
                  </a:lnTo>
                  <a:lnTo>
                    <a:pt x="528" y="247"/>
                  </a:lnTo>
                  <a:lnTo>
                    <a:pt x="528" y="101"/>
                  </a:lnTo>
                  <a:lnTo>
                    <a:pt x="611" y="101"/>
                  </a:lnTo>
                  <a:lnTo>
                    <a:pt x="611" y="79"/>
                  </a:lnTo>
                  <a:lnTo>
                    <a:pt x="528" y="79"/>
                  </a:lnTo>
                  <a:lnTo>
                    <a:pt x="529" y="25"/>
                  </a:lnTo>
                  <a:lnTo>
                    <a:pt x="510" y="25"/>
                  </a:lnTo>
                  <a:lnTo>
                    <a:pt x="503" y="78"/>
                  </a:lnTo>
                  <a:lnTo>
                    <a:pt x="457" y="83"/>
                  </a:lnTo>
                  <a:lnTo>
                    <a:pt x="457" y="101"/>
                  </a:lnTo>
                  <a:lnTo>
                    <a:pt x="501" y="101"/>
                  </a:lnTo>
                  <a:lnTo>
                    <a:pt x="501" y="246"/>
                  </a:lnTo>
                  <a:lnTo>
                    <a:pt x="501" y="246"/>
                  </a:lnTo>
                  <a:lnTo>
                    <a:pt x="502" y="266"/>
                  </a:lnTo>
                  <a:lnTo>
                    <a:pt x="504" y="283"/>
                  </a:lnTo>
                  <a:lnTo>
                    <a:pt x="508" y="295"/>
                  </a:lnTo>
                  <a:lnTo>
                    <a:pt x="510" y="301"/>
                  </a:lnTo>
                  <a:lnTo>
                    <a:pt x="514" y="306"/>
                  </a:lnTo>
                  <a:lnTo>
                    <a:pt x="517" y="309"/>
                  </a:lnTo>
                  <a:lnTo>
                    <a:pt x="521" y="313"/>
                  </a:lnTo>
                  <a:lnTo>
                    <a:pt x="527" y="317"/>
                  </a:lnTo>
                  <a:lnTo>
                    <a:pt x="532" y="318"/>
                  </a:lnTo>
                  <a:lnTo>
                    <a:pt x="545" y="321"/>
                  </a:lnTo>
                  <a:lnTo>
                    <a:pt x="562" y="323"/>
                  </a:lnTo>
                  <a:lnTo>
                    <a:pt x="562" y="323"/>
                  </a:lnTo>
                  <a:lnTo>
                    <a:pt x="576" y="321"/>
                  </a:lnTo>
                  <a:lnTo>
                    <a:pt x="591" y="319"/>
                  </a:lnTo>
                  <a:lnTo>
                    <a:pt x="605" y="317"/>
                  </a:lnTo>
                  <a:lnTo>
                    <a:pt x="616" y="312"/>
                  </a:lnTo>
                  <a:lnTo>
                    <a:pt x="616" y="289"/>
                  </a:lnTo>
                  <a:lnTo>
                    <a:pt x="616" y="289"/>
                  </a:lnTo>
                  <a:close/>
                  <a:moveTo>
                    <a:pt x="810" y="289"/>
                  </a:moveTo>
                  <a:lnTo>
                    <a:pt x="810" y="289"/>
                  </a:lnTo>
                  <a:lnTo>
                    <a:pt x="801" y="293"/>
                  </a:lnTo>
                  <a:lnTo>
                    <a:pt x="787" y="296"/>
                  </a:lnTo>
                  <a:lnTo>
                    <a:pt x="775" y="299"/>
                  </a:lnTo>
                  <a:lnTo>
                    <a:pt x="763" y="299"/>
                  </a:lnTo>
                  <a:lnTo>
                    <a:pt x="763" y="299"/>
                  </a:lnTo>
                  <a:lnTo>
                    <a:pt x="751" y="299"/>
                  </a:lnTo>
                  <a:lnTo>
                    <a:pt x="742" y="296"/>
                  </a:lnTo>
                  <a:lnTo>
                    <a:pt x="735" y="293"/>
                  </a:lnTo>
                  <a:lnTo>
                    <a:pt x="729" y="288"/>
                  </a:lnTo>
                  <a:lnTo>
                    <a:pt x="725" y="281"/>
                  </a:lnTo>
                  <a:lnTo>
                    <a:pt x="724" y="272"/>
                  </a:lnTo>
                  <a:lnTo>
                    <a:pt x="723" y="260"/>
                  </a:lnTo>
                  <a:lnTo>
                    <a:pt x="723" y="247"/>
                  </a:lnTo>
                  <a:lnTo>
                    <a:pt x="723" y="101"/>
                  </a:lnTo>
                  <a:lnTo>
                    <a:pt x="805" y="101"/>
                  </a:lnTo>
                  <a:lnTo>
                    <a:pt x="805" y="79"/>
                  </a:lnTo>
                  <a:lnTo>
                    <a:pt x="723" y="79"/>
                  </a:lnTo>
                  <a:lnTo>
                    <a:pt x="724" y="25"/>
                  </a:lnTo>
                  <a:lnTo>
                    <a:pt x="705" y="25"/>
                  </a:lnTo>
                  <a:lnTo>
                    <a:pt x="697" y="78"/>
                  </a:lnTo>
                  <a:lnTo>
                    <a:pt x="652" y="83"/>
                  </a:lnTo>
                  <a:lnTo>
                    <a:pt x="652" y="101"/>
                  </a:lnTo>
                  <a:lnTo>
                    <a:pt x="695" y="10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6" y="266"/>
                  </a:lnTo>
                  <a:lnTo>
                    <a:pt x="699" y="283"/>
                  </a:lnTo>
                  <a:lnTo>
                    <a:pt x="702" y="295"/>
                  </a:lnTo>
                  <a:lnTo>
                    <a:pt x="705" y="301"/>
                  </a:lnTo>
                  <a:lnTo>
                    <a:pt x="708" y="306"/>
                  </a:lnTo>
                  <a:lnTo>
                    <a:pt x="712" y="309"/>
                  </a:lnTo>
                  <a:lnTo>
                    <a:pt x="715" y="313"/>
                  </a:lnTo>
                  <a:lnTo>
                    <a:pt x="721" y="317"/>
                  </a:lnTo>
                  <a:lnTo>
                    <a:pt x="726" y="318"/>
                  </a:lnTo>
                  <a:lnTo>
                    <a:pt x="739" y="321"/>
                  </a:lnTo>
                  <a:lnTo>
                    <a:pt x="756" y="323"/>
                  </a:lnTo>
                  <a:lnTo>
                    <a:pt x="756" y="323"/>
                  </a:lnTo>
                  <a:lnTo>
                    <a:pt x="771" y="321"/>
                  </a:lnTo>
                  <a:lnTo>
                    <a:pt x="785" y="319"/>
                  </a:lnTo>
                  <a:lnTo>
                    <a:pt x="799" y="317"/>
                  </a:lnTo>
                  <a:lnTo>
                    <a:pt x="810" y="312"/>
                  </a:lnTo>
                  <a:lnTo>
                    <a:pt x="810" y="289"/>
                  </a:lnTo>
                  <a:lnTo>
                    <a:pt x="810" y="289"/>
                  </a:lnTo>
                  <a:close/>
                  <a:moveTo>
                    <a:pt x="1036" y="201"/>
                  </a:moveTo>
                  <a:lnTo>
                    <a:pt x="1036" y="201"/>
                  </a:lnTo>
                  <a:lnTo>
                    <a:pt x="1037" y="185"/>
                  </a:lnTo>
                  <a:lnTo>
                    <a:pt x="1037" y="174"/>
                  </a:lnTo>
                  <a:lnTo>
                    <a:pt x="1037" y="174"/>
                  </a:lnTo>
                  <a:lnTo>
                    <a:pt x="1036" y="151"/>
                  </a:lnTo>
                  <a:lnTo>
                    <a:pt x="1035" y="140"/>
                  </a:lnTo>
                  <a:lnTo>
                    <a:pt x="1032" y="131"/>
                  </a:lnTo>
                  <a:lnTo>
                    <a:pt x="1030" y="122"/>
                  </a:lnTo>
                  <a:lnTo>
                    <a:pt x="1026" y="114"/>
                  </a:lnTo>
                  <a:lnTo>
                    <a:pt x="1022" y="107"/>
                  </a:lnTo>
                  <a:lnTo>
                    <a:pt x="1017" y="99"/>
                  </a:lnTo>
                  <a:lnTo>
                    <a:pt x="1011" y="95"/>
                  </a:lnTo>
                  <a:lnTo>
                    <a:pt x="1005" y="89"/>
                  </a:lnTo>
                  <a:lnTo>
                    <a:pt x="996" y="85"/>
                  </a:lnTo>
                  <a:lnTo>
                    <a:pt x="989" y="81"/>
                  </a:lnTo>
                  <a:lnTo>
                    <a:pt x="979" y="78"/>
                  </a:lnTo>
                  <a:lnTo>
                    <a:pt x="970" y="77"/>
                  </a:lnTo>
                  <a:lnTo>
                    <a:pt x="959" y="75"/>
                  </a:lnTo>
                  <a:lnTo>
                    <a:pt x="947" y="74"/>
                  </a:lnTo>
                  <a:lnTo>
                    <a:pt x="947" y="74"/>
                  </a:lnTo>
                  <a:lnTo>
                    <a:pt x="936" y="75"/>
                  </a:lnTo>
                  <a:lnTo>
                    <a:pt x="925" y="77"/>
                  </a:lnTo>
                  <a:lnTo>
                    <a:pt x="915" y="78"/>
                  </a:lnTo>
                  <a:lnTo>
                    <a:pt x="905" y="81"/>
                  </a:lnTo>
                  <a:lnTo>
                    <a:pt x="897" y="85"/>
                  </a:lnTo>
                  <a:lnTo>
                    <a:pt x="888" y="90"/>
                  </a:lnTo>
                  <a:lnTo>
                    <a:pt x="881" y="96"/>
                  </a:lnTo>
                  <a:lnTo>
                    <a:pt x="874" y="102"/>
                  </a:lnTo>
                  <a:lnTo>
                    <a:pt x="867" y="110"/>
                  </a:lnTo>
                  <a:lnTo>
                    <a:pt x="862" y="120"/>
                  </a:lnTo>
                  <a:lnTo>
                    <a:pt x="857" y="129"/>
                  </a:lnTo>
                  <a:lnTo>
                    <a:pt x="853" y="140"/>
                  </a:lnTo>
                  <a:lnTo>
                    <a:pt x="850" y="153"/>
                  </a:lnTo>
                  <a:lnTo>
                    <a:pt x="847" y="167"/>
                  </a:lnTo>
                  <a:lnTo>
                    <a:pt x="846" y="182"/>
                  </a:lnTo>
                  <a:lnTo>
                    <a:pt x="845" y="199"/>
                  </a:lnTo>
                  <a:lnTo>
                    <a:pt x="845" y="199"/>
                  </a:lnTo>
                  <a:lnTo>
                    <a:pt x="846" y="215"/>
                  </a:lnTo>
                  <a:lnTo>
                    <a:pt x="847" y="229"/>
                  </a:lnTo>
                  <a:lnTo>
                    <a:pt x="850" y="242"/>
                  </a:lnTo>
                  <a:lnTo>
                    <a:pt x="852" y="255"/>
                  </a:lnTo>
                  <a:lnTo>
                    <a:pt x="856" y="266"/>
                  </a:lnTo>
                  <a:lnTo>
                    <a:pt x="861" y="276"/>
                  </a:lnTo>
                  <a:lnTo>
                    <a:pt x="865" y="285"/>
                  </a:lnTo>
                  <a:lnTo>
                    <a:pt x="871" y="294"/>
                  </a:lnTo>
                  <a:lnTo>
                    <a:pt x="879" y="301"/>
                  </a:lnTo>
                  <a:lnTo>
                    <a:pt x="887" y="307"/>
                  </a:lnTo>
                  <a:lnTo>
                    <a:pt x="895" y="312"/>
                  </a:lnTo>
                  <a:lnTo>
                    <a:pt x="905" y="315"/>
                  </a:lnTo>
                  <a:lnTo>
                    <a:pt x="916" y="319"/>
                  </a:lnTo>
                  <a:lnTo>
                    <a:pt x="928" y="321"/>
                  </a:lnTo>
                  <a:lnTo>
                    <a:pt x="941" y="323"/>
                  </a:lnTo>
                  <a:lnTo>
                    <a:pt x="954" y="323"/>
                  </a:lnTo>
                  <a:lnTo>
                    <a:pt x="954" y="323"/>
                  </a:lnTo>
                  <a:lnTo>
                    <a:pt x="972" y="323"/>
                  </a:lnTo>
                  <a:lnTo>
                    <a:pt x="992" y="320"/>
                  </a:lnTo>
                  <a:lnTo>
                    <a:pt x="1011" y="318"/>
                  </a:lnTo>
                  <a:lnTo>
                    <a:pt x="1028" y="312"/>
                  </a:lnTo>
                  <a:lnTo>
                    <a:pt x="1028" y="289"/>
                  </a:lnTo>
                  <a:lnTo>
                    <a:pt x="1028" y="289"/>
                  </a:lnTo>
                  <a:lnTo>
                    <a:pt x="1010" y="295"/>
                  </a:lnTo>
                  <a:lnTo>
                    <a:pt x="992" y="297"/>
                  </a:lnTo>
                  <a:lnTo>
                    <a:pt x="973" y="300"/>
                  </a:lnTo>
                  <a:lnTo>
                    <a:pt x="958" y="300"/>
                  </a:lnTo>
                  <a:lnTo>
                    <a:pt x="958" y="300"/>
                  </a:lnTo>
                  <a:lnTo>
                    <a:pt x="939" y="299"/>
                  </a:lnTo>
                  <a:lnTo>
                    <a:pt x="923" y="295"/>
                  </a:lnTo>
                  <a:lnTo>
                    <a:pt x="916" y="293"/>
                  </a:lnTo>
                  <a:lnTo>
                    <a:pt x="909" y="290"/>
                  </a:lnTo>
                  <a:lnTo>
                    <a:pt x="903" y="285"/>
                  </a:lnTo>
                  <a:lnTo>
                    <a:pt x="898" y="281"/>
                  </a:lnTo>
                  <a:lnTo>
                    <a:pt x="898" y="281"/>
                  </a:lnTo>
                  <a:lnTo>
                    <a:pt x="892" y="275"/>
                  </a:lnTo>
                  <a:lnTo>
                    <a:pt x="887" y="267"/>
                  </a:lnTo>
                  <a:lnTo>
                    <a:pt x="883" y="259"/>
                  </a:lnTo>
                  <a:lnTo>
                    <a:pt x="880" y="249"/>
                  </a:lnTo>
                  <a:lnTo>
                    <a:pt x="877" y="239"/>
                  </a:lnTo>
                  <a:lnTo>
                    <a:pt x="876" y="228"/>
                  </a:lnTo>
                  <a:lnTo>
                    <a:pt x="874" y="201"/>
                  </a:lnTo>
                  <a:lnTo>
                    <a:pt x="1036" y="201"/>
                  </a:lnTo>
                  <a:lnTo>
                    <a:pt x="1036" y="201"/>
                  </a:lnTo>
                  <a:close/>
                  <a:moveTo>
                    <a:pt x="947" y="97"/>
                  </a:moveTo>
                  <a:lnTo>
                    <a:pt x="947" y="97"/>
                  </a:lnTo>
                  <a:lnTo>
                    <a:pt x="961" y="98"/>
                  </a:lnTo>
                  <a:lnTo>
                    <a:pt x="975" y="101"/>
                  </a:lnTo>
                  <a:lnTo>
                    <a:pt x="986" y="105"/>
                  </a:lnTo>
                  <a:lnTo>
                    <a:pt x="994" y="113"/>
                  </a:lnTo>
                  <a:lnTo>
                    <a:pt x="994" y="113"/>
                  </a:lnTo>
                  <a:lnTo>
                    <a:pt x="999" y="117"/>
                  </a:lnTo>
                  <a:lnTo>
                    <a:pt x="1002" y="122"/>
                  </a:lnTo>
                  <a:lnTo>
                    <a:pt x="1005" y="129"/>
                  </a:lnTo>
                  <a:lnTo>
                    <a:pt x="1007" y="135"/>
                  </a:lnTo>
                  <a:lnTo>
                    <a:pt x="1010" y="151"/>
                  </a:lnTo>
                  <a:lnTo>
                    <a:pt x="1011" y="169"/>
                  </a:lnTo>
                  <a:lnTo>
                    <a:pt x="1011" y="169"/>
                  </a:lnTo>
                  <a:lnTo>
                    <a:pt x="1011" y="180"/>
                  </a:lnTo>
                  <a:lnTo>
                    <a:pt x="875" y="180"/>
                  </a:lnTo>
                  <a:lnTo>
                    <a:pt x="875" y="180"/>
                  </a:lnTo>
                  <a:lnTo>
                    <a:pt x="877" y="158"/>
                  </a:lnTo>
                  <a:lnTo>
                    <a:pt x="882" y="140"/>
                  </a:lnTo>
                  <a:lnTo>
                    <a:pt x="886" y="133"/>
                  </a:lnTo>
                  <a:lnTo>
                    <a:pt x="889" y="126"/>
                  </a:lnTo>
                  <a:lnTo>
                    <a:pt x="893" y="120"/>
                  </a:lnTo>
                  <a:lnTo>
                    <a:pt x="898" y="115"/>
                  </a:lnTo>
                  <a:lnTo>
                    <a:pt x="898" y="115"/>
                  </a:lnTo>
                  <a:lnTo>
                    <a:pt x="903" y="110"/>
                  </a:lnTo>
                  <a:lnTo>
                    <a:pt x="907" y="107"/>
                  </a:lnTo>
                  <a:lnTo>
                    <a:pt x="913" y="103"/>
                  </a:lnTo>
                  <a:lnTo>
                    <a:pt x="919" y="101"/>
                  </a:lnTo>
                  <a:lnTo>
                    <a:pt x="933" y="98"/>
                  </a:lnTo>
                  <a:lnTo>
                    <a:pt x="947" y="97"/>
                  </a:lnTo>
                  <a:close/>
                  <a:moveTo>
                    <a:pt x="1127" y="0"/>
                  </a:moveTo>
                  <a:lnTo>
                    <a:pt x="1100" y="0"/>
                  </a:lnTo>
                  <a:lnTo>
                    <a:pt x="1100" y="319"/>
                  </a:lnTo>
                  <a:lnTo>
                    <a:pt x="1127" y="319"/>
                  </a:lnTo>
                  <a:lnTo>
                    <a:pt x="1127" y="0"/>
                  </a:lnTo>
                  <a:lnTo>
                    <a:pt x="1127" y="0"/>
                  </a:lnTo>
                  <a:close/>
                  <a:moveTo>
                    <a:pt x="1264" y="299"/>
                  </a:moveTo>
                  <a:lnTo>
                    <a:pt x="1264" y="299"/>
                  </a:lnTo>
                  <a:lnTo>
                    <a:pt x="1247" y="299"/>
                  </a:lnTo>
                  <a:lnTo>
                    <a:pt x="1228" y="296"/>
                  </a:lnTo>
                  <a:lnTo>
                    <a:pt x="1209" y="293"/>
                  </a:lnTo>
                  <a:lnTo>
                    <a:pt x="1191" y="288"/>
                  </a:lnTo>
                  <a:lnTo>
                    <a:pt x="1191" y="312"/>
                  </a:lnTo>
                  <a:lnTo>
                    <a:pt x="1191" y="312"/>
                  </a:lnTo>
                  <a:lnTo>
                    <a:pt x="1209" y="317"/>
                  </a:lnTo>
                  <a:lnTo>
                    <a:pt x="1228" y="320"/>
                  </a:lnTo>
                  <a:lnTo>
                    <a:pt x="1247" y="323"/>
                  </a:lnTo>
                  <a:lnTo>
                    <a:pt x="1264" y="323"/>
                  </a:lnTo>
                  <a:lnTo>
                    <a:pt x="1264" y="323"/>
                  </a:lnTo>
                  <a:lnTo>
                    <a:pt x="1282" y="323"/>
                  </a:lnTo>
                  <a:lnTo>
                    <a:pt x="1300" y="319"/>
                  </a:lnTo>
                  <a:lnTo>
                    <a:pt x="1317" y="314"/>
                  </a:lnTo>
                  <a:lnTo>
                    <a:pt x="1324" y="312"/>
                  </a:lnTo>
                  <a:lnTo>
                    <a:pt x="1331" y="307"/>
                  </a:lnTo>
                  <a:lnTo>
                    <a:pt x="1338" y="303"/>
                  </a:lnTo>
                  <a:lnTo>
                    <a:pt x="1344" y="297"/>
                  </a:lnTo>
                  <a:lnTo>
                    <a:pt x="1349" y="291"/>
                  </a:lnTo>
                  <a:lnTo>
                    <a:pt x="1354" y="285"/>
                  </a:lnTo>
                  <a:lnTo>
                    <a:pt x="1358" y="278"/>
                  </a:lnTo>
                  <a:lnTo>
                    <a:pt x="1360" y="270"/>
                  </a:lnTo>
                  <a:lnTo>
                    <a:pt x="1362" y="260"/>
                  </a:lnTo>
                  <a:lnTo>
                    <a:pt x="1362" y="251"/>
                  </a:lnTo>
                  <a:lnTo>
                    <a:pt x="1362" y="251"/>
                  </a:lnTo>
                  <a:lnTo>
                    <a:pt x="1362" y="240"/>
                  </a:lnTo>
                  <a:lnTo>
                    <a:pt x="1361" y="230"/>
                  </a:lnTo>
                  <a:lnTo>
                    <a:pt x="1359" y="222"/>
                  </a:lnTo>
                  <a:lnTo>
                    <a:pt x="1355" y="215"/>
                  </a:lnTo>
                  <a:lnTo>
                    <a:pt x="1352" y="207"/>
                  </a:lnTo>
                  <a:lnTo>
                    <a:pt x="1347" y="203"/>
                  </a:lnTo>
                  <a:lnTo>
                    <a:pt x="1342" y="198"/>
                  </a:lnTo>
                  <a:lnTo>
                    <a:pt x="1336" y="194"/>
                  </a:lnTo>
                  <a:lnTo>
                    <a:pt x="1330" y="191"/>
                  </a:lnTo>
                  <a:lnTo>
                    <a:pt x="1323" y="188"/>
                  </a:lnTo>
                  <a:lnTo>
                    <a:pt x="1310" y="185"/>
                  </a:lnTo>
                  <a:lnTo>
                    <a:pt x="1294" y="183"/>
                  </a:lnTo>
                  <a:lnTo>
                    <a:pt x="1278" y="182"/>
                  </a:lnTo>
                  <a:lnTo>
                    <a:pt x="1278" y="182"/>
                  </a:lnTo>
                  <a:lnTo>
                    <a:pt x="1256" y="181"/>
                  </a:lnTo>
                  <a:lnTo>
                    <a:pt x="1245" y="179"/>
                  </a:lnTo>
                  <a:lnTo>
                    <a:pt x="1235" y="175"/>
                  </a:lnTo>
                  <a:lnTo>
                    <a:pt x="1228" y="170"/>
                  </a:lnTo>
                  <a:lnTo>
                    <a:pt x="1226" y="167"/>
                  </a:lnTo>
                  <a:lnTo>
                    <a:pt x="1222" y="163"/>
                  </a:lnTo>
                  <a:lnTo>
                    <a:pt x="1221" y="158"/>
                  </a:lnTo>
                  <a:lnTo>
                    <a:pt x="1218" y="153"/>
                  </a:lnTo>
                  <a:lnTo>
                    <a:pt x="1217" y="140"/>
                  </a:lnTo>
                  <a:lnTo>
                    <a:pt x="1217" y="140"/>
                  </a:lnTo>
                  <a:lnTo>
                    <a:pt x="1218" y="129"/>
                  </a:lnTo>
                  <a:lnTo>
                    <a:pt x="1222" y="120"/>
                  </a:lnTo>
                  <a:lnTo>
                    <a:pt x="1228" y="113"/>
                  </a:lnTo>
                  <a:lnTo>
                    <a:pt x="1235" y="107"/>
                  </a:lnTo>
                  <a:lnTo>
                    <a:pt x="1245" y="102"/>
                  </a:lnTo>
                  <a:lnTo>
                    <a:pt x="1256" y="99"/>
                  </a:lnTo>
                  <a:lnTo>
                    <a:pt x="1268" y="97"/>
                  </a:lnTo>
                  <a:lnTo>
                    <a:pt x="1281" y="97"/>
                  </a:lnTo>
                  <a:lnTo>
                    <a:pt x="1281" y="97"/>
                  </a:lnTo>
                  <a:lnTo>
                    <a:pt x="1295" y="97"/>
                  </a:lnTo>
                  <a:lnTo>
                    <a:pt x="1311" y="98"/>
                  </a:lnTo>
                  <a:lnTo>
                    <a:pt x="1328" y="101"/>
                  </a:lnTo>
                  <a:lnTo>
                    <a:pt x="1344" y="105"/>
                  </a:lnTo>
                  <a:lnTo>
                    <a:pt x="1344" y="81"/>
                  </a:lnTo>
                  <a:lnTo>
                    <a:pt x="1344" y="81"/>
                  </a:lnTo>
                  <a:lnTo>
                    <a:pt x="1328" y="78"/>
                  </a:lnTo>
                  <a:lnTo>
                    <a:pt x="1311" y="75"/>
                  </a:lnTo>
                  <a:lnTo>
                    <a:pt x="1295" y="74"/>
                  </a:lnTo>
                  <a:lnTo>
                    <a:pt x="1282" y="74"/>
                  </a:lnTo>
                  <a:lnTo>
                    <a:pt x="1282" y="74"/>
                  </a:lnTo>
                  <a:lnTo>
                    <a:pt x="1265" y="74"/>
                  </a:lnTo>
                  <a:lnTo>
                    <a:pt x="1248" y="77"/>
                  </a:lnTo>
                  <a:lnTo>
                    <a:pt x="1233" y="81"/>
                  </a:lnTo>
                  <a:lnTo>
                    <a:pt x="1226" y="84"/>
                  </a:lnTo>
                  <a:lnTo>
                    <a:pt x="1218" y="87"/>
                  </a:lnTo>
                  <a:lnTo>
                    <a:pt x="1212" y="91"/>
                  </a:lnTo>
                  <a:lnTo>
                    <a:pt x="1206" y="96"/>
                  </a:lnTo>
                  <a:lnTo>
                    <a:pt x="1202" y="102"/>
                  </a:lnTo>
                  <a:lnTo>
                    <a:pt x="1198" y="108"/>
                  </a:lnTo>
                  <a:lnTo>
                    <a:pt x="1194" y="114"/>
                  </a:lnTo>
                  <a:lnTo>
                    <a:pt x="1192" y="122"/>
                  </a:lnTo>
                  <a:lnTo>
                    <a:pt x="1191" y="131"/>
                  </a:lnTo>
                  <a:lnTo>
                    <a:pt x="1191" y="140"/>
                  </a:lnTo>
                  <a:lnTo>
                    <a:pt x="1191" y="140"/>
                  </a:lnTo>
                  <a:lnTo>
                    <a:pt x="1191" y="151"/>
                  </a:lnTo>
                  <a:lnTo>
                    <a:pt x="1192" y="162"/>
                  </a:lnTo>
                  <a:lnTo>
                    <a:pt x="1194" y="170"/>
                  </a:lnTo>
                  <a:lnTo>
                    <a:pt x="1198" y="177"/>
                  </a:lnTo>
                  <a:lnTo>
                    <a:pt x="1202" y="185"/>
                  </a:lnTo>
                  <a:lnTo>
                    <a:pt x="1206" y="189"/>
                  </a:lnTo>
                  <a:lnTo>
                    <a:pt x="1212" y="194"/>
                  </a:lnTo>
                  <a:lnTo>
                    <a:pt x="1218" y="198"/>
                  </a:lnTo>
                  <a:lnTo>
                    <a:pt x="1224" y="201"/>
                  </a:lnTo>
                  <a:lnTo>
                    <a:pt x="1232" y="204"/>
                  </a:lnTo>
                  <a:lnTo>
                    <a:pt x="1246" y="206"/>
                  </a:lnTo>
                  <a:lnTo>
                    <a:pt x="1260" y="209"/>
                  </a:lnTo>
                  <a:lnTo>
                    <a:pt x="1275" y="209"/>
                  </a:lnTo>
                  <a:lnTo>
                    <a:pt x="1275" y="209"/>
                  </a:lnTo>
                  <a:lnTo>
                    <a:pt x="1287" y="210"/>
                  </a:lnTo>
                  <a:lnTo>
                    <a:pt x="1298" y="211"/>
                  </a:lnTo>
                  <a:lnTo>
                    <a:pt x="1308" y="212"/>
                  </a:lnTo>
                  <a:lnTo>
                    <a:pt x="1318" y="216"/>
                  </a:lnTo>
                  <a:lnTo>
                    <a:pt x="1325" y="222"/>
                  </a:lnTo>
                  <a:lnTo>
                    <a:pt x="1328" y="224"/>
                  </a:lnTo>
                  <a:lnTo>
                    <a:pt x="1330" y="229"/>
                  </a:lnTo>
                  <a:lnTo>
                    <a:pt x="1332" y="234"/>
                  </a:lnTo>
                  <a:lnTo>
                    <a:pt x="1334" y="239"/>
                  </a:lnTo>
                  <a:lnTo>
                    <a:pt x="1335" y="252"/>
                  </a:lnTo>
                  <a:lnTo>
                    <a:pt x="1335" y="252"/>
                  </a:lnTo>
                  <a:lnTo>
                    <a:pt x="1334" y="264"/>
                  </a:lnTo>
                  <a:lnTo>
                    <a:pt x="1332" y="269"/>
                  </a:lnTo>
                  <a:lnTo>
                    <a:pt x="1330" y="273"/>
                  </a:lnTo>
                  <a:lnTo>
                    <a:pt x="1324" y="282"/>
                  </a:lnTo>
                  <a:lnTo>
                    <a:pt x="1316" y="288"/>
                  </a:lnTo>
                  <a:lnTo>
                    <a:pt x="1306" y="293"/>
                  </a:lnTo>
                  <a:lnTo>
                    <a:pt x="1293" y="296"/>
                  </a:lnTo>
                  <a:lnTo>
                    <a:pt x="1280" y="299"/>
                  </a:lnTo>
                  <a:lnTo>
                    <a:pt x="1264" y="299"/>
                  </a:lnTo>
                  <a:close/>
                  <a:moveTo>
                    <a:pt x="1554" y="289"/>
                  </a:moveTo>
                  <a:lnTo>
                    <a:pt x="1554" y="289"/>
                  </a:lnTo>
                  <a:lnTo>
                    <a:pt x="1544" y="293"/>
                  </a:lnTo>
                  <a:lnTo>
                    <a:pt x="1532" y="296"/>
                  </a:lnTo>
                  <a:lnTo>
                    <a:pt x="1520" y="299"/>
                  </a:lnTo>
                  <a:lnTo>
                    <a:pt x="1508" y="299"/>
                  </a:lnTo>
                  <a:lnTo>
                    <a:pt x="1508" y="299"/>
                  </a:lnTo>
                  <a:lnTo>
                    <a:pt x="1496" y="299"/>
                  </a:lnTo>
                  <a:lnTo>
                    <a:pt x="1486" y="296"/>
                  </a:lnTo>
                  <a:lnTo>
                    <a:pt x="1479" y="293"/>
                  </a:lnTo>
                  <a:lnTo>
                    <a:pt x="1473" y="288"/>
                  </a:lnTo>
                  <a:lnTo>
                    <a:pt x="1469" y="281"/>
                  </a:lnTo>
                  <a:lnTo>
                    <a:pt x="1468" y="272"/>
                  </a:lnTo>
                  <a:lnTo>
                    <a:pt x="1467" y="260"/>
                  </a:lnTo>
                  <a:lnTo>
                    <a:pt x="1467" y="247"/>
                  </a:lnTo>
                  <a:lnTo>
                    <a:pt x="1467" y="101"/>
                  </a:lnTo>
                  <a:lnTo>
                    <a:pt x="1550" y="101"/>
                  </a:lnTo>
                  <a:lnTo>
                    <a:pt x="1550" y="79"/>
                  </a:lnTo>
                  <a:lnTo>
                    <a:pt x="1467" y="79"/>
                  </a:lnTo>
                  <a:lnTo>
                    <a:pt x="1467" y="25"/>
                  </a:lnTo>
                  <a:lnTo>
                    <a:pt x="1449" y="25"/>
                  </a:lnTo>
                  <a:lnTo>
                    <a:pt x="1442" y="78"/>
                  </a:lnTo>
                  <a:lnTo>
                    <a:pt x="1396" y="83"/>
                  </a:lnTo>
                  <a:lnTo>
                    <a:pt x="1396" y="101"/>
                  </a:lnTo>
                  <a:lnTo>
                    <a:pt x="1439" y="101"/>
                  </a:lnTo>
                  <a:lnTo>
                    <a:pt x="1439" y="246"/>
                  </a:lnTo>
                  <a:lnTo>
                    <a:pt x="1439" y="246"/>
                  </a:lnTo>
                  <a:lnTo>
                    <a:pt x="1440" y="266"/>
                  </a:lnTo>
                  <a:lnTo>
                    <a:pt x="1443" y="283"/>
                  </a:lnTo>
                  <a:lnTo>
                    <a:pt x="1446" y="295"/>
                  </a:lnTo>
                  <a:lnTo>
                    <a:pt x="1449" y="301"/>
                  </a:lnTo>
                  <a:lnTo>
                    <a:pt x="1452" y="306"/>
                  </a:lnTo>
                  <a:lnTo>
                    <a:pt x="1456" y="309"/>
                  </a:lnTo>
                  <a:lnTo>
                    <a:pt x="1460" y="313"/>
                  </a:lnTo>
                  <a:lnTo>
                    <a:pt x="1464" y="317"/>
                  </a:lnTo>
                  <a:lnTo>
                    <a:pt x="1470" y="318"/>
                  </a:lnTo>
                  <a:lnTo>
                    <a:pt x="1484" y="321"/>
                  </a:lnTo>
                  <a:lnTo>
                    <a:pt x="1500" y="323"/>
                  </a:lnTo>
                  <a:lnTo>
                    <a:pt x="1500" y="323"/>
                  </a:lnTo>
                  <a:lnTo>
                    <a:pt x="1515" y="321"/>
                  </a:lnTo>
                  <a:lnTo>
                    <a:pt x="1529" y="319"/>
                  </a:lnTo>
                  <a:lnTo>
                    <a:pt x="1542" y="317"/>
                  </a:lnTo>
                  <a:lnTo>
                    <a:pt x="1554" y="312"/>
                  </a:lnTo>
                  <a:lnTo>
                    <a:pt x="1554" y="289"/>
                  </a:lnTo>
                  <a:lnTo>
                    <a:pt x="1554" y="289"/>
                  </a:lnTo>
                  <a:close/>
                  <a:moveTo>
                    <a:pt x="1701" y="180"/>
                  </a:moveTo>
                  <a:lnTo>
                    <a:pt x="1701" y="180"/>
                  </a:lnTo>
                  <a:lnTo>
                    <a:pt x="1673" y="180"/>
                  </a:lnTo>
                  <a:lnTo>
                    <a:pt x="1661" y="182"/>
                  </a:lnTo>
                  <a:lnTo>
                    <a:pt x="1649" y="183"/>
                  </a:lnTo>
                  <a:lnTo>
                    <a:pt x="1638" y="187"/>
                  </a:lnTo>
                  <a:lnTo>
                    <a:pt x="1628" y="191"/>
                  </a:lnTo>
                  <a:lnTo>
                    <a:pt x="1619" y="195"/>
                  </a:lnTo>
                  <a:lnTo>
                    <a:pt x="1612" y="203"/>
                  </a:lnTo>
                  <a:lnTo>
                    <a:pt x="1612" y="203"/>
                  </a:lnTo>
                  <a:lnTo>
                    <a:pt x="1604" y="211"/>
                  </a:lnTo>
                  <a:lnTo>
                    <a:pt x="1599" y="223"/>
                  </a:lnTo>
                  <a:lnTo>
                    <a:pt x="1595" y="236"/>
                  </a:lnTo>
                  <a:lnTo>
                    <a:pt x="1594" y="252"/>
                  </a:lnTo>
                  <a:lnTo>
                    <a:pt x="1594" y="252"/>
                  </a:lnTo>
                  <a:lnTo>
                    <a:pt x="1595" y="267"/>
                  </a:lnTo>
                  <a:lnTo>
                    <a:pt x="1599" y="281"/>
                  </a:lnTo>
                  <a:lnTo>
                    <a:pt x="1605" y="293"/>
                  </a:lnTo>
                  <a:lnTo>
                    <a:pt x="1612" y="302"/>
                  </a:lnTo>
                  <a:lnTo>
                    <a:pt x="1612" y="302"/>
                  </a:lnTo>
                  <a:lnTo>
                    <a:pt x="1618" y="307"/>
                  </a:lnTo>
                  <a:lnTo>
                    <a:pt x="1624" y="311"/>
                  </a:lnTo>
                  <a:lnTo>
                    <a:pt x="1631" y="314"/>
                  </a:lnTo>
                  <a:lnTo>
                    <a:pt x="1640" y="318"/>
                  </a:lnTo>
                  <a:lnTo>
                    <a:pt x="1648" y="320"/>
                  </a:lnTo>
                  <a:lnTo>
                    <a:pt x="1657" y="321"/>
                  </a:lnTo>
                  <a:lnTo>
                    <a:pt x="1673" y="323"/>
                  </a:lnTo>
                  <a:lnTo>
                    <a:pt x="1673" y="323"/>
                  </a:lnTo>
                  <a:lnTo>
                    <a:pt x="1684" y="323"/>
                  </a:lnTo>
                  <a:lnTo>
                    <a:pt x="1695" y="320"/>
                  </a:lnTo>
                  <a:lnTo>
                    <a:pt x="1705" y="318"/>
                  </a:lnTo>
                  <a:lnTo>
                    <a:pt x="1715" y="315"/>
                  </a:lnTo>
                  <a:lnTo>
                    <a:pt x="1724" y="311"/>
                  </a:lnTo>
                  <a:lnTo>
                    <a:pt x="1733" y="306"/>
                  </a:lnTo>
                  <a:lnTo>
                    <a:pt x="1742" y="300"/>
                  </a:lnTo>
                  <a:lnTo>
                    <a:pt x="1750" y="294"/>
                  </a:lnTo>
                  <a:lnTo>
                    <a:pt x="1750" y="294"/>
                  </a:lnTo>
                  <a:lnTo>
                    <a:pt x="1754" y="319"/>
                  </a:lnTo>
                  <a:lnTo>
                    <a:pt x="1774" y="319"/>
                  </a:lnTo>
                  <a:lnTo>
                    <a:pt x="1774" y="144"/>
                  </a:lnTo>
                  <a:lnTo>
                    <a:pt x="1774" y="144"/>
                  </a:lnTo>
                  <a:lnTo>
                    <a:pt x="1773" y="125"/>
                  </a:lnTo>
                  <a:lnTo>
                    <a:pt x="1771" y="116"/>
                  </a:lnTo>
                  <a:lnTo>
                    <a:pt x="1768" y="109"/>
                  </a:lnTo>
                  <a:lnTo>
                    <a:pt x="1766" y="102"/>
                  </a:lnTo>
                  <a:lnTo>
                    <a:pt x="1762" y="97"/>
                  </a:lnTo>
                  <a:lnTo>
                    <a:pt x="1757" y="92"/>
                  </a:lnTo>
                  <a:lnTo>
                    <a:pt x="1753" y="87"/>
                  </a:lnTo>
                  <a:lnTo>
                    <a:pt x="1747" y="84"/>
                  </a:lnTo>
                  <a:lnTo>
                    <a:pt x="1741" y="81"/>
                  </a:lnTo>
                  <a:lnTo>
                    <a:pt x="1726" y="77"/>
                  </a:lnTo>
                  <a:lnTo>
                    <a:pt x="1708" y="75"/>
                  </a:lnTo>
                  <a:lnTo>
                    <a:pt x="1689" y="74"/>
                  </a:lnTo>
                  <a:lnTo>
                    <a:pt x="1689" y="74"/>
                  </a:lnTo>
                  <a:lnTo>
                    <a:pt x="1672" y="74"/>
                  </a:lnTo>
                  <a:lnTo>
                    <a:pt x="1653" y="75"/>
                  </a:lnTo>
                  <a:lnTo>
                    <a:pt x="1631" y="78"/>
                  </a:lnTo>
                  <a:lnTo>
                    <a:pt x="1612" y="81"/>
                  </a:lnTo>
                  <a:lnTo>
                    <a:pt x="1612" y="105"/>
                  </a:lnTo>
                  <a:lnTo>
                    <a:pt x="1612" y="105"/>
                  </a:lnTo>
                  <a:lnTo>
                    <a:pt x="1632" y="102"/>
                  </a:lnTo>
                  <a:lnTo>
                    <a:pt x="1652" y="98"/>
                  </a:lnTo>
                  <a:lnTo>
                    <a:pt x="1670" y="97"/>
                  </a:lnTo>
                  <a:lnTo>
                    <a:pt x="1684" y="97"/>
                  </a:lnTo>
                  <a:lnTo>
                    <a:pt x="1684" y="97"/>
                  </a:lnTo>
                  <a:lnTo>
                    <a:pt x="1700" y="97"/>
                  </a:lnTo>
                  <a:lnTo>
                    <a:pt x="1713" y="98"/>
                  </a:lnTo>
                  <a:lnTo>
                    <a:pt x="1724" y="101"/>
                  </a:lnTo>
                  <a:lnTo>
                    <a:pt x="1732" y="105"/>
                  </a:lnTo>
                  <a:lnTo>
                    <a:pt x="1736" y="108"/>
                  </a:lnTo>
                  <a:lnTo>
                    <a:pt x="1739" y="111"/>
                  </a:lnTo>
                  <a:lnTo>
                    <a:pt x="1742" y="115"/>
                  </a:lnTo>
                  <a:lnTo>
                    <a:pt x="1743" y="120"/>
                  </a:lnTo>
                  <a:lnTo>
                    <a:pt x="1747" y="131"/>
                  </a:lnTo>
                  <a:lnTo>
                    <a:pt x="1747" y="145"/>
                  </a:lnTo>
                  <a:lnTo>
                    <a:pt x="1747" y="181"/>
                  </a:lnTo>
                  <a:lnTo>
                    <a:pt x="1747" y="181"/>
                  </a:lnTo>
                  <a:lnTo>
                    <a:pt x="1701" y="180"/>
                  </a:lnTo>
                  <a:close/>
                  <a:moveTo>
                    <a:pt x="1747" y="269"/>
                  </a:moveTo>
                  <a:lnTo>
                    <a:pt x="1747" y="269"/>
                  </a:lnTo>
                  <a:lnTo>
                    <a:pt x="1741" y="276"/>
                  </a:lnTo>
                  <a:lnTo>
                    <a:pt x="1733" y="282"/>
                  </a:lnTo>
                  <a:lnTo>
                    <a:pt x="1726" y="287"/>
                  </a:lnTo>
                  <a:lnTo>
                    <a:pt x="1718" y="291"/>
                  </a:lnTo>
                  <a:lnTo>
                    <a:pt x="1709" y="294"/>
                  </a:lnTo>
                  <a:lnTo>
                    <a:pt x="1700" y="297"/>
                  </a:lnTo>
                  <a:lnTo>
                    <a:pt x="1689" y="299"/>
                  </a:lnTo>
                  <a:lnTo>
                    <a:pt x="1678" y="299"/>
                  </a:lnTo>
                  <a:lnTo>
                    <a:pt x="1678" y="299"/>
                  </a:lnTo>
                  <a:lnTo>
                    <a:pt x="1666" y="299"/>
                  </a:lnTo>
                  <a:lnTo>
                    <a:pt x="1657" y="296"/>
                  </a:lnTo>
                  <a:lnTo>
                    <a:pt x="1647" y="294"/>
                  </a:lnTo>
                  <a:lnTo>
                    <a:pt x="1638" y="289"/>
                  </a:lnTo>
                  <a:lnTo>
                    <a:pt x="1631" y="283"/>
                  </a:lnTo>
                  <a:lnTo>
                    <a:pt x="1626" y="275"/>
                  </a:lnTo>
                  <a:lnTo>
                    <a:pt x="1624" y="265"/>
                  </a:lnTo>
                  <a:lnTo>
                    <a:pt x="1623" y="253"/>
                  </a:lnTo>
                  <a:lnTo>
                    <a:pt x="1623" y="253"/>
                  </a:lnTo>
                  <a:lnTo>
                    <a:pt x="1623" y="241"/>
                  </a:lnTo>
                  <a:lnTo>
                    <a:pt x="1625" y="231"/>
                  </a:lnTo>
                  <a:lnTo>
                    <a:pt x="1629" y="223"/>
                  </a:lnTo>
                  <a:lnTo>
                    <a:pt x="1634" y="217"/>
                  </a:lnTo>
                  <a:lnTo>
                    <a:pt x="1634" y="217"/>
                  </a:lnTo>
                  <a:lnTo>
                    <a:pt x="1638" y="212"/>
                  </a:lnTo>
                  <a:lnTo>
                    <a:pt x="1645" y="210"/>
                  </a:lnTo>
                  <a:lnTo>
                    <a:pt x="1651" y="206"/>
                  </a:lnTo>
                  <a:lnTo>
                    <a:pt x="1659" y="204"/>
                  </a:lnTo>
                  <a:lnTo>
                    <a:pt x="1678" y="201"/>
                  </a:lnTo>
                  <a:lnTo>
                    <a:pt x="1703" y="201"/>
                  </a:lnTo>
                  <a:lnTo>
                    <a:pt x="1703" y="201"/>
                  </a:lnTo>
                  <a:lnTo>
                    <a:pt x="1723" y="201"/>
                  </a:lnTo>
                  <a:lnTo>
                    <a:pt x="1747" y="204"/>
                  </a:lnTo>
                  <a:lnTo>
                    <a:pt x="1747" y="269"/>
                  </a:lnTo>
                  <a:lnTo>
                    <a:pt x="1747" y="269"/>
                  </a:lnTo>
                  <a:close/>
                  <a:moveTo>
                    <a:pt x="1870" y="114"/>
                  </a:moveTo>
                  <a:lnTo>
                    <a:pt x="1868" y="79"/>
                  </a:lnTo>
                  <a:lnTo>
                    <a:pt x="1847" y="79"/>
                  </a:lnTo>
                  <a:lnTo>
                    <a:pt x="1847" y="319"/>
                  </a:lnTo>
                  <a:lnTo>
                    <a:pt x="1874" y="319"/>
                  </a:lnTo>
                  <a:lnTo>
                    <a:pt x="1874" y="140"/>
                  </a:lnTo>
                  <a:lnTo>
                    <a:pt x="1874" y="140"/>
                  </a:lnTo>
                  <a:lnTo>
                    <a:pt x="1882" y="131"/>
                  </a:lnTo>
                  <a:lnTo>
                    <a:pt x="1892" y="122"/>
                  </a:lnTo>
                  <a:lnTo>
                    <a:pt x="1901" y="115"/>
                  </a:lnTo>
                  <a:lnTo>
                    <a:pt x="1912" y="109"/>
                  </a:lnTo>
                  <a:lnTo>
                    <a:pt x="1923" y="104"/>
                  </a:lnTo>
                  <a:lnTo>
                    <a:pt x="1934" y="101"/>
                  </a:lnTo>
                  <a:lnTo>
                    <a:pt x="1946" y="99"/>
                  </a:lnTo>
                  <a:lnTo>
                    <a:pt x="1958" y="98"/>
                  </a:lnTo>
                  <a:lnTo>
                    <a:pt x="1958" y="98"/>
                  </a:lnTo>
                  <a:lnTo>
                    <a:pt x="1972" y="99"/>
                  </a:lnTo>
                  <a:lnTo>
                    <a:pt x="1983" y="102"/>
                  </a:lnTo>
                  <a:lnTo>
                    <a:pt x="1993" y="105"/>
                  </a:lnTo>
                  <a:lnTo>
                    <a:pt x="1999" y="111"/>
                  </a:lnTo>
                  <a:lnTo>
                    <a:pt x="2005" y="120"/>
                  </a:lnTo>
                  <a:lnTo>
                    <a:pt x="2007" y="129"/>
                  </a:lnTo>
                  <a:lnTo>
                    <a:pt x="2009" y="141"/>
                  </a:lnTo>
                  <a:lnTo>
                    <a:pt x="2011" y="155"/>
                  </a:lnTo>
                  <a:lnTo>
                    <a:pt x="2011" y="319"/>
                  </a:lnTo>
                  <a:lnTo>
                    <a:pt x="2037" y="319"/>
                  </a:lnTo>
                  <a:lnTo>
                    <a:pt x="2037" y="150"/>
                  </a:lnTo>
                  <a:lnTo>
                    <a:pt x="2037" y="150"/>
                  </a:lnTo>
                  <a:lnTo>
                    <a:pt x="2036" y="133"/>
                  </a:lnTo>
                  <a:lnTo>
                    <a:pt x="2033" y="117"/>
                  </a:lnTo>
                  <a:lnTo>
                    <a:pt x="2032" y="110"/>
                  </a:lnTo>
                  <a:lnTo>
                    <a:pt x="2029" y="104"/>
                  </a:lnTo>
                  <a:lnTo>
                    <a:pt x="2026" y="99"/>
                  </a:lnTo>
                  <a:lnTo>
                    <a:pt x="2023" y="93"/>
                  </a:lnTo>
                  <a:lnTo>
                    <a:pt x="2018" y="90"/>
                  </a:lnTo>
                  <a:lnTo>
                    <a:pt x="2012" y="86"/>
                  </a:lnTo>
                  <a:lnTo>
                    <a:pt x="2006" y="83"/>
                  </a:lnTo>
                  <a:lnTo>
                    <a:pt x="2000" y="80"/>
                  </a:lnTo>
                  <a:lnTo>
                    <a:pt x="1991" y="78"/>
                  </a:lnTo>
                  <a:lnTo>
                    <a:pt x="1983" y="77"/>
                  </a:lnTo>
                  <a:lnTo>
                    <a:pt x="1964" y="75"/>
                  </a:lnTo>
                  <a:lnTo>
                    <a:pt x="1964" y="75"/>
                  </a:lnTo>
                  <a:lnTo>
                    <a:pt x="1951" y="75"/>
                  </a:lnTo>
                  <a:lnTo>
                    <a:pt x="1939" y="77"/>
                  </a:lnTo>
                  <a:lnTo>
                    <a:pt x="1927" y="80"/>
                  </a:lnTo>
                  <a:lnTo>
                    <a:pt x="1915" y="84"/>
                  </a:lnTo>
                  <a:lnTo>
                    <a:pt x="1903" y="89"/>
                  </a:lnTo>
                  <a:lnTo>
                    <a:pt x="1892" y="96"/>
                  </a:lnTo>
                  <a:lnTo>
                    <a:pt x="1881" y="104"/>
                  </a:lnTo>
                  <a:lnTo>
                    <a:pt x="1871" y="114"/>
                  </a:lnTo>
                  <a:lnTo>
                    <a:pt x="1870" y="114"/>
                  </a:lnTo>
                  <a:lnTo>
                    <a:pt x="1870" y="114"/>
                  </a:lnTo>
                  <a:close/>
                  <a:moveTo>
                    <a:pt x="2270" y="261"/>
                  </a:moveTo>
                  <a:lnTo>
                    <a:pt x="2270" y="261"/>
                  </a:lnTo>
                  <a:lnTo>
                    <a:pt x="2263" y="271"/>
                  </a:lnTo>
                  <a:lnTo>
                    <a:pt x="2254" y="278"/>
                  </a:lnTo>
                  <a:lnTo>
                    <a:pt x="2247" y="285"/>
                  </a:lnTo>
                  <a:lnTo>
                    <a:pt x="2239" y="290"/>
                  </a:lnTo>
                  <a:lnTo>
                    <a:pt x="2229" y="294"/>
                  </a:lnTo>
                  <a:lnTo>
                    <a:pt x="2219" y="297"/>
                  </a:lnTo>
                  <a:lnTo>
                    <a:pt x="2211" y="299"/>
                  </a:lnTo>
                  <a:lnTo>
                    <a:pt x="2200" y="300"/>
                  </a:lnTo>
                  <a:lnTo>
                    <a:pt x="2200" y="300"/>
                  </a:lnTo>
                  <a:lnTo>
                    <a:pt x="2192" y="299"/>
                  </a:lnTo>
                  <a:lnTo>
                    <a:pt x="2183" y="299"/>
                  </a:lnTo>
                  <a:lnTo>
                    <a:pt x="2175" y="296"/>
                  </a:lnTo>
                  <a:lnTo>
                    <a:pt x="2168" y="294"/>
                  </a:lnTo>
                  <a:lnTo>
                    <a:pt x="2162" y="290"/>
                  </a:lnTo>
                  <a:lnTo>
                    <a:pt x="2156" y="287"/>
                  </a:lnTo>
                  <a:lnTo>
                    <a:pt x="2150" y="282"/>
                  </a:lnTo>
                  <a:lnTo>
                    <a:pt x="2145" y="276"/>
                  </a:lnTo>
                  <a:lnTo>
                    <a:pt x="2140" y="270"/>
                  </a:lnTo>
                  <a:lnTo>
                    <a:pt x="2137" y="263"/>
                  </a:lnTo>
                  <a:lnTo>
                    <a:pt x="2134" y="254"/>
                  </a:lnTo>
                  <a:lnTo>
                    <a:pt x="2132" y="245"/>
                  </a:lnTo>
                  <a:lnTo>
                    <a:pt x="2129" y="235"/>
                  </a:lnTo>
                  <a:lnTo>
                    <a:pt x="2128" y="224"/>
                  </a:lnTo>
                  <a:lnTo>
                    <a:pt x="2127" y="199"/>
                  </a:lnTo>
                  <a:lnTo>
                    <a:pt x="2127" y="199"/>
                  </a:lnTo>
                  <a:lnTo>
                    <a:pt x="2127" y="186"/>
                  </a:lnTo>
                  <a:lnTo>
                    <a:pt x="2128" y="173"/>
                  </a:lnTo>
                  <a:lnTo>
                    <a:pt x="2129" y="162"/>
                  </a:lnTo>
                  <a:lnTo>
                    <a:pt x="2132" y="151"/>
                  </a:lnTo>
                  <a:lnTo>
                    <a:pt x="2135" y="143"/>
                  </a:lnTo>
                  <a:lnTo>
                    <a:pt x="2139" y="134"/>
                  </a:lnTo>
                  <a:lnTo>
                    <a:pt x="2144" y="127"/>
                  </a:lnTo>
                  <a:lnTo>
                    <a:pt x="2149" y="120"/>
                  </a:lnTo>
                  <a:lnTo>
                    <a:pt x="2155" y="115"/>
                  </a:lnTo>
                  <a:lnTo>
                    <a:pt x="2161" y="110"/>
                  </a:lnTo>
                  <a:lnTo>
                    <a:pt x="2168" y="107"/>
                  </a:lnTo>
                  <a:lnTo>
                    <a:pt x="2175" y="103"/>
                  </a:lnTo>
                  <a:lnTo>
                    <a:pt x="2182" y="101"/>
                  </a:lnTo>
                  <a:lnTo>
                    <a:pt x="2191" y="99"/>
                  </a:lnTo>
                  <a:lnTo>
                    <a:pt x="2210" y="98"/>
                  </a:lnTo>
                  <a:lnTo>
                    <a:pt x="2210" y="98"/>
                  </a:lnTo>
                  <a:lnTo>
                    <a:pt x="2227" y="99"/>
                  </a:lnTo>
                  <a:lnTo>
                    <a:pt x="2243" y="102"/>
                  </a:lnTo>
                  <a:lnTo>
                    <a:pt x="2251" y="105"/>
                  </a:lnTo>
                  <a:lnTo>
                    <a:pt x="2258" y="108"/>
                  </a:lnTo>
                  <a:lnTo>
                    <a:pt x="2265" y="113"/>
                  </a:lnTo>
                  <a:lnTo>
                    <a:pt x="2270" y="117"/>
                  </a:lnTo>
                  <a:lnTo>
                    <a:pt x="2270" y="261"/>
                  </a:lnTo>
                  <a:lnTo>
                    <a:pt x="2270" y="261"/>
                  </a:lnTo>
                  <a:close/>
                  <a:moveTo>
                    <a:pt x="2273" y="289"/>
                  </a:moveTo>
                  <a:lnTo>
                    <a:pt x="2275" y="289"/>
                  </a:lnTo>
                  <a:lnTo>
                    <a:pt x="2277" y="319"/>
                  </a:lnTo>
                  <a:lnTo>
                    <a:pt x="2298" y="319"/>
                  </a:lnTo>
                  <a:lnTo>
                    <a:pt x="2298" y="0"/>
                  </a:lnTo>
                  <a:lnTo>
                    <a:pt x="2270" y="0"/>
                  </a:lnTo>
                  <a:lnTo>
                    <a:pt x="2270" y="91"/>
                  </a:lnTo>
                  <a:lnTo>
                    <a:pt x="2270" y="91"/>
                  </a:lnTo>
                  <a:lnTo>
                    <a:pt x="2264" y="87"/>
                  </a:lnTo>
                  <a:lnTo>
                    <a:pt x="2257" y="84"/>
                  </a:lnTo>
                  <a:lnTo>
                    <a:pt x="2249" y="80"/>
                  </a:lnTo>
                  <a:lnTo>
                    <a:pt x="2241" y="79"/>
                  </a:lnTo>
                  <a:lnTo>
                    <a:pt x="2224" y="75"/>
                  </a:lnTo>
                  <a:lnTo>
                    <a:pt x="2206" y="75"/>
                  </a:lnTo>
                  <a:lnTo>
                    <a:pt x="2206" y="75"/>
                  </a:lnTo>
                  <a:lnTo>
                    <a:pt x="2194" y="75"/>
                  </a:lnTo>
                  <a:lnTo>
                    <a:pt x="2182" y="77"/>
                  </a:lnTo>
                  <a:lnTo>
                    <a:pt x="2171" y="79"/>
                  </a:lnTo>
                  <a:lnTo>
                    <a:pt x="2161" y="83"/>
                  </a:lnTo>
                  <a:lnTo>
                    <a:pt x="2151" y="86"/>
                  </a:lnTo>
                  <a:lnTo>
                    <a:pt x="2143" y="91"/>
                  </a:lnTo>
                  <a:lnTo>
                    <a:pt x="2134" y="97"/>
                  </a:lnTo>
                  <a:lnTo>
                    <a:pt x="2127" y="104"/>
                  </a:lnTo>
                  <a:lnTo>
                    <a:pt x="2120" y="113"/>
                  </a:lnTo>
                  <a:lnTo>
                    <a:pt x="2115" y="122"/>
                  </a:lnTo>
                  <a:lnTo>
                    <a:pt x="2110" y="132"/>
                  </a:lnTo>
                  <a:lnTo>
                    <a:pt x="2105" y="143"/>
                  </a:lnTo>
                  <a:lnTo>
                    <a:pt x="2103" y="156"/>
                  </a:lnTo>
                  <a:lnTo>
                    <a:pt x="2101" y="169"/>
                  </a:lnTo>
                  <a:lnTo>
                    <a:pt x="2099" y="183"/>
                  </a:lnTo>
                  <a:lnTo>
                    <a:pt x="2099" y="199"/>
                  </a:lnTo>
                  <a:lnTo>
                    <a:pt x="2099" y="199"/>
                  </a:lnTo>
                  <a:lnTo>
                    <a:pt x="2099" y="215"/>
                  </a:lnTo>
                  <a:lnTo>
                    <a:pt x="2101" y="229"/>
                  </a:lnTo>
                  <a:lnTo>
                    <a:pt x="2102" y="242"/>
                  </a:lnTo>
                  <a:lnTo>
                    <a:pt x="2105" y="254"/>
                  </a:lnTo>
                  <a:lnTo>
                    <a:pt x="2108" y="265"/>
                  </a:lnTo>
                  <a:lnTo>
                    <a:pt x="2113" y="276"/>
                  </a:lnTo>
                  <a:lnTo>
                    <a:pt x="2117" y="284"/>
                  </a:lnTo>
                  <a:lnTo>
                    <a:pt x="2123" y="293"/>
                  </a:lnTo>
                  <a:lnTo>
                    <a:pt x="2129" y="300"/>
                  </a:lnTo>
                  <a:lnTo>
                    <a:pt x="2137" y="306"/>
                  </a:lnTo>
                  <a:lnTo>
                    <a:pt x="2145" y="311"/>
                  </a:lnTo>
                  <a:lnTo>
                    <a:pt x="2153" y="315"/>
                  </a:lnTo>
                  <a:lnTo>
                    <a:pt x="2163" y="319"/>
                  </a:lnTo>
                  <a:lnTo>
                    <a:pt x="2173" y="321"/>
                  </a:lnTo>
                  <a:lnTo>
                    <a:pt x="2185" y="323"/>
                  </a:lnTo>
                  <a:lnTo>
                    <a:pt x="2195" y="323"/>
                  </a:lnTo>
                  <a:lnTo>
                    <a:pt x="2195" y="323"/>
                  </a:lnTo>
                  <a:lnTo>
                    <a:pt x="2206" y="323"/>
                  </a:lnTo>
                  <a:lnTo>
                    <a:pt x="2217" y="320"/>
                  </a:lnTo>
                  <a:lnTo>
                    <a:pt x="2227" y="318"/>
                  </a:lnTo>
                  <a:lnTo>
                    <a:pt x="2237" y="315"/>
                  </a:lnTo>
                  <a:lnTo>
                    <a:pt x="2247" y="311"/>
                  </a:lnTo>
                  <a:lnTo>
                    <a:pt x="2255" y="305"/>
                  </a:lnTo>
                  <a:lnTo>
                    <a:pt x="2265" y="297"/>
                  </a:lnTo>
                  <a:lnTo>
                    <a:pt x="2273" y="289"/>
                  </a:lnTo>
                  <a:close/>
                  <a:moveTo>
                    <a:pt x="2499" y="179"/>
                  </a:moveTo>
                  <a:lnTo>
                    <a:pt x="2359" y="179"/>
                  </a:lnTo>
                  <a:lnTo>
                    <a:pt x="2359" y="203"/>
                  </a:lnTo>
                  <a:lnTo>
                    <a:pt x="2499" y="203"/>
                  </a:lnTo>
                  <a:lnTo>
                    <a:pt x="2499" y="179"/>
                  </a:lnTo>
                  <a:lnTo>
                    <a:pt x="2499" y="179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CustomShape 19"/>
            <p:cNvSpPr/>
            <p:nvPr/>
          </p:nvSpPr>
          <p:spPr>
            <a:xfrm>
              <a:off x="383760" y="7001280"/>
              <a:ext cx="112680" cy="120600"/>
            </a:xfrm>
            <a:custGeom>
              <a:avLst/>
              <a:gdLst/>
              <a:ahLst/>
              <a:cxnLst/>
              <a:rect l="l" t="t" r="r" b="b"/>
              <a:pathLst>
                <a:path w="299" h="319">
                  <a:moveTo>
                    <a:pt x="270" y="319"/>
                  </a:moveTo>
                  <a:lnTo>
                    <a:pt x="299" y="319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150" y="211"/>
                  </a:lnTo>
                  <a:lnTo>
                    <a:pt x="149" y="21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0" y="31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52" y="83"/>
                  </a:lnTo>
                  <a:lnTo>
                    <a:pt x="76" y="128"/>
                  </a:lnTo>
                  <a:lnTo>
                    <a:pt x="138" y="248"/>
                  </a:lnTo>
                  <a:lnTo>
                    <a:pt x="162" y="248"/>
                  </a:lnTo>
                  <a:lnTo>
                    <a:pt x="223" y="128"/>
                  </a:lnTo>
                  <a:lnTo>
                    <a:pt x="223" y="128"/>
                  </a:lnTo>
                  <a:lnTo>
                    <a:pt x="247" y="83"/>
                  </a:lnTo>
                  <a:lnTo>
                    <a:pt x="270" y="3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70" y="199"/>
                  </a:lnTo>
                  <a:lnTo>
                    <a:pt x="270" y="319"/>
                  </a:lnTo>
                  <a:lnTo>
                    <a:pt x="270" y="31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CustomShape 20"/>
            <p:cNvSpPr/>
            <p:nvPr/>
          </p:nvSpPr>
          <p:spPr>
            <a:xfrm>
              <a:off x="526320" y="7031520"/>
              <a:ext cx="8640" cy="90000"/>
            </a:xfrm>
            <a:custGeom>
              <a:avLst/>
              <a:gdLst/>
              <a:ahLst/>
              <a:cxnLst/>
              <a:rect l="l" t="t" r="r" b="b"/>
              <a:pathLst>
                <a:path w="26" h="240">
                  <a:moveTo>
                    <a:pt x="26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6" y="24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" name="CustomShape 21"/>
            <p:cNvSpPr/>
            <p:nvPr/>
          </p:nvSpPr>
          <p:spPr>
            <a:xfrm>
              <a:off x="524880" y="7001280"/>
              <a:ext cx="10800" cy="14400"/>
            </a:xfrm>
            <a:custGeom>
              <a:avLst/>
              <a:gdLst/>
              <a:ahLst/>
              <a:cxnLst/>
              <a:rect l="l" t="t" r="r" b="b"/>
              <a:pathLst>
                <a:path w="30" h="38">
                  <a:moveTo>
                    <a:pt x="3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" name="CustomShape 22"/>
            <p:cNvSpPr/>
            <p:nvPr/>
          </p:nvSpPr>
          <p:spPr>
            <a:xfrm>
              <a:off x="55548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9" h="298">
                  <a:moveTo>
                    <a:pt x="159" y="264"/>
                  </a:moveTo>
                  <a:lnTo>
                    <a:pt x="159" y="264"/>
                  </a:lnTo>
                  <a:lnTo>
                    <a:pt x="149" y="268"/>
                  </a:lnTo>
                  <a:lnTo>
                    <a:pt x="137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5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4" y="76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5" y="241"/>
                  </a:lnTo>
                  <a:lnTo>
                    <a:pt x="47" y="258"/>
                  </a:lnTo>
                  <a:lnTo>
                    <a:pt x="51" y="270"/>
                  </a:lnTo>
                  <a:lnTo>
                    <a:pt x="53" y="276"/>
                  </a:lnTo>
                  <a:lnTo>
                    <a:pt x="57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70" y="292"/>
                  </a:lnTo>
                  <a:lnTo>
                    <a:pt x="75" y="293"/>
                  </a:lnTo>
                  <a:lnTo>
                    <a:pt x="88" y="296"/>
                  </a:lnTo>
                  <a:lnTo>
                    <a:pt x="105" y="298"/>
                  </a:lnTo>
                  <a:lnTo>
                    <a:pt x="105" y="298"/>
                  </a:lnTo>
                  <a:lnTo>
                    <a:pt x="119" y="296"/>
                  </a:lnTo>
                  <a:lnTo>
                    <a:pt x="134" y="294"/>
                  </a:lnTo>
                  <a:lnTo>
                    <a:pt x="148" y="292"/>
                  </a:lnTo>
                  <a:lnTo>
                    <a:pt x="159" y="287"/>
                  </a:lnTo>
                  <a:lnTo>
                    <a:pt x="159" y="264"/>
                  </a:lnTo>
                  <a:lnTo>
                    <a:pt x="159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" name="CustomShape 23"/>
            <p:cNvSpPr/>
            <p:nvPr/>
          </p:nvSpPr>
          <p:spPr>
            <a:xfrm>
              <a:off x="62892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9" y="268"/>
                  </a:lnTo>
                  <a:lnTo>
                    <a:pt x="135" y="271"/>
                  </a:lnTo>
                  <a:lnTo>
                    <a:pt x="123" y="274"/>
                  </a:lnTo>
                  <a:lnTo>
                    <a:pt x="111" y="274"/>
                  </a:lnTo>
                  <a:lnTo>
                    <a:pt x="111" y="274"/>
                  </a:lnTo>
                  <a:lnTo>
                    <a:pt x="99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3" y="76"/>
                  </a:lnTo>
                  <a:lnTo>
                    <a:pt x="153" y="54"/>
                  </a:lnTo>
                  <a:lnTo>
                    <a:pt x="71" y="54"/>
                  </a:lnTo>
                  <a:lnTo>
                    <a:pt x="72" y="0"/>
                  </a:lnTo>
                  <a:lnTo>
                    <a:pt x="53" y="0"/>
                  </a:lnTo>
                  <a:lnTo>
                    <a:pt x="45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3" y="288"/>
                  </a:lnTo>
                  <a:lnTo>
                    <a:pt x="69" y="292"/>
                  </a:lnTo>
                  <a:lnTo>
                    <a:pt x="74" y="293"/>
                  </a:lnTo>
                  <a:lnTo>
                    <a:pt x="87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7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" name="CustomShape 24"/>
            <p:cNvSpPr/>
            <p:nvPr/>
          </p:nvSpPr>
          <p:spPr>
            <a:xfrm>
              <a:off x="702360" y="7029360"/>
              <a:ext cx="72000" cy="93600"/>
            </a:xfrm>
            <a:custGeom>
              <a:avLst/>
              <a:gdLst/>
              <a:ahLst/>
              <a:cxnLst/>
              <a:rect l="l" t="t" r="r" b="b"/>
              <a:pathLst>
                <a:path w="192" h="249">
                  <a:moveTo>
                    <a:pt x="191" y="127"/>
                  </a:moveTo>
                  <a:lnTo>
                    <a:pt x="191" y="127"/>
                  </a:lnTo>
                  <a:lnTo>
                    <a:pt x="192" y="11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1" y="77"/>
                  </a:lnTo>
                  <a:lnTo>
                    <a:pt x="190" y="66"/>
                  </a:lnTo>
                  <a:lnTo>
                    <a:pt x="187" y="57"/>
                  </a:lnTo>
                  <a:lnTo>
                    <a:pt x="185" y="48"/>
                  </a:lnTo>
                  <a:lnTo>
                    <a:pt x="181" y="40"/>
                  </a:lnTo>
                  <a:lnTo>
                    <a:pt x="177" y="33"/>
                  </a:lnTo>
                  <a:lnTo>
                    <a:pt x="172" y="25"/>
                  </a:lnTo>
                  <a:lnTo>
                    <a:pt x="166" y="21"/>
                  </a:lnTo>
                  <a:lnTo>
                    <a:pt x="160" y="15"/>
                  </a:lnTo>
                  <a:lnTo>
                    <a:pt x="151" y="11"/>
                  </a:lnTo>
                  <a:lnTo>
                    <a:pt x="144" y="7"/>
                  </a:lnTo>
                  <a:lnTo>
                    <a:pt x="134" y="4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0" y="3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1"/>
                  </a:lnTo>
                  <a:lnTo>
                    <a:pt x="43" y="16"/>
                  </a:lnTo>
                  <a:lnTo>
                    <a:pt x="36" y="22"/>
                  </a:lnTo>
                  <a:lnTo>
                    <a:pt x="29" y="28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8" y="66"/>
                  </a:lnTo>
                  <a:lnTo>
                    <a:pt x="5" y="79"/>
                  </a:lnTo>
                  <a:lnTo>
                    <a:pt x="2" y="93"/>
                  </a:lnTo>
                  <a:lnTo>
                    <a:pt x="1" y="10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41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7" y="181"/>
                  </a:lnTo>
                  <a:lnTo>
                    <a:pt x="11" y="192"/>
                  </a:lnTo>
                  <a:lnTo>
                    <a:pt x="16" y="202"/>
                  </a:lnTo>
                  <a:lnTo>
                    <a:pt x="20" y="211"/>
                  </a:lnTo>
                  <a:lnTo>
                    <a:pt x="26" y="220"/>
                  </a:lnTo>
                  <a:lnTo>
                    <a:pt x="34" y="227"/>
                  </a:lnTo>
                  <a:lnTo>
                    <a:pt x="42" y="233"/>
                  </a:lnTo>
                  <a:lnTo>
                    <a:pt x="50" y="238"/>
                  </a:lnTo>
                  <a:lnTo>
                    <a:pt x="60" y="241"/>
                  </a:lnTo>
                  <a:lnTo>
                    <a:pt x="71" y="245"/>
                  </a:lnTo>
                  <a:lnTo>
                    <a:pt x="83" y="247"/>
                  </a:lnTo>
                  <a:lnTo>
                    <a:pt x="96" y="249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27" y="249"/>
                  </a:lnTo>
                  <a:lnTo>
                    <a:pt x="147" y="246"/>
                  </a:lnTo>
                  <a:lnTo>
                    <a:pt x="166" y="244"/>
                  </a:lnTo>
                  <a:lnTo>
                    <a:pt x="183" y="238"/>
                  </a:lnTo>
                  <a:lnTo>
                    <a:pt x="183" y="215"/>
                  </a:lnTo>
                  <a:lnTo>
                    <a:pt x="183" y="215"/>
                  </a:lnTo>
                  <a:lnTo>
                    <a:pt x="165" y="221"/>
                  </a:lnTo>
                  <a:lnTo>
                    <a:pt x="147" y="223"/>
                  </a:lnTo>
                  <a:lnTo>
                    <a:pt x="128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94" y="225"/>
                  </a:lnTo>
                  <a:lnTo>
                    <a:pt x="78" y="221"/>
                  </a:lnTo>
                  <a:lnTo>
                    <a:pt x="71" y="219"/>
                  </a:lnTo>
                  <a:lnTo>
                    <a:pt x="64" y="216"/>
                  </a:lnTo>
                  <a:lnTo>
                    <a:pt x="58" y="211"/>
                  </a:lnTo>
                  <a:lnTo>
                    <a:pt x="53" y="207"/>
                  </a:lnTo>
                  <a:lnTo>
                    <a:pt x="53" y="207"/>
                  </a:lnTo>
                  <a:lnTo>
                    <a:pt x="47" y="201"/>
                  </a:lnTo>
                  <a:lnTo>
                    <a:pt x="42" y="193"/>
                  </a:lnTo>
                  <a:lnTo>
                    <a:pt x="38" y="185"/>
                  </a:lnTo>
                  <a:lnTo>
                    <a:pt x="35" y="175"/>
                  </a:lnTo>
                  <a:lnTo>
                    <a:pt x="32" y="165"/>
                  </a:lnTo>
                  <a:lnTo>
                    <a:pt x="31" y="154"/>
                  </a:lnTo>
                  <a:lnTo>
                    <a:pt x="29" y="127"/>
                  </a:lnTo>
                  <a:lnTo>
                    <a:pt x="191" y="127"/>
                  </a:lnTo>
                  <a:lnTo>
                    <a:pt x="191" y="127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" name="CustomShape 25"/>
            <p:cNvSpPr/>
            <p:nvPr/>
          </p:nvSpPr>
          <p:spPr>
            <a:xfrm>
              <a:off x="713880" y="7038360"/>
              <a:ext cx="50400" cy="30240"/>
            </a:xfrm>
            <a:custGeom>
              <a:avLst/>
              <a:gdLst/>
              <a:ahLst/>
              <a:cxnLst/>
              <a:rect l="l" t="t" r="r" b="b"/>
              <a:pathLst>
                <a:path w="136" h="83">
                  <a:moveTo>
                    <a:pt x="72" y="0"/>
                  </a:moveTo>
                  <a:lnTo>
                    <a:pt x="72" y="0"/>
                  </a:lnTo>
                  <a:lnTo>
                    <a:pt x="86" y="1"/>
                  </a:lnTo>
                  <a:lnTo>
                    <a:pt x="100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24" y="20"/>
                  </a:lnTo>
                  <a:lnTo>
                    <a:pt x="127" y="25"/>
                  </a:lnTo>
                  <a:lnTo>
                    <a:pt x="130" y="32"/>
                  </a:lnTo>
                  <a:lnTo>
                    <a:pt x="132" y="38"/>
                  </a:lnTo>
                  <a:lnTo>
                    <a:pt x="135" y="54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61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8" y="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" name="CustomShape 26"/>
            <p:cNvSpPr/>
            <p:nvPr/>
          </p:nvSpPr>
          <p:spPr>
            <a:xfrm>
              <a:off x="798480" y="7001280"/>
              <a:ext cx="9720" cy="120600"/>
            </a:xfrm>
            <a:custGeom>
              <a:avLst/>
              <a:gdLst/>
              <a:ahLst/>
              <a:cxnLst/>
              <a:rect l="l" t="t" r="r" b="b"/>
              <a:pathLst>
                <a:path w="27" h="319">
                  <a:moveTo>
                    <a:pt x="27" y="0"/>
                  </a:moveTo>
                  <a:lnTo>
                    <a:pt x="0" y="0"/>
                  </a:lnTo>
                  <a:lnTo>
                    <a:pt x="0" y="319"/>
                  </a:lnTo>
                  <a:lnTo>
                    <a:pt x="27" y="319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CustomShape 27"/>
            <p:cNvSpPr/>
            <p:nvPr/>
          </p:nvSpPr>
          <p:spPr>
            <a:xfrm>
              <a:off x="832320" y="7029360"/>
              <a:ext cx="64080" cy="93600"/>
            </a:xfrm>
            <a:custGeom>
              <a:avLst/>
              <a:gdLst/>
              <a:ahLst/>
              <a:cxnLst/>
              <a:rect l="l" t="t" r="r" b="b"/>
              <a:pathLst>
                <a:path w="171" h="249">
                  <a:moveTo>
                    <a:pt x="73" y="225"/>
                  </a:moveTo>
                  <a:lnTo>
                    <a:pt x="73" y="225"/>
                  </a:lnTo>
                  <a:lnTo>
                    <a:pt x="56" y="225"/>
                  </a:lnTo>
                  <a:lnTo>
                    <a:pt x="37" y="222"/>
                  </a:lnTo>
                  <a:lnTo>
                    <a:pt x="18" y="219"/>
                  </a:lnTo>
                  <a:lnTo>
                    <a:pt x="0" y="21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8" y="243"/>
                  </a:lnTo>
                  <a:lnTo>
                    <a:pt x="37" y="246"/>
                  </a:lnTo>
                  <a:lnTo>
                    <a:pt x="56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91" y="249"/>
                  </a:lnTo>
                  <a:lnTo>
                    <a:pt x="109" y="245"/>
                  </a:lnTo>
                  <a:lnTo>
                    <a:pt x="126" y="240"/>
                  </a:lnTo>
                  <a:lnTo>
                    <a:pt x="133" y="238"/>
                  </a:lnTo>
                  <a:lnTo>
                    <a:pt x="140" y="233"/>
                  </a:lnTo>
                  <a:lnTo>
                    <a:pt x="147" y="229"/>
                  </a:lnTo>
                  <a:lnTo>
                    <a:pt x="153" y="223"/>
                  </a:lnTo>
                  <a:lnTo>
                    <a:pt x="158" y="217"/>
                  </a:lnTo>
                  <a:lnTo>
                    <a:pt x="163" y="211"/>
                  </a:lnTo>
                  <a:lnTo>
                    <a:pt x="167" y="204"/>
                  </a:lnTo>
                  <a:lnTo>
                    <a:pt x="169" y="196"/>
                  </a:lnTo>
                  <a:lnTo>
                    <a:pt x="171" y="186"/>
                  </a:lnTo>
                  <a:lnTo>
                    <a:pt x="171" y="177"/>
                  </a:lnTo>
                  <a:lnTo>
                    <a:pt x="171" y="177"/>
                  </a:lnTo>
                  <a:lnTo>
                    <a:pt x="171" y="166"/>
                  </a:lnTo>
                  <a:lnTo>
                    <a:pt x="170" y="156"/>
                  </a:lnTo>
                  <a:lnTo>
                    <a:pt x="168" y="148"/>
                  </a:lnTo>
                  <a:lnTo>
                    <a:pt x="164" y="141"/>
                  </a:lnTo>
                  <a:lnTo>
                    <a:pt x="161" y="133"/>
                  </a:lnTo>
                  <a:lnTo>
                    <a:pt x="156" y="129"/>
                  </a:lnTo>
                  <a:lnTo>
                    <a:pt x="151" y="124"/>
                  </a:lnTo>
                  <a:lnTo>
                    <a:pt x="145" y="120"/>
                  </a:lnTo>
                  <a:lnTo>
                    <a:pt x="139" y="117"/>
                  </a:lnTo>
                  <a:lnTo>
                    <a:pt x="132" y="114"/>
                  </a:lnTo>
                  <a:lnTo>
                    <a:pt x="119" y="111"/>
                  </a:lnTo>
                  <a:lnTo>
                    <a:pt x="103" y="109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65" y="107"/>
                  </a:lnTo>
                  <a:lnTo>
                    <a:pt x="54" y="105"/>
                  </a:lnTo>
                  <a:lnTo>
                    <a:pt x="44" y="101"/>
                  </a:lnTo>
                  <a:lnTo>
                    <a:pt x="37" y="96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30" y="84"/>
                  </a:lnTo>
                  <a:lnTo>
                    <a:pt x="27" y="79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7" y="55"/>
                  </a:lnTo>
                  <a:lnTo>
                    <a:pt x="31" y="46"/>
                  </a:lnTo>
                  <a:lnTo>
                    <a:pt x="37" y="39"/>
                  </a:lnTo>
                  <a:lnTo>
                    <a:pt x="44" y="33"/>
                  </a:lnTo>
                  <a:lnTo>
                    <a:pt x="54" y="28"/>
                  </a:lnTo>
                  <a:lnTo>
                    <a:pt x="65" y="25"/>
                  </a:lnTo>
                  <a:lnTo>
                    <a:pt x="7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4" y="23"/>
                  </a:lnTo>
                  <a:lnTo>
                    <a:pt x="120" y="24"/>
                  </a:lnTo>
                  <a:lnTo>
                    <a:pt x="137" y="27"/>
                  </a:lnTo>
                  <a:lnTo>
                    <a:pt x="153" y="31"/>
                  </a:lnTo>
                  <a:lnTo>
                    <a:pt x="153" y="7"/>
                  </a:lnTo>
                  <a:lnTo>
                    <a:pt x="153" y="7"/>
                  </a:lnTo>
                  <a:lnTo>
                    <a:pt x="137" y="4"/>
                  </a:lnTo>
                  <a:lnTo>
                    <a:pt x="120" y="1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7" y="3"/>
                  </a:lnTo>
                  <a:lnTo>
                    <a:pt x="42" y="7"/>
                  </a:lnTo>
                  <a:lnTo>
                    <a:pt x="35" y="10"/>
                  </a:lnTo>
                  <a:lnTo>
                    <a:pt x="27" y="13"/>
                  </a:lnTo>
                  <a:lnTo>
                    <a:pt x="21" y="17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11" y="111"/>
                  </a:lnTo>
                  <a:lnTo>
                    <a:pt x="15" y="115"/>
                  </a:lnTo>
                  <a:lnTo>
                    <a:pt x="21" y="120"/>
                  </a:lnTo>
                  <a:lnTo>
                    <a:pt x="27" y="124"/>
                  </a:lnTo>
                  <a:lnTo>
                    <a:pt x="33" y="127"/>
                  </a:lnTo>
                  <a:lnTo>
                    <a:pt x="41" y="130"/>
                  </a:lnTo>
                  <a:lnTo>
                    <a:pt x="55" y="132"/>
                  </a:lnTo>
                  <a:lnTo>
                    <a:pt x="69" y="135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96" y="136"/>
                  </a:lnTo>
                  <a:lnTo>
                    <a:pt x="107" y="137"/>
                  </a:lnTo>
                  <a:lnTo>
                    <a:pt x="117" y="138"/>
                  </a:lnTo>
                  <a:lnTo>
                    <a:pt x="127" y="142"/>
                  </a:lnTo>
                  <a:lnTo>
                    <a:pt x="134" y="148"/>
                  </a:lnTo>
                  <a:lnTo>
                    <a:pt x="137" y="150"/>
                  </a:lnTo>
                  <a:lnTo>
                    <a:pt x="139" y="155"/>
                  </a:lnTo>
                  <a:lnTo>
                    <a:pt x="141" y="160"/>
                  </a:lnTo>
                  <a:lnTo>
                    <a:pt x="143" y="165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3" y="190"/>
                  </a:lnTo>
                  <a:lnTo>
                    <a:pt x="141" y="195"/>
                  </a:lnTo>
                  <a:lnTo>
                    <a:pt x="139" y="199"/>
                  </a:lnTo>
                  <a:lnTo>
                    <a:pt x="133" y="208"/>
                  </a:lnTo>
                  <a:lnTo>
                    <a:pt x="125" y="214"/>
                  </a:lnTo>
                  <a:lnTo>
                    <a:pt x="115" y="219"/>
                  </a:lnTo>
                  <a:lnTo>
                    <a:pt x="102" y="222"/>
                  </a:lnTo>
                  <a:lnTo>
                    <a:pt x="89" y="225"/>
                  </a:lnTo>
                  <a:lnTo>
                    <a:pt x="73" y="22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CustomShape 28"/>
            <p:cNvSpPr/>
            <p:nvPr/>
          </p:nvSpPr>
          <p:spPr>
            <a:xfrm>
              <a:off x="909360" y="7011360"/>
              <a:ext cx="59400" cy="111600"/>
            </a:xfrm>
            <a:custGeom>
              <a:avLst/>
              <a:gdLst/>
              <a:ahLst/>
              <a:cxnLst/>
              <a:rect l="l" t="t" r="r" b="b"/>
              <a:pathLst>
                <a:path w="158" h="298">
                  <a:moveTo>
                    <a:pt x="158" y="264"/>
                  </a:moveTo>
                  <a:lnTo>
                    <a:pt x="158" y="264"/>
                  </a:lnTo>
                  <a:lnTo>
                    <a:pt x="148" y="268"/>
                  </a:lnTo>
                  <a:lnTo>
                    <a:pt x="136" y="271"/>
                  </a:lnTo>
                  <a:lnTo>
                    <a:pt x="124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00" y="274"/>
                  </a:lnTo>
                  <a:lnTo>
                    <a:pt x="90" y="271"/>
                  </a:lnTo>
                  <a:lnTo>
                    <a:pt x="83" y="268"/>
                  </a:lnTo>
                  <a:lnTo>
                    <a:pt x="77" y="263"/>
                  </a:lnTo>
                  <a:lnTo>
                    <a:pt x="73" y="256"/>
                  </a:lnTo>
                  <a:lnTo>
                    <a:pt x="72" y="247"/>
                  </a:lnTo>
                  <a:lnTo>
                    <a:pt x="71" y="235"/>
                  </a:lnTo>
                  <a:lnTo>
                    <a:pt x="71" y="222"/>
                  </a:lnTo>
                  <a:lnTo>
                    <a:pt x="71" y="76"/>
                  </a:lnTo>
                  <a:lnTo>
                    <a:pt x="154" y="76"/>
                  </a:lnTo>
                  <a:lnTo>
                    <a:pt x="154" y="54"/>
                  </a:lnTo>
                  <a:lnTo>
                    <a:pt x="71" y="54"/>
                  </a:lnTo>
                  <a:lnTo>
                    <a:pt x="71" y="0"/>
                  </a:lnTo>
                  <a:lnTo>
                    <a:pt x="53" y="0"/>
                  </a:lnTo>
                  <a:lnTo>
                    <a:pt x="46" y="53"/>
                  </a:lnTo>
                  <a:lnTo>
                    <a:pt x="0" y="58"/>
                  </a:lnTo>
                  <a:lnTo>
                    <a:pt x="0" y="76"/>
                  </a:lnTo>
                  <a:lnTo>
                    <a:pt x="43" y="76"/>
                  </a:lnTo>
                  <a:lnTo>
                    <a:pt x="43" y="221"/>
                  </a:lnTo>
                  <a:lnTo>
                    <a:pt x="43" y="221"/>
                  </a:lnTo>
                  <a:lnTo>
                    <a:pt x="44" y="241"/>
                  </a:lnTo>
                  <a:lnTo>
                    <a:pt x="47" y="258"/>
                  </a:lnTo>
                  <a:lnTo>
                    <a:pt x="50" y="270"/>
                  </a:lnTo>
                  <a:lnTo>
                    <a:pt x="53" y="276"/>
                  </a:lnTo>
                  <a:lnTo>
                    <a:pt x="56" y="281"/>
                  </a:lnTo>
                  <a:lnTo>
                    <a:pt x="60" y="284"/>
                  </a:lnTo>
                  <a:lnTo>
                    <a:pt x="64" y="288"/>
                  </a:lnTo>
                  <a:lnTo>
                    <a:pt x="68" y="292"/>
                  </a:lnTo>
                  <a:lnTo>
                    <a:pt x="74" y="293"/>
                  </a:lnTo>
                  <a:lnTo>
                    <a:pt x="88" y="296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19" y="296"/>
                  </a:lnTo>
                  <a:lnTo>
                    <a:pt x="133" y="294"/>
                  </a:lnTo>
                  <a:lnTo>
                    <a:pt x="146" y="292"/>
                  </a:lnTo>
                  <a:lnTo>
                    <a:pt x="158" y="287"/>
                  </a:lnTo>
                  <a:lnTo>
                    <a:pt x="158" y="264"/>
                  </a:lnTo>
                  <a:lnTo>
                    <a:pt x="158" y="264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CustomShape 29"/>
            <p:cNvSpPr/>
            <p:nvPr/>
          </p:nvSpPr>
          <p:spPr>
            <a:xfrm>
              <a:off x="983880" y="7029360"/>
              <a:ext cx="67320" cy="93600"/>
            </a:xfrm>
            <a:custGeom>
              <a:avLst/>
              <a:gdLst/>
              <a:ahLst/>
              <a:cxnLst/>
              <a:rect l="l" t="t" r="r" b="b"/>
              <a:pathLst>
                <a:path w="180" h="249">
                  <a:moveTo>
                    <a:pt x="107" y="106"/>
                  </a:moveTo>
                  <a:lnTo>
                    <a:pt x="107" y="106"/>
                  </a:lnTo>
                  <a:lnTo>
                    <a:pt x="79" y="106"/>
                  </a:lnTo>
                  <a:lnTo>
                    <a:pt x="67" y="108"/>
                  </a:lnTo>
                  <a:lnTo>
                    <a:pt x="55" y="109"/>
                  </a:lnTo>
                  <a:lnTo>
                    <a:pt x="44" y="113"/>
                  </a:lnTo>
                  <a:lnTo>
                    <a:pt x="34" y="117"/>
                  </a:lnTo>
                  <a:lnTo>
                    <a:pt x="25" y="121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0" y="137"/>
                  </a:lnTo>
                  <a:lnTo>
                    <a:pt x="5" y="149"/>
                  </a:lnTo>
                  <a:lnTo>
                    <a:pt x="1" y="162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" y="193"/>
                  </a:lnTo>
                  <a:lnTo>
                    <a:pt x="5" y="207"/>
                  </a:lnTo>
                  <a:lnTo>
                    <a:pt x="11" y="219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24" y="233"/>
                  </a:lnTo>
                  <a:lnTo>
                    <a:pt x="30" y="237"/>
                  </a:lnTo>
                  <a:lnTo>
                    <a:pt x="37" y="240"/>
                  </a:lnTo>
                  <a:lnTo>
                    <a:pt x="46" y="244"/>
                  </a:lnTo>
                  <a:lnTo>
                    <a:pt x="54" y="246"/>
                  </a:lnTo>
                  <a:lnTo>
                    <a:pt x="63" y="247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90" y="249"/>
                  </a:lnTo>
                  <a:lnTo>
                    <a:pt x="101" y="246"/>
                  </a:lnTo>
                  <a:lnTo>
                    <a:pt x="111" y="244"/>
                  </a:lnTo>
                  <a:lnTo>
                    <a:pt x="121" y="241"/>
                  </a:lnTo>
                  <a:lnTo>
                    <a:pt x="130" y="237"/>
                  </a:lnTo>
                  <a:lnTo>
                    <a:pt x="139" y="232"/>
                  </a:lnTo>
                  <a:lnTo>
                    <a:pt x="148" y="226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60" y="245"/>
                  </a:lnTo>
                  <a:lnTo>
                    <a:pt x="180" y="245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9" y="51"/>
                  </a:lnTo>
                  <a:lnTo>
                    <a:pt x="177" y="42"/>
                  </a:lnTo>
                  <a:lnTo>
                    <a:pt x="174" y="35"/>
                  </a:lnTo>
                  <a:lnTo>
                    <a:pt x="172" y="28"/>
                  </a:lnTo>
                  <a:lnTo>
                    <a:pt x="168" y="23"/>
                  </a:lnTo>
                  <a:lnTo>
                    <a:pt x="163" y="18"/>
                  </a:lnTo>
                  <a:lnTo>
                    <a:pt x="159" y="13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32" y="3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8" y="0"/>
                  </a:lnTo>
                  <a:lnTo>
                    <a:pt x="59" y="1"/>
                  </a:lnTo>
                  <a:lnTo>
                    <a:pt x="37" y="4"/>
                  </a:lnTo>
                  <a:lnTo>
                    <a:pt x="18" y="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38" y="28"/>
                  </a:lnTo>
                  <a:lnTo>
                    <a:pt x="58" y="24"/>
                  </a:lnTo>
                  <a:lnTo>
                    <a:pt x="76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106" y="23"/>
                  </a:lnTo>
                  <a:lnTo>
                    <a:pt x="119" y="24"/>
                  </a:lnTo>
                  <a:lnTo>
                    <a:pt x="130" y="27"/>
                  </a:lnTo>
                  <a:lnTo>
                    <a:pt x="138" y="31"/>
                  </a:lnTo>
                  <a:lnTo>
                    <a:pt x="142" y="34"/>
                  </a:lnTo>
                  <a:lnTo>
                    <a:pt x="145" y="37"/>
                  </a:lnTo>
                  <a:lnTo>
                    <a:pt x="148" y="41"/>
                  </a:lnTo>
                  <a:lnTo>
                    <a:pt x="149" y="46"/>
                  </a:lnTo>
                  <a:lnTo>
                    <a:pt x="153" y="57"/>
                  </a:lnTo>
                  <a:lnTo>
                    <a:pt x="153" y="71"/>
                  </a:lnTo>
                  <a:lnTo>
                    <a:pt x="153" y="107"/>
                  </a:lnTo>
                  <a:lnTo>
                    <a:pt x="153" y="107"/>
                  </a:lnTo>
                  <a:lnTo>
                    <a:pt x="107" y="106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CustomShape 30"/>
            <p:cNvSpPr/>
            <p:nvPr/>
          </p:nvSpPr>
          <p:spPr>
            <a:xfrm>
              <a:off x="995040" y="7076880"/>
              <a:ext cx="46080" cy="37080"/>
            </a:xfrm>
            <a:custGeom>
              <a:avLst/>
              <a:gdLst/>
              <a:ahLst/>
              <a:cxnLst/>
              <a:rect l="l" t="t" r="r" b="b"/>
              <a:pathLst>
                <a:path w="124" h="98">
                  <a:moveTo>
                    <a:pt x="124" y="68"/>
                  </a:moveTo>
                  <a:lnTo>
                    <a:pt x="124" y="68"/>
                  </a:lnTo>
                  <a:lnTo>
                    <a:pt x="118" y="75"/>
                  </a:lnTo>
                  <a:lnTo>
                    <a:pt x="110" y="81"/>
                  </a:lnTo>
                  <a:lnTo>
                    <a:pt x="103" y="86"/>
                  </a:lnTo>
                  <a:lnTo>
                    <a:pt x="95" y="90"/>
                  </a:lnTo>
                  <a:lnTo>
                    <a:pt x="86" y="93"/>
                  </a:lnTo>
                  <a:lnTo>
                    <a:pt x="77" y="96"/>
                  </a:lnTo>
                  <a:lnTo>
                    <a:pt x="66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43" y="98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5" y="88"/>
                  </a:lnTo>
                  <a:lnTo>
                    <a:pt x="8" y="82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4" y="3"/>
                  </a:lnTo>
                  <a:lnTo>
                    <a:pt x="124" y="68"/>
                  </a:lnTo>
                  <a:lnTo>
                    <a:pt x="124" y="68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CustomShape 31"/>
            <p:cNvSpPr/>
            <p:nvPr/>
          </p:nvSpPr>
          <p:spPr>
            <a:xfrm>
              <a:off x="1080000" y="7029360"/>
              <a:ext cx="70920" cy="92160"/>
            </a:xfrm>
            <a:custGeom>
              <a:avLst/>
              <a:gdLst/>
              <a:ahLst/>
              <a:cxnLst/>
              <a:rect l="l" t="t" r="r" b="b"/>
              <a:pathLst>
                <a:path w="190" h="244">
                  <a:moveTo>
                    <a:pt x="23" y="39"/>
                  </a:moveTo>
                  <a:lnTo>
                    <a:pt x="21" y="4"/>
                  </a:lnTo>
                  <a:lnTo>
                    <a:pt x="0" y="4"/>
                  </a:lnTo>
                  <a:lnTo>
                    <a:pt x="0" y="244"/>
                  </a:lnTo>
                  <a:lnTo>
                    <a:pt x="27" y="244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5" y="56"/>
                  </a:lnTo>
                  <a:lnTo>
                    <a:pt x="45" y="47"/>
                  </a:lnTo>
                  <a:lnTo>
                    <a:pt x="54" y="40"/>
                  </a:lnTo>
                  <a:lnTo>
                    <a:pt x="65" y="34"/>
                  </a:lnTo>
                  <a:lnTo>
                    <a:pt x="76" y="29"/>
                  </a:lnTo>
                  <a:lnTo>
                    <a:pt x="87" y="26"/>
                  </a:lnTo>
                  <a:lnTo>
                    <a:pt x="99" y="2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25" y="24"/>
                  </a:lnTo>
                  <a:lnTo>
                    <a:pt x="136" y="27"/>
                  </a:lnTo>
                  <a:lnTo>
                    <a:pt x="146" y="30"/>
                  </a:lnTo>
                  <a:lnTo>
                    <a:pt x="152" y="36"/>
                  </a:lnTo>
                  <a:lnTo>
                    <a:pt x="158" y="45"/>
                  </a:lnTo>
                  <a:lnTo>
                    <a:pt x="160" y="54"/>
                  </a:lnTo>
                  <a:lnTo>
                    <a:pt x="162" y="66"/>
                  </a:lnTo>
                  <a:lnTo>
                    <a:pt x="164" y="80"/>
                  </a:lnTo>
                  <a:lnTo>
                    <a:pt x="164" y="244"/>
                  </a:lnTo>
                  <a:lnTo>
                    <a:pt x="190" y="244"/>
                  </a:lnTo>
                  <a:lnTo>
                    <a:pt x="190" y="75"/>
                  </a:lnTo>
                  <a:lnTo>
                    <a:pt x="190" y="75"/>
                  </a:lnTo>
                  <a:lnTo>
                    <a:pt x="189" y="58"/>
                  </a:lnTo>
                  <a:lnTo>
                    <a:pt x="186" y="42"/>
                  </a:lnTo>
                  <a:lnTo>
                    <a:pt x="185" y="35"/>
                  </a:lnTo>
                  <a:lnTo>
                    <a:pt x="182" y="29"/>
                  </a:lnTo>
                  <a:lnTo>
                    <a:pt x="179" y="24"/>
                  </a:lnTo>
                  <a:lnTo>
                    <a:pt x="176" y="18"/>
                  </a:lnTo>
                  <a:lnTo>
                    <a:pt x="171" y="15"/>
                  </a:lnTo>
                  <a:lnTo>
                    <a:pt x="165" y="11"/>
                  </a:lnTo>
                  <a:lnTo>
                    <a:pt x="159" y="8"/>
                  </a:lnTo>
                  <a:lnTo>
                    <a:pt x="153" y="5"/>
                  </a:lnTo>
                  <a:lnTo>
                    <a:pt x="144" y="3"/>
                  </a:lnTo>
                  <a:lnTo>
                    <a:pt x="136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5"/>
                  </a:lnTo>
                  <a:lnTo>
                    <a:pt x="68" y="9"/>
                  </a:lnTo>
                  <a:lnTo>
                    <a:pt x="56" y="14"/>
                  </a:lnTo>
                  <a:lnTo>
                    <a:pt x="45" y="21"/>
                  </a:lnTo>
                  <a:lnTo>
                    <a:pt x="34" y="2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CustomShape 32"/>
            <p:cNvSpPr/>
            <p:nvPr/>
          </p:nvSpPr>
          <p:spPr>
            <a:xfrm>
              <a:off x="1185120" y="7038360"/>
              <a:ext cx="54000" cy="75240"/>
            </a:xfrm>
            <a:custGeom>
              <a:avLst/>
              <a:gdLst/>
              <a:ahLst/>
              <a:cxnLst/>
              <a:rect l="l" t="t" r="r" b="b"/>
              <a:pathLst>
                <a:path w="143" h="202">
                  <a:moveTo>
                    <a:pt x="143" y="163"/>
                  </a:moveTo>
                  <a:lnTo>
                    <a:pt x="143" y="163"/>
                  </a:lnTo>
                  <a:lnTo>
                    <a:pt x="136" y="173"/>
                  </a:lnTo>
                  <a:lnTo>
                    <a:pt x="127" y="180"/>
                  </a:lnTo>
                  <a:lnTo>
                    <a:pt x="120" y="187"/>
                  </a:lnTo>
                  <a:lnTo>
                    <a:pt x="112" y="192"/>
                  </a:lnTo>
                  <a:lnTo>
                    <a:pt x="102" y="196"/>
                  </a:lnTo>
                  <a:lnTo>
                    <a:pt x="92" y="199"/>
                  </a:lnTo>
                  <a:lnTo>
                    <a:pt x="84" y="201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65" y="201"/>
                  </a:lnTo>
                  <a:lnTo>
                    <a:pt x="56" y="201"/>
                  </a:lnTo>
                  <a:lnTo>
                    <a:pt x="48" y="198"/>
                  </a:lnTo>
                  <a:lnTo>
                    <a:pt x="41" y="196"/>
                  </a:lnTo>
                  <a:lnTo>
                    <a:pt x="35" y="192"/>
                  </a:lnTo>
                  <a:lnTo>
                    <a:pt x="29" y="189"/>
                  </a:lnTo>
                  <a:lnTo>
                    <a:pt x="23" y="184"/>
                  </a:lnTo>
                  <a:lnTo>
                    <a:pt x="18" y="178"/>
                  </a:lnTo>
                  <a:lnTo>
                    <a:pt x="13" y="172"/>
                  </a:lnTo>
                  <a:lnTo>
                    <a:pt x="10" y="165"/>
                  </a:lnTo>
                  <a:lnTo>
                    <a:pt x="7" y="156"/>
                  </a:lnTo>
                  <a:lnTo>
                    <a:pt x="5" y="147"/>
                  </a:lnTo>
                  <a:lnTo>
                    <a:pt x="2" y="137"/>
                  </a:lnTo>
                  <a:lnTo>
                    <a:pt x="1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5"/>
                  </a:lnTo>
                  <a:lnTo>
                    <a:pt x="2" y="64"/>
                  </a:lnTo>
                  <a:lnTo>
                    <a:pt x="5" y="53"/>
                  </a:lnTo>
                  <a:lnTo>
                    <a:pt x="8" y="45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1" y="10"/>
                  </a:lnTo>
                  <a:lnTo>
                    <a:pt x="138" y="15"/>
                  </a:lnTo>
                  <a:lnTo>
                    <a:pt x="143" y="19"/>
                  </a:lnTo>
                  <a:lnTo>
                    <a:pt x="143" y="163"/>
                  </a:lnTo>
                  <a:lnTo>
                    <a:pt x="143" y="16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33"/>
            <p:cNvSpPr/>
            <p:nvPr/>
          </p:nvSpPr>
          <p:spPr>
            <a:xfrm>
              <a:off x="1174680" y="7001280"/>
              <a:ext cx="74160" cy="121680"/>
            </a:xfrm>
            <a:custGeom>
              <a:avLst/>
              <a:gdLst/>
              <a:ahLst/>
              <a:cxnLst/>
              <a:rect l="l" t="t" r="r" b="b"/>
              <a:pathLst>
                <a:path w="199" h="323">
                  <a:moveTo>
                    <a:pt x="174" y="289"/>
                  </a:moveTo>
                  <a:lnTo>
                    <a:pt x="176" y="289"/>
                  </a:lnTo>
                  <a:lnTo>
                    <a:pt x="178" y="319"/>
                  </a:lnTo>
                  <a:lnTo>
                    <a:pt x="199" y="319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65" y="87"/>
                  </a:lnTo>
                  <a:lnTo>
                    <a:pt x="158" y="84"/>
                  </a:lnTo>
                  <a:lnTo>
                    <a:pt x="150" y="80"/>
                  </a:lnTo>
                  <a:lnTo>
                    <a:pt x="142" y="79"/>
                  </a:lnTo>
                  <a:lnTo>
                    <a:pt x="125" y="75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95" y="75"/>
                  </a:lnTo>
                  <a:lnTo>
                    <a:pt x="83" y="77"/>
                  </a:lnTo>
                  <a:lnTo>
                    <a:pt x="72" y="79"/>
                  </a:lnTo>
                  <a:lnTo>
                    <a:pt x="62" y="83"/>
                  </a:lnTo>
                  <a:lnTo>
                    <a:pt x="52" y="86"/>
                  </a:lnTo>
                  <a:lnTo>
                    <a:pt x="44" y="91"/>
                  </a:lnTo>
                  <a:lnTo>
                    <a:pt x="35" y="97"/>
                  </a:lnTo>
                  <a:lnTo>
                    <a:pt x="28" y="104"/>
                  </a:lnTo>
                  <a:lnTo>
                    <a:pt x="21" y="113"/>
                  </a:lnTo>
                  <a:lnTo>
                    <a:pt x="16" y="122"/>
                  </a:lnTo>
                  <a:lnTo>
                    <a:pt x="11" y="132"/>
                  </a:lnTo>
                  <a:lnTo>
                    <a:pt x="6" y="143"/>
                  </a:lnTo>
                  <a:lnTo>
                    <a:pt x="4" y="156"/>
                  </a:lnTo>
                  <a:lnTo>
                    <a:pt x="2" y="169"/>
                  </a:lnTo>
                  <a:lnTo>
                    <a:pt x="0" y="18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15"/>
                  </a:lnTo>
                  <a:lnTo>
                    <a:pt x="2" y="229"/>
                  </a:lnTo>
                  <a:lnTo>
                    <a:pt x="3" y="242"/>
                  </a:lnTo>
                  <a:lnTo>
                    <a:pt x="6" y="254"/>
                  </a:lnTo>
                  <a:lnTo>
                    <a:pt x="9" y="265"/>
                  </a:lnTo>
                  <a:lnTo>
                    <a:pt x="14" y="276"/>
                  </a:lnTo>
                  <a:lnTo>
                    <a:pt x="18" y="284"/>
                  </a:lnTo>
                  <a:lnTo>
                    <a:pt x="24" y="293"/>
                  </a:lnTo>
                  <a:lnTo>
                    <a:pt x="30" y="300"/>
                  </a:lnTo>
                  <a:lnTo>
                    <a:pt x="38" y="306"/>
                  </a:lnTo>
                  <a:lnTo>
                    <a:pt x="46" y="311"/>
                  </a:lnTo>
                  <a:lnTo>
                    <a:pt x="54" y="315"/>
                  </a:lnTo>
                  <a:lnTo>
                    <a:pt x="64" y="319"/>
                  </a:lnTo>
                  <a:lnTo>
                    <a:pt x="74" y="321"/>
                  </a:lnTo>
                  <a:lnTo>
                    <a:pt x="86" y="323"/>
                  </a:lnTo>
                  <a:lnTo>
                    <a:pt x="96" y="323"/>
                  </a:lnTo>
                  <a:lnTo>
                    <a:pt x="96" y="323"/>
                  </a:lnTo>
                  <a:lnTo>
                    <a:pt x="107" y="323"/>
                  </a:lnTo>
                  <a:lnTo>
                    <a:pt x="118" y="320"/>
                  </a:lnTo>
                  <a:lnTo>
                    <a:pt x="128" y="318"/>
                  </a:lnTo>
                  <a:lnTo>
                    <a:pt x="138" y="315"/>
                  </a:lnTo>
                  <a:lnTo>
                    <a:pt x="148" y="311"/>
                  </a:lnTo>
                  <a:lnTo>
                    <a:pt x="156" y="305"/>
                  </a:lnTo>
                  <a:lnTo>
                    <a:pt x="166" y="297"/>
                  </a:lnTo>
                  <a:lnTo>
                    <a:pt x="174" y="289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CustomShape 34"/>
            <p:cNvSpPr/>
            <p:nvPr/>
          </p:nvSpPr>
          <p:spPr>
            <a:xfrm>
              <a:off x="1271880" y="7068960"/>
              <a:ext cx="52920" cy="8640"/>
            </a:xfrm>
            <a:custGeom>
              <a:avLst/>
              <a:gdLst/>
              <a:ahLst/>
              <a:cxnLst/>
              <a:rect l="l" t="t" r="r" b="b"/>
              <a:pathLst>
                <a:path w="140" h="24">
                  <a:moveTo>
                    <a:pt x="14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0" y="24"/>
                  </a:lnTo>
                  <a:lnTo>
                    <a:pt x="140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" name="CustomShape 35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" name="CustomShape 36"/>
            <p:cNvSpPr/>
            <p:nvPr/>
          </p:nvSpPr>
          <p:spPr>
            <a:xfrm>
              <a:off x="1401840" y="7001280"/>
              <a:ext cx="114840" cy="119520"/>
            </a:xfrm>
            <a:custGeom>
              <a:avLst/>
              <a:gdLst/>
              <a:ahLst/>
              <a:cxnLst/>
              <a:rect l="l" t="t" r="r" b="b"/>
              <a:pathLst>
                <a:path w="304" h="318">
                  <a:moveTo>
                    <a:pt x="304" y="205"/>
                  </a:moveTo>
                  <a:lnTo>
                    <a:pt x="304" y="113"/>
                  </a:lnTo>
                  <a:lnTo>
                    <a:pt x="304" y="113"/>
                  </a:lnTo>
                  <a:lnTo>
                    <a:pt x="304" y="108"/>
                  </a:lnTo>
                  <a:lnTo>
                    <a:pt x="302" y="96"/>
                  </a:lnTo>
                  <a:lnTo>
                    <a:pt x="297" y="78"/>
                  </a:lnTo>
                  <a:lnTo>
                    <a:pt x="293" y="67"/>
                  </a:lnTo>
                  <a:lnTo>
                    <a:pt x="289" y="56"/>
                  </a:lnTo>
                  <a:lnTo>
                    <a:pt x="283" y="46"/>
                  </a:lnTo>
                  <a:lnTo>
                    <a:pt x="275" y="36"/>
                  </a:lnTo>
                  <a:lnTo>
                    <a:pt x="266" y="26"/>
                  </a:lnTo>
                  <a:lnTo>
                    <a:pt x="255" y="18"/>
                  </a:lnTo>
                  <a:lnTo>
                    <a:pt x="243" y="11"/>
                  </a:lnTo>
                  <a:lnTo>
                    <a:pt x="227" y="5"/>
                  </a:lnTo>
                  <a:lnTo>
                    <a:pt x="210" y="1"/>
                  </a:lnTo>
                  <a:lnTo>
                    <a:pt x="190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6" y="20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7" y="48"/>
                  </a:lnTo>
                  <a:lnTo>
                    <a:pt x="10" y="61"/>
                  </a:lnTo>
                  <a:lnTo>
                    <a:pt x="5" y="77"/>
                  </a:lnTo>
                  <a:lnTo>
                    <a:pt x="2" y="93"/>
                  </a:lnTo>
                  <a:lnTo>
                    <a:pt x="0" y="113"/>
                  </a:lnTo>
                  <a:lnTo>
                    <a:pt x="0" y="318"/>
                  </a:lnTo>
                  <a:lnTo>
                    <a:pt x="190" y="318"/>
                  </a:lnTo>
                  <a:lnTo>
                    <a:pt x="190" y="318"/>
                  </a:lnTo>
                  <a:lnTo>
                    <a:pt x="195" y="318"/>
                  </a:lnTo>
                  <a:lnTo>
                    <a:pt x="208" y="317"/>
                  </a:lnTo>
                  <a:lnTo>
                    <a:pt x="226" y="312"/>
                  </a:lnTo>
                  <a:lnTo>
                    <a:pt x="237" y="308"/>
                  </a:lnTo>
                  <a:lnTo>
                    <a:pt x="248" y="303"/>
                  </a:lnTo>
                  <a:lnTo>
                    <a:pt x="257" y="297"/>
                  </a:lnTo>
                  <a:lnTo>
                    <a:pt x="268" y="289"/>
                  </a:lnTo>
                  <a:lnTo>
                    <a:pt x="278" y="281"/>
                  </a:lnTo>
                  <a:lnTo>
                    <a:pt x="286" y="269"/>
                  </a:lnTo>
                  <a:lnTo>
                    <a:pt x="293" y="257"/>
                  </a:lnTo>
                  <a:lnTo>
                    <a:pt x="299" y="241"/>
                  </a:lnTo>
                  <a:lnTo>
                    <a:pt x="303" y="224"/>
                  </a:lnTo>
                  <a:lnTo>
                    <a:pt x="304" y="205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37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38"/>
            <p:cNvSpPr/>
            <p:nvPr/>
          </p:nvSpPr>
          <p:spPr>
            <a:xfrm>
              <a:off x="1288800" y="7205760"/>
              <a:ext cx="11268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0" y="113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1" y="222"/>
                  </a:lnTo>
                  <a:lnTo>
                    <a:pt x="6" y="240"/>
                  </a:lnTo>
                  <a:lnTo>
                    <a:pt x="10" y="249"/>
                  </a:lnTo>
                  <a:lnTo>
                    <a:pt x="14" y="260"/>
                  </a:lnTo>
                  <a:lnTo>
                    <a:pt x="20" y="271"/>
                  </a:lnTo>
                  <a:lnTo>
                    <a:pt x="28" y="281"/>
                  </a:lnTo>
                  <a:lnTo>
                    <a:pt x="37" y="290"/>
                  </a:lnTo>
                  <a:lnTo>
                    <a:pt x="48" y="299"/>
                  </a:lnTo>
                  <a:lnTo>
                    <a:pt x="61" y="306"/>
                  </a:lnTo>
                  <a:lnTo>
                    <a:pt x="76" y="312"/>
                  </a:lnTo>
                  <a:lnTo>
                    <a:pt x="92" y="315"/>
                  </a:lnTo>
                  <a:lnTo>
                    <a:pt x="113" y="317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4" y="317"/>
                  </a:lnTo>
                  <a:lnTo>
                    <a:pt x="206" y="314"/>
                  </a:lnTo>
                  <a:lnTo>
                    <a:pt x="224" y="311"/>
                  </a:lnTo>
                  <a:lnTo>
                    <a:pt x="235" y="307"/>
                  </a:lnTo>
                  <a:lnTo>
                    <a:pt x="246" y="302"/>
                  </a:lnTo>
                  <a:lnTo>
                    <a:pt x="256" y="296"/>
                  </a:lnTo>
                  <a:lnTo>
                    <a:pt x="266" y="288"/>
                  </a:lnTo>
                  <a:lnTo>
                    <a:pt x="276" y="279"/>
                  </a:lnTo>
                  <a:lnTo>
                    <a:pt x="284" y="269"/>
                  </a:lnTo>
                  <a:lnTo>
                    <a:pt x="292" y="255"/>
                  </a:lnTo>
                  <a:lnTo>
                    <a:pt x="298" y="240"/>
                  </a:lnTo>
                  <a:lnTo>
                    <a:pt x="301" y="223"/>
                  </a:lnTo>
                  <a:lnTo>
                    <a:pt x="302" y="204"/>
                  </a:lnTo>
                  <a:lnTo>
                    <a:pt x="3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95" y="2"/>
                  </a:lnTo>
                  <a:lnTo>
                    <a:pt x="77" y="6"/>
                  </a:lnTo>
                  <a:lnTo>
                    <a:pt x="66" y="10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5" y="29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0" y="61"/>
                  </a:lnTo>
                  <a:lnTo>
                    <a:pt x="5" y="76"/>
                  </a:lnTo>
                  <a:lnTo>
                    <a:pt x="1" y="94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" name="CustomShape 39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  <a:close/>
                </a:path>
              </a:pathLst>
            </a:custGeom>
            <a:solidFill>
              <a:srgbClr val="CB1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40"/>
            <p:cNvSpPr/>
            <p:nvPr/>
          </p:nvSpPr>
          <p:spPr>
            <a:xfrm>
              <a:off x="1437120" y="7156080"/>
              <a:ext cx="113760" cy="119520"/>
            </a:xfrm>
            <a:custGeom>
              <a:avLst/>
              <a:gdLst/>
              <a:ahLst/>
              <a:cxnLst/>
              <a:rect l="l" t="t" r="r" b="b"/>
              <a:pathLst>
                <a:path w="302" h="317">
                  <a:moveTo>
                    <a:pt x="302" y="113"/>
                  </a:moveTo>
                  <a:lnTo>
                    <a:pt x="302" y="204"/>
                  </a:lnTo>
                  <a:lnTo>
                    <a:pt x="302" y="204"/>
                  </a:lnTo>
                  <a:lnTo>
                    <a:pt x="302" y="209"/>
                  </a:lnTo>
                  <a:lnTo>
                    <a:pt x="300" y="222"/>
                  </a:lnTo>
                  <a:lnTo>
                    <a:pt x="296" y="240"/>
                  </a:lnTo>
                  <a:lnTo>
                    <a:pt x="293" y="250"/>
                  </a:lnTo>
                  <a:lnTo>
                    <a:pt x="288" y="260"/>
                  </a:lnTo>
                  <a:lnTo>
                    <a:pt x="282" y="271"/>
                  </a:lnTo>
                  <a:lnTo>
                    <a:pt x="273" y="281"/>
                  </a:lnTo>
                  <a:lnTo>
                    <a:pt x="265" y="290"/>
                  </a:lnTo>
                  <a:lnTo>
                    <a:pt x="254" y="299"/>
                  </a:lnTo>
                  <a:lnTo>
                    <a:pt x="241" y="306"/>
                  </a:lnTo>
                  <a:lnTo>
                    <a:pt x="227" y="312"/>
                  </a:lnTo>
                  <a:lnTo>
                    <a:pt x="209" y="315"/>
                  </a:lnTo>
                  <a:lnTo>
                    <a:pt x="189" y="317"/>
                  </a:lnTo>
                  <a:lnTo>
                    <a:pt x="112" y="317"/>
                  </a:lnTo>
                  <a:lnTo>
                    <a:pt x="112" y="317"/>
                  </a:lnTo>
                  <a:lnTo>
                    <a:pt x="108" y="317"/>
                  </a:lnTo>
                  <a:lnTo>
                    <a:pt x="94" y="314"/>
                  </a:lnTo>
                  <a:lnTo>
                    <a:pt x="76" y="311"/>
                  </a:lnTo>
                  <a:lnTo>
                    <a:pt x="67" y="307"/>
                  </a:lnTo>
                  <a:lnTo>
                    <a:pt x="56" y="302"/>
                  </a:lnTo>
                  <a:lnTo>
                    <a:pt x="45" y="296"/>
                  </a:lnTo>
                  <a:lnTo>
                    <a:pt x="36" y="288"/>
                  </a:lnTo>
                  <a:lnTo>
                    <a:pt x="26" y="279"/>
                  </a:lnTo>
                  <a:lnTo>
                    <a:pt x="18" y="269"/>
                  </a:lnTo>
                  <a:lnTo>
                    <a:pt x="10" y="256"/>
                  </a:lnTo>
                  <a:lnTo>
                    <a:pt x="4" y="241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7" y="2"/>
                  </a:lnTo>
                  <a:lnTo>
                    <a:pt x="225" y="7"/>
                  </a:lnTo>
                  <a:lnTo>
                    <a:pt x="235" y="11"/>
                  </a:lnTo>
                  <a:lnTo>
                    <a:pt x="246" y="16"/>
                  </a:lnTo>
                  <a:lnTo>
                    <a:pt x="257" y="22"/>
                  </a:lnTo>
                  <a:lnTo>
                    <a:pt x="266" y="29"/>
                  </a:lnTo>
                  <a:lnTo>
                    <a:pt x="276" y="38"/>
                  </a:lnTo>
                  <a:lnTo>
                    <a:pt x="284" y="49"/>
                  </a:lnTo>
                  <a:lnTo>
                    <a:pt x="291" y="61"/>
                  </a:lnTo>
                  <a:lnTo>
                    <a:pt x="297" y="77"/>
                  </a:lnTo>
                  <a:lnTo>
                    <a:pt x="301" y="94"/>
                  </a:lnTo>
                  <a:lnTo>
                    <a:pt x="302" y="113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1" name="Group 41"/>
          <p:cNvGrpSpPr/>
          <p:nvPr/>
        </p:nvGrpSpPr>
        <p:grpSpPr>
          <a:xfrm>
            <a:off x="9513000" y="6826680"/>
            <a:ext cx="740520" cy="612720"/>
            <a:chOff x="9513000" y="6826680"/>
            <a:chExt cx="740520" cy="612720"/>
          </a:xfrm>
        </p:grpSpPr>
        <p:sp>
          <p:nvSpPr>
            <p:cNvPr id="692" name="CustomShape 42"/>
            <p:cNvSpPr/>
            <p:nvPr/>
          </p:nvSpPr>
          <p:spPr>
            <a:xfrm>
              <a:off x="9758520" y="71488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30" y="0"/>
                  </a:moveTo>
                  <a:lnTo>
                    <a:pt x="51" y="0"/>
                  </a:lnTo>
                  <a:lnTo>
                    <a:pt x="51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8D2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" name="CustomShape 43"/>
            <p:cNvSpPr/>
            <p:nvPr/>
          </p:nvSpPr>
          <p:spPr>
            <a:xfrm>
              <a:off x="9758520" y="7053480"/>
              <a:ext cx="18360" cy="95040"/>
            </a:xfrm>
            <a:custGeom>
              <a:avLst/>
              <a:gdLst/>
              <a:ahLst/>
              <a:cxnLst/>
              <a:rect l="l" t="t" r="r" b="b"/>
              <a:pathLst>
                <a:path w="51" h="292">
                  <a:moveTo>
                    <a:pt x="30" y="0"/>
                  </a:moveTo>
                  <a:lnTo>
                    <a:pt x="51" y="0"/>
                  </a:lnTo>
                  <a:lnTo>
                    <a:pt x="51" y="292"/>
                  </a:lnTo>
                  <a:lnTo>
                    <a:pt x="0" y="292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000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" name="CustomShape 44"/>
            <p:cNvSpPr/>
            <p:nvPr/>
          </p:nvSpPr>
          <p:spPr>
            <a:xfrm>
              <a:off x="9599760" y="6954480"/>
              <a:ext cx="126360" cy="102960"/>
            </a:xfrm>
            <a:custGeom>
              <a:avLst/>
              <a:gdLst/>
              <a:ahLst/>
              <a:cxnLst/>
              <a:rect l="l" t="t" r="r" b="b"/>
              <a:pathLst>
                <a:path w="340" h="316">
                  <a:moveTo>
                    <a:pt x="296" y="115"/>
                  </a:moveTo>
                  <a:lnTo>
                    <a:pt x="296" y="115"/>
                  </a:lnTo>
                  <a:lnTo>
                    <a:pt x="302" y="123"/>
                  </a:lnTo>
                  <a:lnTo>
                    <a:pt x="306" y="129"/>
                  </a:lnTo>
                  <a:lnTo>
                    <a:pt x="311" y="133"/>
                  </a:lnTo>
                  <a:lnTo>
                    <a:pt x="317" y="135"/>
                  </a:lnTo>
                  <a:lnTo>
                    <a:pt x="322" y="138"/>
                  </a:lnTo>
                  <a:lnTo>
                    <a:pt x="328" y="138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30" y="129"/>
                  </a:lnTo>
                  <a:lnTo>
                    <a:pt x="322" y="121"/>
                  </a:lnTo>
                  <a:lnTo>
                    <a:pt x="316" y="112"/>
                  </a:lnTo>
                  <a:lnTo>
                    <a:pt x="311" y="105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1" y="53"/>
                  </a:lnTo>
                  <a:lnTo>
                    <a:pt x="276" y="43"/>
                  </a:lnTo>
                  <a:lnTo>
                    <a:pt x="272" y="3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60" y="21"/>
                  </a:lnTo>
                  <a:lnTo>
                    <a:pt x="246" y="19"/>
                  </a:lnTo>
                  <a:lnTo>
                    <a:pt x="236" y="15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4" y="15"/>
                  </a:lnTo>
                  <a:lnTo>
                    <a:pt x="220" y="17"/>
                  </a:lnTo>
                  <a:lnTo>
                    <a:pt x="218" y="19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19" y="27"/>
                  </a:lnTo>
                  <a:lnTo>
                    <a:pt x="221" y="30"/>
                  </a:lnTo>
                  <a:lnTo>
                    <a:pt x="226" y="33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46" y="38"/>
                  </a:lnTo>
                  <a:lnTo>
                    <a:pt x="249" y="44"/>
                  </a:lnTo>
                  <a:lnTo>
                    <a:pt x="251" y="51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1" y="65"/>
                  </a:lnTo>
                  <a:lnTo>
                    <a:pt x="249" y="72"/>
                  </a:lnTo>
                  <a:lnTo>
                    <a:pt x="244" y="77"/>
                  </a:lnTo>
                  <a:lnTo>
                    <a:pt x="238" y="82"/>
                  </a:lnTo>
                  <a:lnTo>
                    <a:pt x="231" y="86"/>
                  </a:lnTo>
                  <a:lnTo>
                    <a:pt x="224" y="90"/>
                  </a:lnTo>
                  <a:lnTo>
                    <a:pt x="215" y="91"/>
                  </a:lnTo>
                  <a:lnTo>
                    <a:pt x="207" y="92"/>
                  </a:lnTo>
                  <a:lnTo>
                    <a:pt x="207" y="92"/>
                  </a:lnTo>
                  <a:lnTo>
                    <a:pt x="203" y="92"/>
                  </a:lnTo>
                  <a:lnTo>
                    <a:pt x="203" y="92"/>
                  </a:lnTo>
                  <a:lnTo>
                    <a:pt x="197" y="82"/>
                  </a:lnTo>
                  <a:lnTo>
                    <a:pt x="195" y="77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5" y="65"/>
                  </a:lnTo>
                  <a:lnTo>
                    <a:pt x="195" y="59"/>
                  </a:lnTo>
                  <a:lnTo>
                    <a:pt x="198" y="49"/>
                  </a:lnTo>
                  <a:lnTo>
                    <a:pt x="202" y="38"/>
                  </a:lnTo>
                  <a:lnTo>
                    <a:pt x="203" y="33"/>
                  </a:lnTo>
                  <a:lnTo>
                    <a:pt x="203" y="27"/>
                  </a:lnTo>
                  <a:lnTo>
                    <a:pt x="203" y="27"/>
                  </a:lnTo>
                  <a:lnTo>
                    <a:pt x="203" y="21"/>
                  </a:lnTo>
                  <a:lnTo>
                    <a:pt x="201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202" y="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1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0" y="2"/>
                  </a:lnTo>
                  <a:lnTo>
                    <a:pt x="183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2" y="2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2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6" y="17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7" y="21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5" y="21"/>
                  </a:lnTo>
                  <a:lnTo>
                    <a:pt x="159" y="24"/>
                  </a:lnTo>
                  <a:lnTo>
                    <a:pt x="162" y="27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49" y="32"/>
                  </a:lnTo>
                  <a:lnTo>
                    <a:pt x="143" y="31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40" y="33"/>
                  </a:lnTo>
                  <a:lnTo>
                    <a:pt x="142" y="35"/>
                  </a:lnTo>
                  <a:lnTo>
                    <a:pt x="146" y="37"/>
                  </a:lnTo>
                  <a:lnTo>
                    <a:pt x="146" y="37"/>
                  </a:lnTo>
                  <a:lnTo>
                    <a:pt x="159" y="39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5" y="43"/>
                  </a:lnTo>
                  <a:lnTo>
                    <a:pt x="162" y="45"/>
                  </a:lnTo>
                  <a:lnTo>
                    <a:pt x="162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2" y="44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2" y="44"/>
                  </a:lnTo>
                  <a:lnTo>
                    <a:pt x="147" y="49"/>
                  </a:lnTo>
                  <a:lnTo>
                    <a:pt x="153" y="53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48" y="72"/>
                  </a:lnTo>
                  <a:lnTo>
                    <a:pt x="142" y="81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25" y="91"/>
                  </a:lnTo>
                  <a:lnTo>
                    <a:pt x="117" y="90"/>
                  </a:lnTo>
                  <a:lnTo>
                    <a:pt x="109" y="86"/>
                  </a:lnTo>
                  <a:lnTo>
                    <a:pt x="102" y="82"/>
                  </a:lnTo>
                  <a:lnTo>
                    <a:pt x="96" y="77"/>
                  </a:lnTo>
                  <a:lnTo>
                    <a:pt x="93" y="72"/>
                  </a:lnTo>
                  <a:lnTo>
                    <a:pt x="89" y="6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9" y="51"/>
                  </a:lnTo>
                  <a:lnTo>
                    <a:pt x="91" y="44"/>
                  </a:lnTo>
                  <a:lnTo>
                    <a:pt x="95" y="38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4" y="33"/>
                  </a:lnTo>
                  <a:lnTo>
                    <a:pt x="119" y="30"/>
                  </a:lnTo>
                  <a:lnTo>
                    <a:pt x="123" y="27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3" y="19"/>
                  </a:lnTo>
                  <a:lnTo>
                    <a:pt x="121" y="17"/>
                  </a:lnTo>
                  <a:lnTo>
                    <a:pt x="118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05" y="15"/>
                  </a:lnTo>
                  <a:lnTo>
                    <a:pt x="94" y="19"/>
                  </a:lnTo>
                  <a:lnTo>
                    <a:pt x="82" y="21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0" y="35"/>
                  </a:lnTo>
                  <a:lnTo>
                    <a:pt x="64" y="43"/>
                  </a:lnTo>
                  <a:lnTo>
                    <a:pt x="59" y="53"/>
                  </a:lnTo>
                  <a:lnTo>
                    <a:pt x="57" y="62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5" y="112"/>
                  </a:lnTo>
                  <a:lnTo>
                    <a:pt x="19" y="121"/>
                  </a:lnTo>
                  <a:lnTo>
                    <a:pt x="1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3" y="138"/>
                  </a:lnTo>
                  <a:lnTo>
                    <a:pt x="18" y="138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4" y="129"/>
                  </a:lnTo>
                  <a:lnTo>
                    <a:pt x="40" y="123"/>
                  </a:lnTo>
                  <a:lnTo>
                    <a:pt x="45" y="115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3" y="102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0" y="152"/>
                  </a:lnTo>
                  <a:lnTo>
                    <a:pt x="24" y="160"/>
                  </a:lnTo>
                  <a:lnTo>
                    <a:pt x="16" y="170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18" y="178"/>
                  </a:lnTo>
                  <a:lnTo>
                    <a:pt x="24" y="177"/>
                  </a:lnTo>
                  <a:lnTo>
                    <a:pt x="29" y="176"/>
                  </a:lnTo>
                  <a:lnTo>
                    <a:pt x="34" y="172"/>
                  </a:lnTo>
                  <a:lnTo>
                    <a:pt x="40" y="169"/>
                  </a:lnTo>
                  <a:lnTo>
                    <a:pt x="45" y="163"/>
                  </a:lnTo>
                  <a:lnTo>
                    <a:pt x="51" y="156"/>
                  </a:lnTo>
                  <a:lnTo>
                    <a:pt x="73" y="117"/>
                  </a:lnTo>
                  <a:lnTo>
                    <a:pt x="73" y="117"/>
                  </a:lnTo>
                  <a:lnTo>
                    <a:pt x="79" y="123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2" y="183"/>
                  </a:lnTo>
                  <a:lnTo>
                    <a:pt x="35" y="192"/>
                  </a:lnTo>
                  <a:lnTo>
                    <a:pt x="28" y="200"/>
                  </a:lnTo>
                  <a:lnTo>
                    <a:pt x="17" y="210"/>
                  </a:lnTo>
                  <a:lnTo>
                    <a:pt x="17" y="210"/>
                  </a:lnTo>
                  <a:lnTo>
                    <a:pt x="29" y="208"/>
                  </a:lnTo>
                  <a:lnTo>
                    <a:pt x="35" y="208"/>
                  </a:lnTo>
                  <a:lnTo>
                    <a:pt x="40" y="206"/>
                  </a:lnTo>
                  <a:lnTo>
                    <a:pt x="46" y="204"/>
                  </a:lnTo>
                  <a:lnTo>
                    <a:pt x="51" y="200"/>
                  </a:lnTo>
                  <a:lnTo>
                    <a:pt x="55" y="194"/>
                  </a:lnTo>
                  <a:lnTo>
                    <a:pt x="61" y="186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101" y="138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7" y="208"/>
                  </a:lnTo>
                  <a:lnTo>
                    <a:pt x="51" y="217"/>
                  </a:lnTo>
                  <a:lnTo>
                    <a:pt x="42" y="225"/>
                  </a:lnTo>
                  <a:lnTo>
                    <a:pt x="33" y="235"/>
                  </a:lnTo>
                  <a:lnTo>
                    <a:pt x="33" y="235"/>
                  </a:lnTo>
                  <a:lnTo>
                    <a:pt x="45" y="234"/>
                  </a:lnTo>
                  <a:lnTo>
                    <a:pt x="49" y="234"/>
                  </a:lnTo>
                  <a:lnTo>
                    <a:pt x="55" y="231"/>
                  </a:lnTo>
                  <a:lnTo>
                    <a:pt x="60" y="229"/>
                  </a:lnTo>
                  <a:lnTo>
                    <a:pt x="65" y="225"/>
                  </a:lnTo>
                  <a:lnTo>
                    <a:pt x="71" y="219"/>
                  </a:lnTo>
                  <a:lnTo>
                    <a:pt x="76" y="211"/>
                  </a:lnTo>
                  <a:lnTo>
                    <a:pt x="118" y="145"/>
                  </a:lnTo>
                  <a:lnTo>
                    <a:pt x="118" y="145"/>
                  </a:lnTo>
                  <a:lnTo>
                    <a:pt x="125" y="148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3" y="229"/>
                  </a:lnTo>
                  <a:lnTo>
                    <a:pt x="67" y="237"/>
                  </a:lnTo>
                  <a:lnTo>
                    <a:pt x="59" y="247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61" y="255"/>
                  </a:lnTo>
                  <a:lnTo>
                    <a:pt x="67" y="254"/>
                  </a:lnTo>
                  <a:lnTo>
                    <a:pt x="72" y="253"/>
                  </a:lnTo>
                  <a:lnTo>
                    <a:pt x="78" y="249"/>
                  </a:lnTo>
                  <a:lnTo>
                    <a:pt x="83" y="246"/>
                  </a:lnTo>
                  <a:lnTo>
                    <a:pt x="88" y="240"/>
                  </a:lnTo>
                  <a:lnTo>
                    <a:pt x="94" y="23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4" y="153"/>
                  </a:lnTo>
                  <a:lnTo>
                    <a:pt x="144" y="153"/>
                  </a:lnTo>
                  <a:lnTo>
                    <a:pt x="147" y="159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75"/>
                  </a:lnTo>
                  <a:lnTo>
                    <a:pt x="144" y="183"/>
                  </a:lnTo>
                  <a:lnTo>
                    <a:pt x="141" y="192"/>
                  </a:lnTo>
                  <a:lnTo>
                    <a:pt x="136" y="200"/>
                  </a:lnTo>
                  <a:lnTo>
                    <a:pt x="131" y="208"/>
                  </a:lnTo>
                  <a:lnTo>
                    <a:pt x="125" y="216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25" y="229"/>
                  </a:lnTo>
                  <a:lnTo>
                    <a:pt x="125" y="229"/>
                  </a:lnTo>
                  <a:lnTo>
                    <a:pt x="120" y="237"/>
                  </a:lnTo>
                  <a:lnTo>
                    <a:pt x="115" y="246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95" y="259"/>
                  </a:lnTo>
                  <a:lnTo>
                    <a:pt x="84" y="258"/>
                  </a:lnTo>
                  <a:lnTo>
                    <a:pt x="84" y="258"/>
                  </a:lnTo>
                  <a:lnTo>
                    <a:pt x="79" y="259"/>
                  </a:lnTo>
                  <a:lnTo>
                    <a:pt x="78" y="260"/>
                  </a:lnTo>
                  <a:lnTo>
                    <a:pt x="77" y="262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77" y="270"/>
                  </a:lnTo>
                  <a:lnTo>
                    <a:pt x="78" y="273"/>
                  </a:lnTo>
                  <a:lnTo>
                    <a:pt x="81" y="276"/>
                  </a:lnTo>
                  <a:lnTo>
                    <a:pt x="83" y="278"/>
                  </a:lnTo>
                  <a:lnTo>
                    <a:pt x="83" y="278"/>
                  </a:lnTo>
                  <a:lnTo>
                    <a:pt x="84" y="276"/>
                  </a:lnTo>
                  <a:lnTo>
                    <a:pt x="87" y="273"/>
                  </a:lnTo>
                  <a:lnTo>
                    <a:pt x="90" y="272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0" y="279"/>
                  </a:lnTo>
                  <a:lnTo>
                    <a:pt x="87" y="285"/>
                  </a:lnTo>
                  <a:lnTo>
                    <a:pt x="85" y="288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5" y="295"/>
                  </a:lnTo>
                  <a:lnTo>
                    <a:pt x="88" y="298"/>
                  </a:lnTo>
                  <a:lnTo>
                    <a:pt x="91" y="301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298"/>
                  </a:lnTo>
                  <a:lnTo>
                    <a:pt x="96" y="298"/>
                  </a:lnTo>
                  <a:lnTo>
                    <a:pt x="97" y="294"/>
                  </a:lnTo>
                  <a:lnTo>
                    <a:pt x="100" y="290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94"/>
                  </a:lnTo>
                  <a:lnTo>
                    <a:pt x="107" y="300"/>
                  </a:lnTo>
                  <a:lnTo>
                    <a:pt x="108" y="302"/>
                  </a:lnTo>
                  <a:lnTo>
                    <a:pt x="111" y="303"/>
                  </a:lnTo>
                  <a:lnTo>
                    <a:pt x="115" y="304"/>
                  </a:lnTo>
                  <a:lnTo>
                    <a:pt x="115" y="304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0" y="297"/>
                  </a:lnTo>
                  <a:lnTo>
                    <a:pt x="119" y="294"/>
                  </a:lnTo>
                  <a:lnTo>
                    <a:pt x="118" y="290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8" y="278"/>
                  </a:lnTo>
                  <a:lnTo>
                    <a:pt x="118" y="278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24" y="272"/>
                  </a:lnTo>
                  <a:lnTo>
                    <a:pt x="124" y="272"/>
                  </a:lnTo>
                  <a:lnTo>
                    <a:pt x="131" y="272"/>
                  </a:lnTo>
                  <a:lnTo>
                    <a:pt x="136" y="273"/>
                  </a:lnTo>
                  <a:lnTo>
                    <a:pt x="138" y="276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4" y="272"/>
                  </a:lnTo>
                  <a:lnTo>
                    <a:pt x="147" y="26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7" y="262"/>
                  </a:lnTo>
                  <a:lnTo>
                    <a:pt x="146" y="260"/>
                  </a:lnTo>
                  <a:lnTo>
                    <a:pt x="143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4" y="259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30" y="250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1" y="242"/>
                  </a:lnTo>
                  <a:lnTo>
                    <a:pt x="146" y="247"/>
                  </a:lnTo>
                  <a:lnTo>
                    <a:pt x="146" y="247"/>
                  </a:lnTo>
                  <a:lnTo>
                    <a:pt x="146" y="241"/>
                  </a:lnTo>
                  <a:lnTo>
                    <a:pt x="148" y="232"/>
                  </a:lnTo>
                  <a:lnTo>
                    <a:pt x="152" y="224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8" y="226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54"/>
                  </a:lnTo>
                  <a:lnTo>
                    <a:pt x="158" y="266"/>
                  </a:lnTo>
                  <a:lnTo>
                    <a:pt x="155" y="276"/>
                  </a:lnTo>
                  <a:lnTo>
                    <a:pt x="153" y="285"/>
                  </a:lnTo>
                  <a:lnTo>
                    <a:pt x="149" y="292"/>
                  </a:lnTo>
                  <a:lnTo>
                    <a:pt x="144" y="298"/>
                  </a:lnTo>
                  <a:lnTo>
                    <a:pt x="140" y="303"/>
                  </a:lnTo>
                  <a:lnTo>
                    <a:pt x="134" y="306"/>
                  </a:lnTo>
                  <a:lnTo>
                    <a:pt x="134" y="306"/>
                  </a:lnTo>
                  <a:lnTo>
                    <a:pt x="136" y="308"/>
                  </a:lnTo>
                  <a:lnTo>
                    <a:pt x="138" y="310"/>
                  </a:lnTo>
                  <a:lnTo>
                    <a:pt x="142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9" y="312"/>
                  </a:lnTo>
                  <a:lnTo>
                    <a:pt x="153" y="308"/>
                  </a:lnTo>
                  <a:lnTo>
                    <a:pt x="159" y="300"/>
                  </a:lnTo>
                  <a:lnTo>
                    <a:pt x="159" y="300"/>
                  </a:lnTo>
                  <a:lnTo>
                    <a:pt x="164" y="309"/>
                  </a:lnTo>
                  <a:lnTo>
                    <a:pt x="167" y="314"/>
                  </a:lnTo>
                  <a:lnTo>
                    <a:pt x="168" y="315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2" y="315"/>
                  </a:lnTo>
                  <a:lnTo>
                    <a:pt x="174" y="314"/>
                  </a:lnTo>
                  <a:lnTo>
                    <a:pt x="178" y="309"/>
                  </a:lnTo>
                  <a:lnTo>
                    <a:pt x="183" y="300"/>
                  </a:lnTo>
                  <a:lnTo>
                    <a:pt x="183" y="300"/>
                  </a:lnTo>
                  <a:lnTo>
                    <a:pt x="188" y="308"/>
                  </a:lnTo>
                  <a:lnTo>
                    <a:pt x="191" y="312"/>
                  </a:lnTo>
                  <a:lnTo>
                    <a:pt x="196" y="313"/>
                  </a:lnTo>
                  <a:lnTo>
                    <a:pt x="196" y="313"/>
                  </a:lnTo>
                  <a:lnTo>
                    <a:pt x="200" y="313"/>
                  </a:lnTo>
                  <a:lnTo>
                    <a:pt x="202" y="310"/>
                  </a:lnTo>
                  <a:lnTo>
                    <a:pt x="206" y="308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1" y="303"/>
                  </a:lnTo>
                  <a:lnTo>
                    <a:pt x="196" y="298"/>
                  </a:lnTo>
                  <a:lnTo>
                    <a:pt x="191" y="292"/>
                  </a:lnTo>
                  <a:lnTo>
                    <a:pt x="189" y="285"/>
                  </a:lnTo>
                  <a:lnTo>
                    <a:pt x="185" y="276"/>
                  </a:lnTo>
                  <a:lnTo>
                    <a:pt x="184" y="266"/>
                  </a:lnTo>
                  <a:lnTo>
                    <a:pt x="183" y="254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3" y="22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9" y="224"/>
                  </a:lnTo>
                  <a:lnTo>
                    <a:pt x="192" y="232"/>
                  </a:lnTo>
                  <a:lnTo>
                    <a:pt x="195" y="241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200" y="242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12" y="250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08" y="259"/>
                  </a:lnTo>
                  <a:lnTo>
                    <a:pt x="201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5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4" y="265"/>
                  </a:lnTo>
                  <a:lnTo>
                    <a:pt x="194" y="268"/>
                  </a:lnTo>
                  <a:lnTo>
                    <a:pt x="196" y="272"/>
                  </a:lnTo>
                  <a:lnTo>
                    <a:pt x="202" y="277"/>
                  </a:lnTo>
                  <a:lnTo>
                    <a:pt x="202" y="277"/>
                  </a:lnTo>
                  <a:lnTo>
                    <a:pt x="203" y="276"/>
                  </a:lnTo>
                  <a:lnTo>
                    <a:pt x="206" y="273"/>
                  </a:lnTo>
                  <a:lnTo>
                    <a:pt x="210" y="272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2" y="290"/>
                  </a:lnTo>
                  <a:lnTo>
                    <a:pt x="222" y="294"/>
                  </a:lnTo>
                  <a:lnTo>
                    <a:pt x="220" y="297"/>
                  </a:lnTo>
                  <a:lnTo>
                    <a:pt x="218" y="301"/>
                  </a:lnTo>
                  <a:lnTo>
                    <a:pt x="218" y="301"/>
                  </a:lnTo>
                  <a:lnTo>
                    <a:pt x="220" y="303"/>
                  </a:lnTo>
                  <a:lnTo>
                    <a:pt x="222" y="303"/>
                  </a:lnTo>
                  <a:lnTo>
                    <a:pt x="225" y="304"/>
                  </a:lnTo>
                  <a:lnTo>
                    <a:pt x="225" y="304"/>
                  </a:lnTo>
                  <a:lnTo>
                    <a:pt x="231" y="303"/>
                  </a:lnTo>
                  <a:lnTo>
                    <a:pt x="232" y="302"/>
                  </a:lnTo>
                  <a:lnTo>
                    <a:pt x="233" y="300"/>
                  </a:lnTo>
                  <a:lnTo>
                    <a:pt x="234" y="29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2"/>
                  </a:lnTo>
                  <a:lnTo>
                    <a:pt x="236" y="282"/>
                  </a:lnTo>
                  <a:lnTo>
                    <a:pt x="242" y="290"/>
                  </a:lnTo>
                  <a:lnTo>
                    <a:pt x="244" y="294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4" y="302"/>
                  </a:lnTo>
                  <a:lnTo>
                    <a:pt x="249" y="301"/>
                  </a:lnTo>
                  <a:lnTo>
                    <a:pt x="252" y="298"/>
                  </a:lnTo>
                  <a:lnTo>
                    <a:pt x="255" y="295"/>
                  </a:lnTo>
                  <a:lnTo>
                    <a:pt x="256" y="291"/>
                  </a:lnTo>
                  <a:lnTo>
                    <a:pt x="256" y="291"/>
                  </a:lnTo>
                  <a:lnTo>
                    <a:pt x="256" y="288"/>
                  </a:lnTo>
                  <a:lnTo>
                    <a:pt x="254" y="285"/>
                  </a:lnTo>
                  <a:lnTo>
                    <a:pt x="250" y="279"/>
                  </a:lnTo>
                  <a:lnTo>
                    <a:pt x="242" y="271"/>
                  </a:lnTo>
                  <a:lnTo>
                    <a:pt x="242" y="271"/>
                  </a:lnTo>
                  <a:lnTo>
                    <a:pt x="243" y="271"/>
                  </a:lnTo>
                  <a:lnTo>
                    <a:pt x="243" y="271"/>
                  </a:lnTo>
                  <a:lnTo>
                    <a:pt x="250" y="272"/>
                  </a:lnTo>
                  <a:lnTo>
                    <a:pt x="255" y="273"/>
                  </a:lnTo>
                  <a:lnTo>
                    <a:pt x="257" y="276"/>
                  </a:lnTo>
                  <a:lnTo>
                    <a:pt x="258" y="278"/>
                  </a:lnTo>
                  <a:lnTo>
                    <a:pt x="258" y="278"/>
                  </a:lnTo>
                  <a:lnTo>
                    <a:pt x="261" y="276"/>
                  </a:lnTo>
                  <a:lnTo>
                    <a:pt x="262" y="273"/>
                  </a:lnTo>
                  <a:lnTo>
                    <a:pt x="263" y="270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4" y="262"/>
                  </a:lnTo>
                  <a:lnTo>
                    <a:pt x="263" y="260"/>
                  </a:lnTo>
                  <a:lnTo>
                    <a:pt x="261" y="259"/>
                  </a:lnTo>
                  <a:lnTo>
                    <a:pt x="257" y="258"/>
                  </a:lnTo>
                  <a:lnTo>
                    <a:pt x="257" y="258"/>
                  </a:lnTo>
                  <a:lnTo>
                    <a:pt x="246" y="259"/>
                  </a:lnTo>
                  <a:lnTo>
                    <a:pt x="236" y="260"/>
                  </a:lnTo>
                  <a:lnTo>
                    <a:pt x="236" y="260"/>
                  </a:lnTo>
                  <a:lnTo>
                    <a:pt x="225" y="246"/>
                  </a:lnTo>
                  <a:lnTo>
                    <a:pt x="220" y="237"/>
                  </a:lnTo>
                  <a:lnTo>
                    <a:pt x="216" y="229"/>
                  </a:lnTo>
                  <a:lnTo>
                    <a:pt x="216" y="229"/>
                  </a:lnTo>
                  <a:lnTo>
                    <a:pt x="225" y="230"/>
                  </a:lnTo>
                  <a:lnTo>
                    <a:pt x="225" y="230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16" y="216"/>
                  </a:lnTo>
                  <a:lnTo>
                    <a:pt x="209" y="208"/>
                  </a:lnTo>
                  <a:lnTo>
                    <a:pt x="204" y="200"/>
                  </a:lnTo>
                  <a:lnTo>
                    <a:pt x="200" y="192"/>
                  </a:lnTo>
                  <a:lnTo>
                    <a:pt x="197" y="183"/>
                  </a:lnTo>
                  <a:lnTo>
                    <a:pt x="195" y="17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59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7" y="152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52" y="240"/>
                  </a:lnTo>
                  <a:lnTo>
                    <a:pt x="258" y="246"/>
                  </a:lnTo>
                  <a:lnTo>
                    <a:pt x="263" y="249"/>
                  </a:lnTo>
                  <a:lnTo>
                    <a:pt x="268" y="253"/>
                  </a:lnTo>
                  <a:lnTo>
                    <a:pt x="274" y="254"/>
                  </a:lnTo>
                  <a:lnTo>
                    <a:pt x="279" y="255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81" y="247"/>
                  </a:lnTo>
                  <a:lnTo>
                    <a:pt x="273" y="237"/>
                  </a:lnTo>
                  <a:lnTo>
                    <a:pt x="267" y="229"/>
                  </a:lnTo>
                  <a:lnTo>
                    <a:pt x="262" y="223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45"/>
                  </a:lnTo>
                  <a:lnTo>
                    <a:pt x="264" y="211"/>
                  </a:lnTo>
                  <a:lnTo>
                    <a:pt x="264" y="211"/>
                  </a:lnTo>
                  <a:lnTo>
                    <a:pt x="270" y="219"/>
                  </a:lnTo>
                  <a:lnTo>
                    <a:pt x="275" y="225"/>
                  </a:lnTo>
                  <a:lnTo>
                    <a:pt x="280" y="229"/>
                  </a:lnTo>
                  <a:lnTo>
                    <a:pt x="286" y="231"/>
                  </a:lnTo>
                  <a:lnTo>
                    <a:pt x="291" y="234"/>
                  </a:lnTo>
                  <a:lnTo>
                    <a:pt x="297" y="234"/>
                  </a:lnTo>
                  <a:lnTo>
                    <a:pt x="309" y="235"/>
                  </a:lnTo>
                  <a:lnTo>
                    <a:pt x="309" y="235"/>
                  </a:lnTo>
                  <a:lnTo>
                    <a:pt x="299" y="225"/>
                  </a:lnTo>
                  <a:lnTo>
                    <a:pt x="291" y="217"/>
                  </a:lnTo>
                  <a:lnTo>
                    <a:pt x="285" y="208"/>
                  </a:lnTo>
                  <a:lnTo>
                    <a:pt x="280" y="201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46" y="134"/>
                  </a:lnTo>
                  <a:lnTo>
                    <a:pt x="279" y="186"/>
                  </a:lnTo>
                  <a:lnTo>
                    <a:pt x="279" y="186"/>
                  </a:lnTo>
                  <a:lnTo>
                    <a:pt x="285" y="194"/>
                  </a:lnTo>
                  <a:lnTo>
                    <a:pt x="290" y="200"/>
                  </a:lnTo>
                  <a:lnTo>
                    <a:pt x="296" y="204"/>
                  </a:lnTo>
                  <a:lnTo>
                    <a:pt x="300" y="206"/>
                  </a:lnTo>
                  <a:lnTo>
                    <a:pt x="305" y="208"/>
                  </a:lnTo>
                  <a:lnTo>
                    <a:pt x="31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14" y="200"/>
                  </a:lnTo>
                  <a:lnTo>
                    <a:pt x="305" y="192"/>
                  </a:lnTo>
                  <a:lnTo>
                    <a:pt x="299" y="183"/>
                  </a:lnTo>
                  <a:lnTo>
                    <a:pt x="294" y="176"/>
                  </a:lnTo>
                  <a:lnTo>
                    <a:pt x="261" y="123"/>
                  </a:lnTo>
                  <a:lnTo>
                    <a:pt x="261" y="123"/>
                  </a:lnTo>
                  <a:lnTo>
                    <a:pt x="267" y="117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96" y="163"/>
                  </a:lnTo>
                  <a:lnTo>
                    <a:pt x="302" y="169"/>
                  </a:lnTo>
                  <a:lnTo>
                    <a:pt x="306" y="172"/>
                  </a:lnTo>
                  <a:lnTo>
                    <a:pt x="311" y="176"/>
                  </a:lnTo>
                  <a:lnTo>
                    <a:pt x="317" y="177"/>
                  </a:lnTo>
                  <a:lnTo>
                    <a:pt x="322" y="178"/>
                  </a:lnTo>
                  <a:lnTo>
                    <a:pt x="334" y="178"/>
                  </a:lnTo>
                  <a:lnTo>
                    <a:pt x="334" y="178"/>
                  </a:lnTo>
                  <a:lnTo>
                    <a:pt x="324" y="170"/>
                  </a:lnTo>
                  <a:lnTo>
                    <a:pt x="316" y="160"/>
                  </a:lnTo>
                  <a:lnTo>
                    <a:pt x="310" y="152"/>
                  </a:lnTo>
                  <a:lnTo>
                    <a:pt x="306" y="146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2" y="93"/>
                  </a:lnTo>
                  <a:lnTo>
                    <a:pt x="296" y="115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5" y="59"/>
                  </a:lnTo>
                  <a:lnTo>
                    <a:pt x="76" y="53"/>
                  </a:lnTo>
                  <a:lnTo>
                    <a:pt x="81" y="43"/>
                  </a:lnTo>
                  <a:lnTo>
                    <a:pt x="85" y="3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9" y="37"/>
                  </a:lnTo>
                  <a:lnTo>
                    <a:pt x="85" y="43"/>
                  </a:lnTo>
                  <a:lnTo>
                    <a:pt x="82" y="50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2" y="68"/>
                  </a:lnTo>
                  <a:lnTo>
                    <a:pt x="85" y="77"/>
                  </a:lnTo>
                  <a:lnTo>
                    <a:pt x="90" y="84"/>
                  </a:lnTo>
                  <a:lnTo>
                    <a:pt x="97" y="91"/>
                  </a:lnTo>
                  <a:lnTo>
                    <a:pt x="105" y="96"/>
                  </a:lnTo>
                  <a:lnTo>
                    <a:pt x="114" y="100"/>
                  </a:lnTo>
                  <a:lnTo>
                    <a:pt x="125" y="103"/>
                  </a:lnTo>
                  <a:lnTo>
                    <a:pt x="136" y="104"/>
                  </a:lnTo>
                  <a:lnTo>
                    <a:pt x="136" y="104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4" y="120"/>
                  </a:lnTo>
                  <a:lnTo>
                    <a:pt x="112" y="116"/>
                  </a:lnTo>
                  <a:lnTo>
                    <a:pt x="101" y="110"/>
                  </a:lnTo>
                  <a:lnTo>
                    <a:pt x="93" y="103"/>
                  </a:lnTo>
                  <a:lnTo>
                    <a:pt x="84" y="94"/>
                  </a:lnTo>
                  <a:lnTo>
                    <a:pt x="78" y="85"/>
                  </a:lnTo>
                  <a:lnTo>
                    <a:pt x="75" y="75"/>
                  </a:lnTo>
                  <a:lnTo>
                    <a:pt x="73" y="65"/>
                  </a:lnTo>
                  <a:lnTo>
                    <a:pt x="73" y="65"/>
                  </a:lnTo>
                  <a:close/>
                  <a:moveTo>
                    <a:pt x="118" y="262"/>
                  </a:moveTo>
                  <a:lnTo>
                    <a:pt x="118" y="264"/>
                  </a:lnTo>
                  <a:lnTo>
                    <a:pt x="119" y="264"/>
                  </a:lnTo>
                  <a:lnTo>
                    <a:pt x="119" y="264"/>
                  </a:lnTo>
                  <a:lnTo>
                    <a:pt x="130" y="262"/>
                  </a:lnTo>
                  <a:lnTo>
                    <a:pt x="136" y="262"/>
                  </a:lnTo>
                  <a:lnTo>
                    <a:pt x="136" y="262"/>
                  </a:lnTo>
                  <a:lnTo>
                    <a:pt x="140" y="262"/>
                  </a:lnTo>
                  <a:lnTo>
                    <a:pt x="140" y="262"/>
                  </a:lnTo>
                  <a:lnTo>
                    <a:pt x="143" y="262"/>
                  </a:lnTo>
                  <a:lnTo>
                    <a:pt x="143" y="264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2" y="268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6" y="270"/>
                  </a:lnTo>
                  <a:lnTo>
                    <a:pt x="134" y="268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14" y="270"/>
                  </a:lnTo>
                  <a:lnTo>
                    <a:pt x="114" y="270"/>
                  </a:lnTo>
                  <a:lnTo>
                    <a:pt x="113" y="270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4" y="278"/>
                  </a:lnTo>
                  <a:lnTo>
                    <a:pt x="114" y="280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5" y="294"/>
                  </a:lnTo>
                  <a:lnTo>
                    <a:pt x="117" y="297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5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1" y="297"/>
                  </a:lnTo>
                  <a:lnTo>
                    <a:pt x="109" y="292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108" y="277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2" y="280"/>
                  </a:lnTo>
                  <a:lnTo>
                    <a:pt x="97" y="285"/>
                  </a:lnTo>
                  <a:lnTo>
                    <a:pt x="94" y="292"/>
                  </a:lnTo>
                  <a:lnTo>
                    <a:pt x="93" y="298"/>
                  </a:lnTo>
                  <a:lnTo>
                    <a:pt x="93" y="298"/>
                  </a:lnTo>
                  <a:lnTo>
                    <a:pt x="90" y="295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9" y="288"/>
                  </a:lnTo>
                  <a:lnTo>
                    <a:pt x="93" y="283"/>
                  </a:lnTo>
                  <a:lnTo>
                    <a:pt x="101" y="273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88" y="268"/>
                  </a:lnTo>
                  <a:lnTo>
                    <a:pt x="84" y="271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81" y="268"/>
                  </a:lnTo>
                  <a:lnTo>
                    <a:pt x="79" y="265"/>
                  </a:lnTo>
                  <a:lnTo>
                    <a:pt x="79" y="265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2" y="261"/>
                  </a:lnTo>
                  <a:lnTo>
                    <a:pt x="83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97" y="262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07" y="264"/>
                  </a:lnTo>
                  <a:lnTo>
                    <a:pt x="117" y="250"/>
                  </a:lnTo>
                  <a:lnTo>
                    <a:pt x="124" y="238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5" y="229"/>
                  </a:lnTo>
                  <a:lnTo>
                    <a:pt x="136" y="230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25" y="250"/>
                  </a:lnTo>
                  <a:lnTo>
                    <a:pt x="121" y="258"/>
                  </a:lnTo>
                  <a:lnTo>
                    <a:pt x="118" y="262"/>
                  </a:lnTo>
                  <a:lnTo>
                    <a:pt x="118" y="262"/>
                  </a:lnTo>
                  <a:close/>
                  <a:moveTo>
                    <a:pt x="208" y="228"/>
                  </a:moveTo>
                  <a:lnTo>
                    <a:pt x="208" y="228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6" y="238"/>
                  </a:lnTo>
                  <a:lnTo>
                    <a:pt x="224" y="25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234" y="264"/>
                  </a:lnTo>
                  <a:lnTo>
                    <a:pt x="234" y="264"/>
                  </a:lnTo>
                  <a:lnTo>
                    <a:pt x="244" y="262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58" y="261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0" y="268"/>
                  </a:lnTo>
                  <a:lnTo>
                    <a:pt x="258" y="272"/>
                  </a:lnTo>
                  <a:lnTo>
                    <a:pt x="258" y="272"/>
                  </a:lnTo>
                  <a:lnTo>
                    <a:pt x="256" y="271"/>
                  </a:lnTo>
                  <a:lnTo>
                    <a:pt x="252" y="268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36" y="268"/>
                  </a:lnTo>
                  <a:lnTo>
                    <a:pt x="236" y="268"/>
                  </a:lnTo>
                  <a:lnTo>
                    <a:pt x="234" y="270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49" y="283"/>
                  </a:lnTo>
                  <a:lnTo>
                    <a:pt x="251" y="288"/>
                  </a:lnTo>
                  <a:lnTo>
                    <a:pt x="252" y="291"/>
                  </a:lnTo>
                  <a:lnTo>
                    <a:pt x="252" y="291"/>
                  </a:lnTo>
                  <a:lnTo>
                    <a:pt x="251" y="295"/>
                  </a:lnTo>
                  <a:lnTo>
                    <a:pt x="248" y="298"/>
                  </a:lnTo>
                  <a:lnTo>
                    <a:pt x="248" y="298"/>
                  </a:lnTo>
                  <a:lnTo>
                    <a:pt x="246" y="292"/>
                  </a:lnTo>
                  <a:lnTo>
                    <a:pt x="243" y="285"/>
                  </a:lnTo>
                  <a:lnTo>
                    <a:pt x="238" y="280"/>
                  </a:lnTo>
                  <a:lnTo>
                    <a:pt x="233" y="274"/>
                  </a:lnTo>
                  <a:lnTo>
                    <a:pt x="232" y="274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2" y="284"/>
                  </a:lnTo>
                  <a:lnTo>
                    <a:pt x="232" y="284"/>
                  </a:lnTo>
                  <a:lnTo>
                    <a:pt x="231" y="292"/>
                  </a:lnTo>
                  <a:lnTo>
                    <a:pt x="231" y="297"/>
                  </a:lnTo>
                  <a:lnTo>
                    <a:pt x="228" y="300"/>
                  </a:lnTo>
                  <a:lnTo>
                    <a:pt x="225" y="301"/>
                  </a:lnTo>
                  <a:lnTo>
                    <a:pt x="225" y="301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5" y="297"/>
                  </a:lnTo>
                  <a:lnTo>
                    <a:pt x="226" y="294"/>
                  </a:lnTo>
                  <a:lnTo>
                    <a:pt x="226" y="284"/>
                  </a:lnTo>
                  <a:lnTo>
                    <a:pt x="226" y="280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7" y="271"/>
                  </a:lnTo>
                  <a:lnTo>
                    <a:pt x="227" y="270"/>
                  </a:lnTo>
                  <a:lnTo>
                    <a:pt x="226" y="270"/>
                  </a:lnTo>
                  <a:lnTo>
                    <a:pt x="226" y="270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08" y="268"/>
                  </a:lnTo>
                  <a:lnTo>
                    <a:pt x="204" y="270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198" y="268"/>
                  </a:lnTo>
                  <a:lnTo>
                    <a:pt x="197" y="265"/>
                  </a:lnTo>
                  <a:lnTo>
                    <a:pt x="197" y="265"/>
                  </a:lnTo>
                  <a:lnTo>
                    <a:pt x="197" y="264"/>
                  </a:lnTo>
                  <a:lnTo>
                    <a:pt x="198" y="262"/>
                  </a:lnTo>
                  <a:lnTo>
                    <a:pt x="201" y="262"/>
                  </a:lnTo>
                  <a:lnTo>
                    <a:pt x="201" y="262"/>
                  </a:lnTo>
                  <a:lnTo>
                    <a:pt x="206" y="262"/>
                  </a:lnTo>
                  <a:lnTo>
                    <a:pt x="206" y="262"/>
                  </a:lnTo>
                  <a:lnTo>
                    <a:pt x="212" y="262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0" y="258"/>
                  </a:lnTo>
                  <a:lnTo>
                    <a:pt x="215" y="250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4" y="230"/>
                  </a:lnTo>
                  <a:lnTo>
                    <a:pt x="206" y="229"/>
                  </a:lnTo>
                  <a:lnTo>
                    <a:pt x="208" y="228"/>
                  </a:lnTo>
                  <a:lnTo>
                    <a:pt x="208" y="228"/>
                  </a:lnTo>
                  <a:close/>
                  <a:moveTo>
                    <a:pt x="170" y="35"/>
                  </a:moveTo>
                  <a:lnTo>
                    <a:pt x="170" y="35"/>
                  </a:lnTo>
                  <a:lnTo>
                    <a:pt x="167" y="29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47" y="18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0" y="14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40" y="9"/>
                  </a:lnTo>
                  <a:lnTo>
                    <a:pt x="141" y="7"/>
                  </a:lnTo>
                  <a:lnTo>
                    <a:pt x="144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9" y="7"/>
                  </a:lnTo>
                  <a:lnTo>
                    <a:pt x="162" y="9"/>
                  </a:lnTo>
                  <a:lnTo>
                    <a:pt x="166" y="11"/>
                  </a:lnTo>
                  <a:lnTo>
                    <a:pt x="170" y="13"/>
                  </a:lnTo>
                  <a:lnTo>
                    <a:pt x="171" y="17"/>
                  </a:lnTo>
                  <a:lnTo>
                    <a:pt x="172" y="20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30"/>
                  </a:lnTo>
                  <a:lnTo>
                    <a:pt x="170" y="35"/>
                  </a:lnTo>
                  <a:lnTo>
                    <a:pt x="170" y="35"/>
                  </a:lnTo>
                  <a:close/>
                  <a:moveTo>
                    <a:pt x="177" y="20"/>
                  </a:moveTo>
                  <a:lnTo>
                    <a:pt x="177" y="20"/>
                  </a:lnTo>
                  <a:lnTo>
                    <a:pt x="176" y="15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74" y="8"/>
                  </a:lnTo>
                  <a:lnTo>
                    <a:pt x="176" y="7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78" y="11"/>
                  </a:lnTo>
                  <a:lnTo>
                    <a:pt x="178" y="13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0" y="14"/>
                  </a:lnTo>
                  <a:lnTo>
                    <a:pt x="183" y="12"/>
                  </a:lnTo>
                  <a:lnTo>
                    <a:pt x="183" y="9"/>
                  </a:lnTo>
                  <a:lnTo>
                    <a:pt x="183" y="9"/>
                  </a:lnTo>
                  <a:lnTo>
                    <a:pt x="185" y="11"/>
                  </a:lnTo>
                  <a:lnTo>
                    <a:pt x="186" y="13"/>
                  </a:lnTo>
                  <a:lnTo>
                    <a:pt x="186" y="14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2" y="20"/>
                  </a:lnTo>
                  <a:lnTo>
                    <a:pt x="179" y="20"/>
                  </a:lnTo>
                  <a:lnTo>
                    <a:pt x="177" y="20"/>
                  </a:lnTo>
                  <a:lnTo>
                    <a:pt x="177" y="20"/>
                  </a:lnTo>
                  <a:close/>
                  <a:moveTo>
                    <a:pt x="206" y="121"/>
                  </a:moveTo>
                  <a:lnTo>
                    <a:pt x="206" y="121"/>
                  </a:lnTo>
                  <a:lnTo>
                    <a:pt x="207" y="110"/>
                  </a:lnTo>
                  <a:lnTo>
                    <a:pt x="207" y="110"/>
                  </a:lnTo>
                  <a:lnTo>
                    <a:pt x="206" y="104"/>
                  </a:lnTo>
                  <a:lnTo>
                    <a:pt x="206" y="104"/>
                  </a:lnTo>
                  <a:lnTo>
                    <a:pt x="216" y="103"/>
                  </a:lnTo>
                  <a:lnTo>
                    <a:pt x="227" y="100"/>
                  </a:lnTo>
                  <a:lnTo>
                    <a:pt x="236" y="96"/>
                  </a:lnTo>
                  <a:lnTo>
                    <a:pt x="244" y="90"/>
                  </a:lnTo>
                  <a:lnTo>
                    <a:pt x="251" y="84"/>
                  </a:lnTo>
                  <a:lnTo>
                    <a:pt x="256" y="75"/>
                  </a:lnTo>
                  <a:lnTo>
                    <a:pt x="260" y="67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58" y="50"/>
                  </a:lnTo>
                  <a:lnTo>
                    <a:pt x="256" y="43"/>
                  </a:lnTo>
                  <a:lnTo>
                    <a:pt x="251" y="37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5" y="36"/>
                  </a:lnTo>
                  <a:lnTo>
                    <a:pt x="261" y="43"/>
                  </a:lnTo>
                  <a:lnTo>
                    <a:pt x="266" y="53"/>
                  </a:lnTo>
                  <a:lnTo>
                    <a:pt x="267" y="59"/>
                  </a:lnTo>
                  <a:lnTo>
                    <a:pt x="267" y="65"/>
                  </a:lnTo>
                  <a:lnTo>
                    <a:pt x="267" y="65"/>
                  </a:lnTo>
                  <a:lnTo>
                    <a:pt x="266" y="75"/>
                  </a:lnTo>
                  <a:lnTo>
                    <a:pt x="262" y="85"/>
                  </a:lnTo>
                  <a:lnTo>
                    <a:pt x="256" y="94"/>
                  </a:lnTo>
                  <a:lnTo>
                    <a:pt x="249" y="103"/>
                  </a:lnTo>
                  <a:lnTo>
                    <a:pt x="239" y="110"/>
                  </a:lnTo>
                  <a:lnTo>
                    <a:pt x="230" y="115"/>
                  </a:lnTo>
                  <a:lnTo>
                    <a:pt x="218" y="118"/>
                  </a:lnTo>
                  <a:lnTo>
                    <a:pt x="206" y="121"/>
                  </a:lnTo>
                  <a:lnTo>
                    <a:pt x="206" y="12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" name="CustomShape 45"/>
            <p:cNvSpPr/>
            <p:nvPr/>
          </p:nvSpPr>
          <p:spPr>
            <a:xfrm>
              <a:off x="9758520" y="6959160"/>
              <a:ext cx="18360" cy="93960"/>
            </a:xfrm>
            <a:custGeom>
              <a:avLst/>
              <a:gdLst/>
              <a:ahLst/>
              <a:cxnLst/>
              <a:rect l="l" t="t" r="r" b="b"/>
              <a:pathLst>
                <a:path w="51" h="290">
                  <a:moveTo>
                    <a:pt x="51" y="0"/>
                  </a:moveTo>
                  <a:lnTo>
                    <a:pt x="51" y="290"/>
                  </a:lnTo>
                  <a:lnTo>
                    <a:pt x="30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" name="CustomShape 46"/>
            <p:cNvSpPr/>
            <p:nvPr/>
          </p:nvSpPr>
          <p:spPr>
            <a:xfrm>
              <a:off x="9817200" y="6958440"/>
              <a:ext cx="23040" cy="37800"/>
            </a:xfrm>
            <a:custGeom>
              <a:avLst/>
              <a:gdLst/>
              <a:ahLst/>
              <a:cxnLst/>
              <a:rect l="l" t="t" r="r" b="b"/>
              <a:pathLst>
                <a:path w="65" h="118">
                  <a:moveTo>
                    <a:pt x="65" y="86"/>
                  </a:moveTo>
                  <a:lnTo>
                    <a:pt x="65" y="86"/>
                  </a:lnTo>
                  <a:lnTo>
                    <a:pt x="64" y="94"/>
                  </a:lnTo>
                  <a:lnTo>
                    <a:pt x="62" y="100"/>
                  </a:lnTo>
                  <a:lnTo>
                    <a:pt x="60" y="10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2" y="114"/>
                  </a:lnTo>
                  <a:lnTo>
                    <a:pt x="46" y="116"/>
                  </a:lnTo>
                  <a:lnTo>
                    <a:pt x="38" y="117"/>
                  </a:lnTo>
                  <a:lnTo>
                    <a:pt x="29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0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1" y="15"/>
                  </a:lnTo>
                  <a:lnTo>
                    <a:pt x="62" y="21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1" y="3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9"/>
                  </a:lnTo>
                  <a:lnTo>
                    <a:pt x="54" y="53"/>
                  </a:lnTo>
                  <a:lnTo>
                    <a:pt x="49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50" y="57"/>
                  </a:lnTo>
                  <a:lnTo>
                    <a:pt x="55" y="60"/>
                  </a:lnTo>
                  <a:lnTo>
                    <a:pt x="58" y="63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4" y="74"/>
                  </a:lnTo>
                  <a:lnTo>
                    <a:pt x="65" y="86"/>
                  </a:lnTo>
                  <a:lnTo>
                    <a:pt x="65" y="86"/>
                  </a:lnTo>
                  <a:close/>
                  <a:moveTo>
                    <a:pt x="49" y="30"/>
                  </a:moveTo>
                  <a:lnTo>
                    <a:pt x="49" y="30"/>
                  </a:lnTo>
                  <a:lnTo>
                    <a:pt x="48" y="25"/>
                  </a:lnTo>
                  <a:lnTo>
                    <a:pt x="47" y="20"/>
                  </a:lnTo>
                  <a:lnTo>
                    <a:pt x="46" y="18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7" y="12"/>
                  </a:lnTo>
                  <a:lnTo>
                    <a:pt x="28" y="11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34" y="51"/>
                  </a:lnTo>
                  <a:lnTo>
                    <a:pt x="37" y="50"/>
                  </a:lnTo>
                  <a:lnTo>
                    <a:pt x="41" y="48"/>
                  </a:lnTo>
                  <a:lnTo>
                    <a:pt x="43" y="45"/>
                  </a:lnTo>
                  <a:lnTo>
                    <a:pt x="46" y="43"/>
                  </a:lnTo>
                  <a:lnTo>
                    <a:pt x="48" y="39"/>
                  </a:lnTo>
                  <a:lnTo>
                    <a:pt x="49" y="30"/>
                  </a:lnTo>
                  <a:lnTo>
                    <a:pt x="49" y="30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49" y="75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38" y="63"/>
                  </a:lnTo>
                  <a:lnTo>
                    <a:pt x="35" y="62"/>
                  </a:lnTo>
                  <a:lnTo>
                    <a:pt x="29" y="62"/>
                  </a:lnTo>
                  <a:lnTo>
                    <a:pt x="14" y="62"/>
                  </a:lnTo>
                  <a:lnTo>
                    <a:pt x="14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7" y="105"/>
                  </a:lnTo>
                  <a:lnTo>
                    <a:pt x="41" y="104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7" y="99"/>
                  </a:lnTo>
                  <a:lnTo>
                    <a:pt x="49" y="96"/>
                  </a:lnTo>
                  <a:lnTo>
                    <a:pt x="50" y="91"/>
                  </a:lnTo>
                  <a:lnTo>
                    <a:pt x="50" y="85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" name="CustomShape 47"/>
            <p:cNvSpPr/>
            <p:nvPr/>
          </p:nvSpPr>
          <p:spPr>
            <a:xfrm>
              <a:off x="984852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7" h="84">
                  <a:moveTo>
                    <a:pt x="57" y="82"/>
                  </a:moveTo>
                  <a:lnTo>
                    <a:pt x="44" y="8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39" y="76"/>
                  </a:lnTo>
                  <a:lnTo>
                    <a:pt x="34" y="80"/>
                  </a:lnTo>
                  <a:lnTo>
                    <a:pt x="29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2"/>
                  </a:lnTo>
                  <a:lnTo>
                    <a:pt x="12" y="81"/>
                  </a:lnTo>
                  <a:lnTo>
                    <a:pt x="9" y="80"/>
                  </a:lnTo>
                  <a:lnTo>
                    <a:pt x="6" y="76"/>
                  </a:lnTo>
                  <a:lnTo>
                    <a:pt x="4" y="73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61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7" y="69"/>
                  </a:lnTo>
                  <a:lnTo>
                    <a:pt x="20" y="72"/>
                  </a:lnTo>
                  <a:lnTo>
                    <a:pt x="22" y="73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30" y="73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9" y="68"/>
                  </a:lnTo>
                  <a:lnTo>
                    <a:pt x="40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7" y="82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" name="CustomShape 48"/>
            <p:cNvSpPr/>
            <p:nvPr/>
          </p:nvSpPr>
          <p:spPr>
            <a:xfrm>
              <a:off x="987840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3" y="35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49"/>
            <p:cNvSpPr/>
            <p:nvPr/>
          </p:nvSpPr>
          <p:spPr>
            <a:xfrm>
              <a:off x="9907200" y="6958440"/>
              <a:ext cx="20880" cy="38880"/>
            </a:xfrm>
            <a:custGeom>
              <a:avLst/>
              <a:gdLst/>
              <a:ahLst/>
              <a:cxnLst/>
              <a:rect l="l" t="t" r="r" b="b"/>
              <a:pathLst>
                <a:path w="57" h="120">
                  <a:moveTo>
                    <a:pt x="57" y="118"/>
                  </a:moveTo>
                  <a:lnTo>
                    <a:pt x="45" y="11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2" y="114"/>
                  </a:lnTo>
                  <a:lnTo>
                    <a:pt x="37" y="116"/>
                  </a:lnTo>
                  <a:lnTo>
                    <a:pt x="32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19" y="118"/>
                  </a:lnTo>
                  <a:lnTo>
                    <a:pt x="13" y="116"/>
                  </a:lnTo>
                  <a:lnTo>
                    <a:pt x="8" y="11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3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8" y="42"/>
                  </a:lnTo>
                  <a:lnTo>
                    <a:pt x="13" y="37"/>
                  </a:lnTo>
                  <a:lnTo>
                    <a:pt x="19" y="35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1" y="35"/>
                  </a:lnTo>
                  <a:lnTo>
                    <a:pt x="37" y="36"/>
                  </a:lnTo>
                  <a:lnTo>
                    <a:pt x="40" y="39"/>
                  </a:lnTo>
                  <a:lnTo>
                    <a:pt x="44" y="43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7" y="118"/>
                  </a:lnTo>
                  <a:lnTo>
                    <a:pt x="57" y="118"/>
                  </a:lnTo>
                  <a:close/>
                  <a:moveTo>
                    <a:pt x="44" y="78"/>
                  </a:moveTo>
                  <a:lnTo>
                    <a:pt x="44" y="78"/>
                  </a:lnTo>
                  <a:lnTo>
                    <a:pt x="44" y="63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49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4" y="63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4" y="90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8" y="104"/>
                  </a:lnTo>
                  <a:lnTo>
                    <a:pt x="21" y="108"/>
                  </a:lnTo>
                  <a:lnTo>
                    <a:pt x="24" y="109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3" y="109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4" y="91"/>
                  </a:lnTo>
                  <a:lnTo>
                    <a:pt x="44" y="78"/>
                  </a:lnTo>
                  <a:lnTo>
                    <a:pt x="44" y="7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" name="CustomShape 50"/>
            <p:cNvSpPr/>
            <p:nvPr/>
          </p:nvSpPr>
          <p:spPr>
            <a:xfrm>
              <a:off x="993600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33" y="76"/>
                  </a:lnTo>
                  <a:lnTo>
                    <a:pt x="38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4" y="83"/>
                  </a:lnTo>
                  <a:lnTo>
                    <a:pt x="39" y="85"/>
                  </a:lnTo>
                  <a:lnTo>
                    <a:pt x="33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5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4" y="18"/>
                  </a:lnTo>
                  <a:lnTo>
                    <a:pt x="55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2" y="27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5" y="2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CustomShape 51"/>
            <p:cNvSpPr/>
            <p:nvPr/>
          </p:nvSpPr>
          <p:spPr>
            <a:xfrm>
              <a:off x="996264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0" h="87">
                  <a:moveTo>
                    <a:pt x="50" y="63"/>
                  </a:moveTo>
                  <a:lnTo>
                    <a:pt x="50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7" y="77"/>
                  </a:lnTo>
                  <a:lnTo>
                    <a:pt x="44" y="81"/>
                  </a:lnTo>
                  <a:lnTo>
                    <a:pt x="41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9" y="85"/>
                  </a:lnTo>
                  <a:lnTo>
                    <a:pt x="13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2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6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49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18"/>
                  </a:lnTo>
                  <a:lnTo>
                    <a:pt x="33" y="14"/>
                  </a:lnTo>
                  <a:lnTo>
                    <a:pt x="30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7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0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CustomShape 52"/>
            <p:cNvSpPr/>
            <p:nvPr/>
          </p:nvSpPr>
          <p:spPr>
            <a:xfrm>
              <a:off x="9988200" y="6969240"/>
              <a:ext cx="34200" cy="27000"/>
            </a:xfrm>
            <a:custGeom>
              <a:avLst/>
              <a:gdLst/>
              <a:ahLst/>
              <a:cxnLst/>
              <a:rect l="l" t="t" r="r" b="b"/>
              <a:pathLst>
                <a:path w="92" h="85">
                  <a:moveTo>
                    <a:pt x="92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57" y="16"/>
                  </a:lnTo>
                  <a:lnTo>
                    <a:pt x="53" y="23"/>
                  </a:lnTo>
                  <a:lnTo>
                    <a:pt x="53" y="33"/>
                  </a:lnTo>
                  <a:lnTo>
                    <a:pt x="53" y="85"/>
                  </a:lnTo>
                  <a:lnTo>
                    <a:pt x="40" y="8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6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2"/>
                  </a:lnTo>
                  <a:lnTo>
                    <a:pt x="81" y="3"/>
                  </a:lnTo>
                  <a:lnTo>
                    <a:pt x="84" y="5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2" y="29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CustomShape 53"/>
            <p:cNvSpPr/>
            <p:nvPr/>
          </p:nvSpPr>
          <p:spPr>
            <a:xfrm>
              <a:off x="10031400" y="695844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CustomShape 54"/>
            <p:cNvSpPr/>
            <p:nvPr/>
          </p:nvSpPr>
          <p:spPr>
            <a:xfrm>
              <a:off x="10044720" y="696924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85"/>
                  </a:moveTo>
                  <a:lnTo>
                    <a:pt x="43" y="8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3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4" y="35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21"/>
                  </a:lnTo>
                  <a:lnTo>
                    <a:pt x="56" y="27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CustomShape 55"/>
            <p:cNvSpPr/>
            <p:nvPr/>
          </p:nvSpPr>
          <p:spPr>
            <a:xfrm>
              <a:off x="100749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CustomShape 56"/>
            <p:cNvSpPr/>
            <p:nvPr/>
          </p:nvSpPr>
          <p:spPr>
            <a:xfrm>
              <a:off x="10087200" y="696924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8" y="77"/>
                  </a:lnTo>
                  <a:lnTo>
                    <a:pt x="44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6" y="73"/>
                  </a:lnTo>
                  <a:lnTo>
                    <a:pt x="20" y="77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7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58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8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6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CustomShape 57"/>
            <p:cNvSpPr/>
            <p:nvPr/>
          </p:nvSpPr>
          <p:spPr>
            <a:xfrm>
              <a:off x="10109160" y="696312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2" y="103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0" y="22"/>
                  </a:lnTo>
                  <a:lnTo>
                    <a:pt x="40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CustomShape 58"/>
            <p:cNvSpPr/>
            <p:nvPr/>
          </p:nvSpPr>
          <p:spPr>
            <a:xfrm>
              <a:off x="10129320" y="696924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46"/>
                  </a:moveTo>
                  <a:lnTo>
                    <a:pt x="13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7"/>
                  </a:lnTo>
                  <a:lnTo>
                    <a:pt x="43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5" y="65"/>
                  </a:lnTo>
                  <a:lnTo>
                    <a:pt x="54" y="71"/>
                  </a:lnTo>
                  <a:lnTo>
                    <a:pt x="52" y="76"/>
                  </a:lnTo>
                  <a:lnTo>
                    <a:pt x="49" y="79"/>
                  </a:lnTo>
                  <a:lnTo>
                    <a:pt x="46" y="83"/>
                  </a:lnTo>
                  <a:lnTo>
                    <a:pt x="41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0" y="85"/>
                  </a:lnTo>
                  <a:lnTo>
                    <a:pt x="14" y="84"/>
                  </a:lnTo>
                  <a:lnTo>
                    <a:pt x="8" y="8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9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9" y="8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5" y="18"/>
                  </a:lnTo>
                  <a:lnTo>
                    <a:pt x="56" y="24"/>
                  </a:lnTo>
                  <a:lnTo>
                    <a:pt x="56" y="42"/>
                  </a:lnTo>
                  <a:lnTo>
                    <a:pt x="56" y="4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3" y="27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4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19" y="14"/>
                  </a:lnTo>
                  <a:lnTo>
                    <a:pt x="16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" name="CustomShape 59"/>
            <p:cNvSpPr/>
            <p:nvPr/>
          </p:nvSpPr>
          <p:spPr>
            <a:xfrm>
              <a:off x="10158120" y="696924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4"/>
                  </a:moveTo>
                  <a:lnTo>
                    <a:pt x="35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4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" name="CustomShape 60"/>
            <p:cNvSpPr/>
            <p:nvPr/>
          </p:nvSpPr>
          <p:spPr>
            <a:xfrm>
              <a:off x="10175760" y="695844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3" y="117"/>
                  </a:moveTo>
                  <a:lnTo>
                    <a:pt x="0" y="1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" name="CustomShape 61"/>
            <p:cNvSpPr/>
            <p:nvPr/>
          </p:nvSpPr>
          <p:spPr>
            <a:xfrm>
              <a:off x="10190160" y="696996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6" y="82"/>
                  </a:lnTo>
                  <a:lnTo>
                    <a:pt x="12" y="81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0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CustomShape 62"/>
            <p:cNvSpPr/>
            <p:nvPr/>
          </p:nvSpPr>
          <p:spPr>
            <a:xfrm>
              <a:off x="10220400" y="6969240"/>
              <a:ext cx="33120" cy="27000"/>
            </a:xfrm>
            <a:custGeom>
              <a:avLst/>
              <a:gdLst/>
              <a:ahLst/>
              <a:cxnLst/>
              <a:rect l="l" t="t" r="r" b="b"/>
              <a:pathLst>
                <a:path w="91" h="85">
                  <a:moveTo>
                    <a:pt x="91" y="85"/>
                  </a:moveTo>
                  <a:lnTo>
                    <a:pt x="78" y="85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5" y="16"/>
                  </a:lnTo>
                  <a:lnTo>
                    <a:pt x="53" y="23"/>
                  </a:lnTo>
                  <a:lnTo>
                    <a:pt x="51" y="33"/>
                  </a:lnTo>
                  <a:lnTo>
                    <a:pt x="51" y="85"/>
                  </a:lnTo>
                  <a:lnTo>
                    <a:pt x="39" y="8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3" y="12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6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8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3"/>
                  </a:lnTo>
                  <a:lnTo>
                    <a:pt x="84" y="5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9" y="11"/>
                  </a:lnTo>
                  <a:lnTo>
                    <a:pt x="90" y="16"/>
                  </a:lnTo>
                  <a:lnTo>
                    <a:pt x="91" y="29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" name="CustomShape 63"/>
            <p:cNvSpPr/>
            <p:nvPr/>
          </p:nvSpPr>
          <p:spPr>
            <a:xfrm>
              <a:off x="981288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26" y="38"/>
                  </a:lnTo>
                  <a:lnTo>
                    <a:pt x="40" y="38"/>
                  </a:lnTo>
                  <a:lnTo>
                    <a:pt x="40" y="47"/>
                  </a:lnTo>
                  <a:lnTo>
                    <a:pt x="26" y="47"/>
                  </a:lnTo>
                  <a:lnTo>
                    <a:pt x="26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" name="CustomShape 64"/>
            <p:cNvSpPr/>
            <p:nvPr/>
          </p:nvSpPr>
          <p:spPr>
            <a:xfrm>
              <a:off x="9834120" y="70272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2"/>
                  </a:moveTo>
                  <a:lnTo>
                    <a:pt x="42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3" y="80"/>
                  </a:lnTo>
                  <a:lnTo>
                    <a:pt x="27" y="8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17" y="84"/>
                  </a:lnTo>
                  <a:lnTo>
                    <a:pt x="12" y="82"/>
                  </a:lnTo>
                  <a:lnTo>
                    <a:pt x="8" y="80"/>
                  </a:lnTo>
                  <a:lnTo>
                    <a:pt x="5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1" y="73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9" y="64"/>
                  </a:lnTo>
                  <a:lnTo>
                    <a:pt x="41" y="60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8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" name="CustomShape 65"/>
            <p:cNvSpPr/>
            <p:nvPr/>
          </p:nvSpPr>
          <p:spPr>
            <a:xfrm>
              <a:off x="9837360" y="7015320"/>
              <a:ext cx="14040" cy="4680"/>
            </a:xfrm>
            <a:custGeom>
              <a:avLst/>
              <a:gdLst/>
              <a:ahLst/>
              <a:cxnLst/>
              <a:rect l="l" t="t" r="r" b="b"/>
              <a:pathLst>
                <a:path w="39" h="15">
                  <a:moveTo>
                    <a:pt x="39" y="15"/>
                  </a:moveTo>
                  <a:lnTo>
                    <a:pt x="25" y="1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15"/>
                  </a:lnTo>
                  <a:close/>
                  <a:moveTo>
                    <a:pt x="1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" name="CustomShape 66"/>
            <p:cNvSpPr/>
            <p:nvPr/>
          </p:nvSpPr>
          <p:spPr>
            <a:xfrm>
              <a:off x="9864000" y="702612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5" h="85">
                  <a:moveTo>
                    <a:pt x="35" y="13"/>
                  </a:moveTo>
                  <a:lnTo>
                    <a:pt x="35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4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" name="CustomShape 67"/>
            <p:cNvSpPr/>
            <p:nvPr/>
          </p:nvSpPr>
          <p:spPr>
            <a:xfrm>
              <a:off x="9893880" y="7015320"/>
              <a:ext cx="47520" cy="37800"/>
            </a:xfrm>
            <a:custGeom>
              <a:avLst/>
              <a:gdLst/>
              <a:ahLst/>
              <a:cxnLst/>
              <a:rect l="l" t="t" r="r" b="b"/>
              <a:pathLst>
                <a:path w="129" h="118">
                  <a:moveTo>
                    <a:pt x="129" y="0"/>
                  </a:moveTo>
                  <a:lnTo>
                    <a:pt x="103" y="118"/>
                  </a:lnTo>
                  <a:lnTo>
                    <a:pt x="86" y="118"/>
                  </a:lnTo>
                  <a:lnTo>
                    <a:pt x="65" y="14"/>
                  </a:lnTo>
                  <a:lnTo>
                    <a:pt x="43" y="118"/>
                  </a:lnTo>
                  <a:lnTo>
                    <a:pt x="26" y="11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103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95" y="103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CustomShape 68"/>
            <p:cNvSpPr/>
            <p:nvPr/>
          </p:nvSpPr>
          <p:spPr>
            <a:xfrm>
              <a:off x="9946080" y="7015320"/>
              <a:ext cx="5040" cy="37800"/>
            </a:xfrm>
            <a:custGeom>
              <a:avLst/>
              <a:gdLst/>
              <a:ahLst/>
              <a:cxnLst/>
              <a:rect l="l" t="t" r="r" b="b"/>
              <a:pathLst>
                <a:path w="15" h="117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close/>
                  <a:moveTo>
                    <a:pt x="15" y="117"/>
                  </a:moveTo>
                  <a:lnTo>
                    <a:pt x="2" y="117"/>
                  </a:lnTo>
                  <a:lnTo>
                    <a:pt x="2" y="35"/>
                  </a:lnTo>
                  <a:lnTo>
                    <a:pt x="15" y="35"/>
                  </a:lnTo>
                  <a:lnTo>
                    <a:pt x="15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CustomShape 69"/>
            <p:cNvSpPr/>
            <p:nvPr/>
          </p:nvSpPr>
          <p:spPr>
            <a:xfrm>
              <a:off x="9960480" y="7026120"/>
              <a:ext cx="12960" cy="27000"/>
            </a:xfrm>
            <a:custGeom>
              <a:avLst/>
              <a:gdLst/>
              <a:ahLst/>
              <a:cxnLst/>
              <a:rect l="l" t="t" r="r" b="b"/>
              <a:pathLst>
                <a:path w="36" h="85">
                  <a:moveTo>
                    <a:pt x="36" y="13"/>
                  </a:moveTo>
                  <a:lnTo>
                    <a:pt x="36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5"/>
                  </a:lnTo>
                  <a:lnTo>
                    <a:pt x="1" y="85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6" y="13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CustomShape 70"/>
            <p:cNvSpPr/>
            <p:nvPr/>
          </p:nvSpPr>
          <p:spPr>
            <a:xfrm>
              <a:off x="9975960" y="7020360"/>
              <a:ext cx="14040" cy="33120"/>
            </a:xfrm>
            <a:custGeom>
              <a:avLst/>
              <a:gdLst/>
              <a:ahLst/>
              <a:cxnLst/>
              <a:rect l="l" t="t" r="r" b="b"/>
              <a:pathLst>
                <a:path w="39" h="104">
                  <a:moveTo>
                    <a:pt x="39" y="104"/>
                  </a:moveTo>
                  <a:lnTo>
                    <a:pt x="39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3" y="97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39" y="22"/>
                  </a:lnTo>
                  <a:lnTo>
                    <a:pt x="39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9" y="94"/>
                  </a:lnTo>
                  <a:lnTo>
                    <a:pt x="39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" name="CustomShape 71"/>
            <p:cNvSpPr/>
            <p:nvPr/>
          </p:nvSpPr>
          <p:spPr>
            <a:xfrm>
              <a:off x="9995040" y="7026120"/>
              <a:ext cx="18360" cy="28080"/>
            </a:xfrm>
            <a:custGeom>
              <a:avLst/>
              <a:gdLst/>
              <a:ahLst/>
              <a:cxnLst/>
              <a:rect l="l" t="t" r="r" b="b"/>
              <a:pathLst>
                <a:path w="51" h="87">
                  <a:moveTo>
                    <a:pt x="51" y="63"/>
                  </a:moveTo>
                  <a:lnTo>
                    <a:pt x="51" y="63"/>
                  </a:lnTo>
                  <a:lnTo>
                    <a:pt x="51" y="69"/>
                  </a:lnTo>
                  <a:lnTo>
                    <a:pt x="50" y="73"/>
                  </a:lnTo>
                  <a:lnTo>
                    <a:pt x="47" y="77"/>
                  </a:lnTo>
                  <a:lnTo>
                    <a:pt x="45" y="81"/>
                  </a:lnTo>
                  <a:lnTo>
                    <a:pt x="40" y="83"/>
                  </a:lnTo>
                  <a:lnTo>
                    <a:pt x="36" y="85"/>
                  </a:lnTo>
                  <a:lnTo>
                    <a:pt x="30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8" y="87"/>
                  </a:lnTo>
                  <a:lnTo>
                    <a:pt x="14" y="85"/>
                  </a:lnTo>
                  <a:lnTo>
                    <a:pt x="9" y="83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0"/>
                  </a:lnTo>
                  <a:lnTo>
                    <a:pt x="17" y="75"/>
                  </a:lnTo>
                  <a:lnTo>
                    <a:pt x="21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6" y="70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6" y="59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9" y="51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1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18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7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40" y="4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51"/>
                  </a:lnTo>
                  <a:lnTo>
                    <a:pt x="50" y="54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CustomShape 72"/>
            <p:cNvSpPr/>
            <p:nvPr/>
          </p:nvSpPr>
          <p:spPr>
            <a:xfrm>
              <a:off x="1001952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59"/>
                  </a:moveTo>
                  <a:lnTo>
                    <a:pt x="56" y="59"/>
                  </a:lnTo>
                  <a:lnTo>
                    <a:pt x="54" y="66"/>
                  </a:lnTo>
                  <a:lnTo>
                    <a:pt x="53" y="71"/>
                  </a:lnTo>
                  <a:lnTo>
                    <a:pt x="52" y="76"/>
                  </a:lnTo>
                  <a:lnTo>
                    <a:pt x="48" y="79"/>
                  </a:lnTo>
                  <a:lnTo>
                    <a:pt x="45" y="83"/>
                  </a:lnTo>
                  <a:lnTo>
                    <a:pt x="40" y="85"/>
                  </a:lnTo>
                  <a:lnTo>
                    <a:pt x="35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1" y="87"/>
                  </a:lnTo>
                  <a:lnTo>
                    <a:pt x="15" y="84"/>
                  </a:lnTo>
                  <a:lnTo>
                    <a:pt x="9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6" y="4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8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30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59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8" y="75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1" y="66"/>
                  </a:lnTo>
                  <a:lnTo>
                    <a:pt x="42" y="59"/>
                  </a:lnTo>
                  <a:lnTo>
                    <a:pt x="56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CustomShape 73"/>
            <p:cNvSpPr/>
            <p:nvPr/>
          </p:nvSpPr>
          <p:spPr>
            <a:xfrm>
              <a:off x="10047240" y="701532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42" y="11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6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8" y="48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1" y="45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13" y="68"/>
                  </a:lnTo>
                  <a:lnTo>
                    <a:pt x="13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7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51" y="44"/>
                  </a:lnTo>
                  <a:lnTo>
                    <a:pt x="54" y="49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CustomShape 74"/>
            <p:cNvSpPr/>
            <p:nvPr/>
          </p:nvSpPr>
          <p:spPr>
            <a:xfrm>
              <a:off x="10073880" y="702612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7">
                  <a:moveTo>
                    <a:pt x="56" y="85"/>
                  </a:moveTo>
                  <a:lnTo>
                    <a:pt x="43" y="85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40" y="79"/>
                  </a:lnTo>
                  <a:lnTo>
                    <a:pt x="34" y="83"/>
                  </a:lnTo>
                  <a:lnTo>
                    <a:pt x="28" y="85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7" y="85"/>
                  </a:lnTo>
                  <a:lnTo>
                    <a:pt x="12" y="84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4" y="47"/>
                  </a:lnTo>
                  <a:lnTo>
                    <a:pt x="7" y="4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9" y="36"/>
                  </a:lnTo>
                  <a:lnTo>
                    <a:pt x="25" y="35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6" y="85"/>
                  </a:lnTo>
                  <a:lnTo>
                    <a:pt x="56" y="85"/>
                  </a:lnTo>
                  <a:close/>
                  <a:moveTo>
                    <a:pt x="43" y="53"/>
                  </a:moveTo>
                  <a:lnTo>
                    <a:pt x="43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28" y="45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7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30" y="77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CustomShape 75"/>
            <p:cNvSpPr/>
            <p:nvPr/>
          </p:nvSpPr>
          <p:spPr>
            <a:xfrm>
              <a:off x="10100520" y="7014240"/>
              <a:ext cx="15120" cy="38880"/>
            </a:xfrm>
            <a:custGeom>
              <a:avLst/>
              <a:gdLst/>
              <a:ahLst/>
              <a:cxnLst/>
              <a:rect l="l" t="t" r="r" b="b"/>
              <a:pathLst>
                <a:path w="40" h="120">
                  <a:moveTo>
                    <a:pt x="40" y="11"/>
                  </a:moveTo>
                  <a:lnTo>
                    <a:pt x="40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20"/>
                  </a:lnTo>
                  <a:lnTo>
                    <a:pt x="25" y="26"/>
                  </a:lnTo>
                  <a:lnTo>
                    <a:pt x="25" y="38"/>
                  </a:lnTo>
                  <a:lnTo>
                    <a:pt x="38" y="38"/>
                  </a:lnTo>
                  <a:lnTo>
                    <a:pt x="38" y="47"/>
                  </a:lnTo>
                  <a:lnTo>
                    <a:pt x="25" y="47"/>
                  </a:lnTo>
                  <a:lnTo>
                    <a:pt x="25" y="120"/>
                  </a:lnTo>
                  <a:lnTo>
                    <a:pt x="12" y="12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1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CustomShape 76"/>
            <p:cNvSpPr/>
            <p:nvPr/>
          </p:nvSpPr>
          <p:spPr>
            <a:xfrm>
              <a:off x="10118160" y="7020360"/>
              <a:ext cx="15120" cy="33120"/>
            </a:xfrm>
            <a:custGeom>
              <a:avLst/>
              <a:gdLst/>
              <a:ahLst/>
              <a:cxnLst/>
              <a:rect l="l" t="t" r="r" b="b"/>
              <a:pathLst>
                <a:path w="41" h="104">
                  <a:moveTo>
                    <a:pt x="41" y="104"/>
                  </a:moveTo>
                  <a:lnTo>
                    <a:pt x="4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1" y="103"/>
                  </a:lnTo>
                  <a:lnTo>
                    <a:pt x="18" y="102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7"/>
                  </a:lnTo>
                  <a:lnTo>
                    <a:pt x="13" y="94"/>
                  </a:lnTo>
                  <a:lnTo>
                    <a:pt x="13" y="84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6"/>
                  </a:lnTo>
                  <a:lnTo>
                    <a:pt x="25" y="0"/>
                  </a:lnTo>
                  <a:lnTo>
                    <a:pt x="25" y="22"/>
                  </a:lnTo>
                  <a:lnTo>
                    <a:pt x="41" y="22"/>
                  </a:lnTo>
                  <a:lnTo>
                    <a:pt x="41" y="31"/>
                  </a:lnTo>
                  <a:lnTo>
                    <a:pt x="25" y="31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30" y="94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1" y="9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CustomShape 77"/>
            <p:cNvSpPr/>
            <p:nvPr/>
          </p:nvSpPr>
          <p:spPr>
            <a:xfrm>
              <a:off x="9816120" y="708408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3"/>
                  </a:moveTo>
                  <a:lnTo>
                    <a:pt x="43" y="83"/>
                  </a:lnTo>
                  <a:lnTo>
                    <a:pt x="43" y="72"/>
                  </a:lnTo>
                  <a:lnTo>
                    <a:pt x="43" y="72"/>
                  </a:lnTo>
                  <a:lnTo>
                    <a:pt x="39" y="77"/>
                  </a:lnTo>
                  <a:lnTo>
                    <a:pt x="34" y="82"/>
                  </a:lnTo>
                  <a:lnTo>
                    <a:pt x="28" y="83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3" y="83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6" y="71"/>
                  </a:lnTo>
                  <a:lnTo>
                    <a:pt x="19" y="72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30" y="75"/>
                  </a:lnTo>
                  <a:lnTo>
                    <a:pt x="33" y="74"/>
                  </a:lnTo>
                  <a:lnTo>
                    <a:pt x="36" y="71"/>
                  </a:lnTo>
                  <a:lnTo>
                    <a:pt x="38" y="69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3" y="51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83"/>
                  </a:lnTo>
                  <a:lnTo>
                    <a:pt x="56" y="8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" name="CustomShape 78"/>
            <p:cNvSpPr/>
            <p:nvPr/>
          </p:nvSpPr>
          <p:spPr>
            <a:xfrm>
              <a:off x="984492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6" h="84">
                  <a:moveTo>
                    <a:pt x="56" y="84"/>
                  </a:moveTo>
                  <a:lnTo>
                    <a:pt x="43" y="84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2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1" y="13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5"/>
                  </a:lnTo>
                  <a:lnTo>
                    <a:pt x="14" y="34"/>
                  </a:lnTo>
                  <a:lnTo>
                    <a:pt x="14" y="84"/>
                  </a:lnTo>
                  <a:lnTo>
                    <a:pt x="1" y="8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7" y="7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4" y="10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79"/>
            <p:cNvSpPr/>
            <p:nvPr/>
          </p:nvSpPr>
          <p:spPr>
            <a:xfrm>
              <a:off x="9874080" y="7072200"/>
              <a:ext cx="21960" cy="38880"/>
            </a:xfrm>
            <a:custGeom>
              <a:avLst/>
              <a:gdLst/>
              <a:ahLst/>
              <a:cxnLst/>
              <a:rect l="l" t="t" r="r" b="b"/>
              <a:pathLst>
                <a:path w="58" h="119">
                  <a:moveTo>
                    <a:pt x="58" y="118"/>
                  </a:moveTo>
                  <a:lnTo>
                    <a:pt x="44" y="118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1" y="113"/>
                  </a:lnTo>
                  <a:lnTo>
                    <a:pt x="36" y="117"/>
                  </a:lnTo>
                  <a:lnTo>
                    <a:pt x="31" y="118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18" y="118"/>
                  </a:lnTo>
                  <a:lnTo>
                    <a:pt x="12" y="116"/>
                  </a:lnTo>
                  <a:lnTo>
                    <a:pt x="7" y="111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2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7" y="41"/>
                  </a:lnTo>
                  <a:lnTo>
                    <a:pt x="12" y="37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31" y="34"/>
                  </a:lnTo>
                  <a:lnTo>
                    <a:pt x="36" y="37"/>
                  </a:lnTo>
                  <a:lnTo>
                    <a:pt x="41" y="39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8" y="118"/>
                  </a:lnTo>
                  <a:lnTo>
                    <a:pt x="58" y="118"/>
                  </a:lnTo>
                  <a:close/>
                  <a:moveTo>
                    <a:pt x="44" y="77"/>
                  </a:moveTo>
                  <a:lnTo>
                    <a:pt x="44" y="77"/>
                  </a:lnTo>
                  <a:lnTo>
                    <a:pt x="43" y="6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39" y="49"/>
                  </a:lnTo>
                  <a:lnTo>
                    <a:pt x="37" y="46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8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3" y="63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89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8" y="104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32" y="110"/>
                  </a:lnTo>
                  <a:lnTo>
                    <a:pt x="37" y="107"/>
                  </a:lnTo>
                  <a:lnTo>
                    <a:pt x="39" y="104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3" y="91"/>
                  </a:lnTo>
                  <a:lnTo>
                    <a:pt x="44" y="77"/>
                  </a:lnTo>
                  <a:lnTo>
                    <a:pt x="44" y="7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CustomShape 80"/>
            <p:cNvSpPr/>
            <p:nvPr/>
          </p:nvSpPr>
          <p:spPr>
            <a:xfrm>
              <a:off x="9920520" y="7072200"/>
              <a:ext cx="19800" cy="37800"/>
            </a:xfrm>
            <a:custGeom>
              <a:avLst/>
              <a:gdLst/>
              <a:ahLst/>
              <a:cxnLst/>
              <a:rect l="l" t="t" r="r" b="b"/>
              <a:pathLst>
                <a:path w="55" h="118">
                  <a:moveTo>
                    <a:pt x="55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13" y="12"/>
                  </a:lnTo>
                  <a:lnTo>
                    <a:pt x="13" y="51"/>
                  </a:lnTo>
                  <a:lnTo>
                    <a:pt x="51" y="51"/>
                  </a:lnTo>
                  <a:lnTo>
                    <a:pt x="51" y="63"/>
                  </a:lnTo>
                  <a:lnTo>
                    <a:pt x="13" y="63"/>
                  </a:lnTo>
                  <a:lnTo>
                    <a:pt x="13" y="106"/>
                  </a:lnTo>
                  <a:lnTo>
                    <a:pt x="55" y="106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81"/>
            <p:cNvSpPr/>
            <p:nvPr/>
          </p:nvSpPr>
          <p:spPr>
            <a:xfrm>
              <a:off x="9947160" y="7083000"/>
              <a:ext cx="20880" cy="27000"/>
            </a:xfrm>
            <a:custGeom>
              <a:avLst/>
              <a:gdLst/>
              <a:ahLst/>
              <a:cxnLst/>
              <a:rect l="l" t="t" r="r" b="b"/>
              <a:pathLst>
                <a:path w="55" h="84">
                  <a:moveTo>
                    <a:pt x="55" y="84"/>
                  </a:moveTo>
                  <a:lnTo>
                    <a:pt x="42" y="84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0" y="13"/>
                  </a:lnTo>
                  <a:lnTo>
                    <a:pt x="37" y="11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25"/>
                  </a:lnTo>
                  <a:lnTo>
                    <a:pt x="13" y="34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7" y="4"/>
                  </a:lnTo>
                  <a:lnTo>
                    <a:pt x="50" y="6"/>
                  </a:lnTo>
                  <a:lnTo>
                    <a:pt x="53" y="10"/>
                  </a:lnTo>
                  <a:lnTo>
                    <a:pt x="54" y="15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CustomShape 82"/>
            <p:cNvSpPr/>
            <p:nvPr/>
          </p:nvSpPr>
          <p:spPr>
            <a:xfrm>
              <a:off x="997596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6" h="85">
                  <a:moveTo>
                    <a:pt x="56" y="45"/>
                  </a:moveTo>
                  <a:lnTo>
                    <a:pt x="13" y="45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20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39" y="72"/>
                  </a:lnTo>
                  <a:lnTo>
                    <a:pt x="42" y="66"/>
                  </a:lnTo>
                  <a:lnTo>
                    <a:pt x="43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65"/>
                  </a:lnTo>
                  <a:lnTo>
                    <a:pt x="54" y="70"/>
                  </a:lnTo>
                  <a:lnTo>
                    <a:pt x="51" y="75"/>
                  </a:lnTo>
                  <a:lnTo>
                    <a:pt x="48" y="79"/>
                  </a:lnTo>
                  <a:lnTo>
                    <a:pt x="44" y="82"/>
                  </a:lnTo>
                  <a:lnTo>
                    <a:pt x="39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0" y="85"/>
                  </a:lnTo>
                  <a:lnTo>
                    <a:pt x="13" y="83"/>
                  </a:lnTo>
                  <a:lnTo>
                    <a:pt x="8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7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7"/>
                  </a:lnTo>
                  <a:lnTo>
                    <a:pt x="55" y="24"/>
                  </a:lnTo>
                  <a:lnTo>
                    <a:pt x="56" y="41"/>
                  </a:lnTo>
                  <a:lnTo>
                    <a:pt x="56" y="45"/>
                  </a:lnTo>
                  <a:close/>
                  <a:moveTo>
                    <a:pt x="43" y="36"/>
                  </a:moveTo>
                  <a:lnTo>
                    <a:pt x="43" y="36"/>
                  </a:lnTo>
                  <a:lnTo>
                    <a:pt x="43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9" y="15"/>
                  </a:lnTo>
                  <a:lnTo>
                    <a:pt x="37" y="11"/>
                  </a:lnTo>
                  <a:lnTo>
                    <a:pt x="33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18" y="13"/>
                  </a:lnTo>
                  <a:lnTo>
                    <a:pt x="15" y="1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83"/>
            <p:cNvSpPr/>
            <p:nvPr/>
          </p:nvSpPr>
          <p:spPr>
            <a:xfrm>
              <a:off x="10004760" y="7083000"/>
              <a:ext cx="11880" cy="27000"/>
            </a:xfrm>
            <a:custGeom>
              <a:avLst/>
              <a:gdLst/>
              <a:ahLst/>
              <a:cxnLst/>
              <a:rect l="l" t="t" r="r" b="b"/>
              <a:pathLst>
                <a:path w="34" h="84">
                  <a:moveTo>
                    <a:pt x="34" y="12"/>
                  </a:moveTo>
                  <a:lnTo>
                    <a:pt x="34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33"/>
                  </a:lnTo>
                  <a:lnTo>
                    <a:pt x="13" y="84"/>
                  </a:lnTo>
                  <a:lnTo>
                    <a:pt x="0" y="8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" name="CustomShape 84"/>
            <p:cNvSpPr/>
            <p:nvPr/>
          </p:nvSpPr>
          <p:spPr>
            <a:xfrm>
              <a:off x="10021680" y="7083000"/>
              <a:ext cx="20880" cy="37800"/>
            </a:xfrm>
            <a:custGeom>
              <a:avLst/>
              <a:gdLst/>
              <a:ahLst/>
              <a:cxnLst/>
              <a:rect l="l" t="t" r="r" b="b"/>
              <a:pathLst>
                <a:path w="58" h="117">
                  <a:moveTo>
                    <a:pt x="58" y="1"/>
                  </a:moveTo>
                  <a:lnTo>
                    <a:pt x="58" y="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7" y="15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95"/>
                  </a:lnTo>
                  <a:lnTo>
                    <a:pt x="55" y="101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46" y="113"/>
                  </a:lnTo>
                  <a:lnTo>
                    <a:pt x="41" y="114"/>
                  </a:lnTo>
                  <a:lnTo>
                    <a:pt x="35" y="115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2" y="117"/>
                  </a:lnTo>
                  <a:lnTo>
                    <a:pt x="17" y="115"/>
                  </a:lnTo>
                  <a:lnTo>
                    <a:pt x="12" y="113"/>
                  </a:lnTo>
                  <a:lnTo>
                    <a:pt x="9" y="111"/>
                  </a:lnTo>
                  <a:lnTo>
                    <a:pt x="5" y="107"/>
                  </a:lnTo>
                  <a:lnTo>
                    <a:pt x="4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6" y="99"/>
                  </a:lnTo>
                  <a:lnTo>
                    <a:pt x="18" y="103"/>
                  </a:lnTo>
                  <a:lnTo>
                    <a:pt x="23" y="107"/>
                  </a:lnTo>
                  <a:lnTo>
                    <a:pt x="28" y="107"/>
                  </a:lnTo>
                  <a:lnTo>
                    <a:pt x="28" y="107"/>
                  </a:lnTo>
                  <a:lnTo>
                    <a:pt x="33" y="107"/>
                  </a:lnTo>
                  <a:lnTo>
                    <a:pt x="36" y="106"/>
                  </a:lnTo>
                  <a:lnTo>
                    <a:pt x="40" y="103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3" y="94"/>
                  </a:lnTo>
                  <a:lnTo>
                    <a:pt x="43" y="84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36" y="81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17" y="82"/>
                  </a:lnTo>
                  <a:lnTo>
                    <a:pt x="12" y="79"/>
                  </a:lnTo>
                  <a:lnTo>
                    <a:pt x="7" y="7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41" y="6"/>
                  </a:lnTo>
                  <a:lnTo>
                    <a:pt x="45" y="11"/>
                  </a:lnTo>
                  <a:lnTo>
                    <a:pt x="45" y="1"/>
                  </a:lnTo>
                  <a:lnTo>
                    <a:pt x="58" y="1"/>
                  </a:lnTo>
                  <a:close/>
                  <a:moveTo>
                    <a:pt x="45" y="40"/>
                  </a:moveTo>
                  <a:lnTo>
                    <a:pt x="45" y="40"/>
                  </a:lnTo>
                  <a:lnTo>
                    <a:pt x="43" y="2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0" y="15"/>
                  </a:lnTo>
                  <a:lnTo>
                    <a:pt x="36" y="12"/>
                  </a:lnTo>
                  <a:lnTo>
                    <a:pt x="33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30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55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9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7" y="71"/>
                  </a:lnTo>
                  <a:lnTo>
                    <a:pt x="40" y="67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53"/>
                  </a:lnTo>
                  <a:lnTo>
                    <a:pt x="45" y="40"/>
                  </a:lnTo>
                  <a:lnTo>
                    <a:pt x="45" y="4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CustomShape 85"/>
            <p:cNvSpPr/>
            <p:nvPr/>
          </p:nvSpPr>
          <p:spPr>
            <a:xfrm>
              <a:off x="10051560" y="7072200"/>
              <a:ext cx="3960" cy="37800"/>
            </a:xfrm>
            <a:custGeom>
              <a:avLst/>
              <a:gdLst/>
              <a:ahLst/>
              <a:cxnLst/>
              <a:rect l="l" t="t" r="r" b="b"/>
              <a:pathLst>
                <a:path w="14" h="117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117"/>
                  </a:moveTo>
                  <a:lnTo>
                    <a:pt x="1" y="117"/>
                  </a:lnTo>
                  <a:lnTo>
                    <a:pt x="1" y="34"/>
                  </a:lnTo>
                  <a:lnTo>
                    <a:pt x="13" y="34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" name="CustomShape 86"/>
            <p:cNvSpPr/>
            <p:nvPr/>
          </p:nvSpPr>
          <p:spPr>
            <a:xfrm>
              <a:off x="10063800" y="7083000"/>
              <a:ext cx="20880" cy="28080"/>
            </a:xfrm>
            <a:custGeom>
              <a:avLst/>
              <a:gdLst/>
              <a:ahLst/>
              <a:cxnLst/>
              <a:rect l="l" t="t" r="r" b="b"/>
              <a:pathLst>
                <a:path w="57" h="85">
                  <a:moveTo>
                    <a:pt x="57" y="45"/>
                  </a:moveTo>
                  <a:lnTo>
                    <a:pt x="14" y="45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6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2"/>
                  </a:lnTo>
                  <a:lnTo>
                    <a:pt x="21" y="75"/>
                  </a:lnTo>
                  <a:lnTo>
                    <a:pt x="24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5" y="76"/>
                  </a:lnTo>
                  <a:lnTo>
                    <a:pt x="40" y="72"/>
                  </a:lnTo>
                  <a:lnTo>
                    <a:pt x="42" y="66"/>
                  </a:lnTo>
                  <a:lnTo>
                    <a:pt x="44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65"/>
                  </a:lnTo>
                  <a:lnTo>
                    <a:pt x="54" y="70"/>
                  </a:lnTo>
                  <a:lnTo>
                    <a:pt x="52" y="75"/>
                  </a:lnTo>
                  <a:lnTo>
                    <a:pt x="50" y="79"/>
                  </a:lnTo>
                  <a:lnTo>
                    <a:pt x="45" y="82"/>
                  </a:lnTo>
                  <a:lnTo>
                    <a:pt x="40" y="84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1" y="85"/>
                  </a:lnTo>
                  <a:lnTo>
                    <a:pt x="15" y="83"/>
                  </a:lnTo>
                  <a:lnTo>
                    <a:pt x="9" y="7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69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3"/>
                  </a:lnTo>
                  <a:lnTo>
                    <a:pt x="50" y="7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6" y="17"/>
                  </a:lnTo>
                  <a:lnTo>
                    <a:pt x="57" y="24"/>
                  </a:lnTo>
                  <a:lnTo>
                    <a:pt x="57" y="41"/>
                  </a:lnTo>
                  <a:lnTo>
                    <a:pt x="57" y="45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25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4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20" y="13"/>
                  </a:lnTo>
                  <a:lnTo>
                    <a:pt x="16" y="1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4" y="36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" name="CustomShape 87"/>
            <p:cNvSpPr/>
            <p:nvPr/>
          </p:nvSpPr>
          <p:spPr>
            <a:xfrm>
              <a:off x="9514080" y="6828480"/>
              <a:ext cx="35280" cy="37080"/>
            </a:xfrm>
            <a:custGeom>
              <a:avLst/>
              <a:gdLst/>
              <a:ahLst/>
              <a:cxnLst/>
              <a:rect l="l" t="t" r="r" b="b"/>
              <a:pathLst>
                <a:path w="96" h="114">
                  <a:moveTo>
                    <a:pt x="75" y="14"/>
                  </a:moveTo>
                  <a:lnTo>
                    <a:pt x="75" y="14"/>
                  </a:lnTo>
                  <a:lnTo>
                    <a:pt x="68" y="11"/>
                  </a:lnTo>
                  <a:lnTo>
                    <a:pt x="62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48" y="9"/>
                  </a:lnTo>
                  <a:lnTo>
                    <a:pt x="41" y="12"/>
                  </a:lnTo>
                  <a:lnTo>
                    <a:pt x="34" y="15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8" y="35"/>
                  </a:lnTo>
                  <a:lnTo>
                    <a:pt x="16" y="4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6" y="67"/>
                  </a:lnTo>
                  <a:lnTo>
                    <a:pt x="18" y="77"/>
                  </a:lnTo>
                  <a:lnTo>
                    <a:pt x="21" y="85"/>
                  </a:lnTo>
                  <a:lnTo>
                    <a:pt x="26" y="92"/>
                  </a:lnTo>
                  <a:lnTo>
                    <a:pt x="32" y="97"/>
                  </a:lnTo>
                  <a:lnTo>
                    <a:pt x="38" y="102"/>
                  </a:lnTo>
                  <a:lnTo>
                    <a:pt x="45" y="104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65" y="103"/>
                  </a:lnTo>
                  <a:lnTo>
                    <a:pt x="74" y="101"/>
                  </a:lnTo>
                  <a:lnTo>
                    <a:pt x="74" y="68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3" y="62"/>
                  </a:lnTo>
                  <a:lnTo>
                    <a:pt x="64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5" y="65"/>
                  </a:lnTo>
                  <a:lnTo>
                    <a:pt x="94" y="66"/>
                  </a:lnTo>
                  <a:lnTo>
                    <a:pt x="92" y="67"/>
                  </a:lnTo>
                  <a:lnTo>
                    <a:pt x="88" y="6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3" y="105"/>
                  </a:lnTo>
                  <a:lnTo>
                    <a:pt x="76" y="109"/>
                  </a:lnTo>
                  <a:lnTo>
                    <a:pt x="64" y="113"/>
                  </a:lnTo>
                  <a:lnTo>
                    <a:pt x="57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39" y="113"/>
                  </a:lnTo>
                  <a:lnTo>
                    <a:pt x="30" y="110"/>
                  </a:lnTo>
                  <a:lnTo>
                    <a:pt x="22" y="107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3"/>
                  </a:lnTo>
                  <a:lnTo>
                    <a:pt x="2" y="7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6" y="3"/>
                  </a:lnTo>
                  <a:lnTo>
                    <a:pt x="4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" name="CustomShape 88"/>
            <p:cNvSpPr/>
            <p:nvPr/>
          </p:nvSpPr>
          <p:spPr>
            <a:xfrm>
              <a:off x="95540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1"/>
                  </a:lnTo>
                  <a:lnTo>
                    <a:pt x="51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1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3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8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CustomShape 89"/>
            <p:cNvSpPr/>
            <p:nvPr/>
          </p:nvSpPr>
          <p:spPr>
            <a:xfrm>
              <a:off x="9580680" y="6826680"/>
              <a:ext cx="17280" cy="37800"/>
            </a:xfrm>
            <a:custGeom>
              <a:avLst/>
              <a:gdLst/>
              <a:ahLst/>
              <a:cxnLst/>
              <a:rect l="l" t="t" r="r" b="b"/>
              <a:pathLst>
                <a:path w="48" h="118">
                  <a:moveTo>
                    <a:pt x="45" y="49"/>
                  </a:moveTo>
                  <a:lnTo>
                    <a:pt x="26" y="49"/>
                  </a:lnTo>
                  <a:lnTo>
                    <a:pt x="26" y="109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5"/>
                  </a:lnTo>
                  <a:lnTo>
                    <a:pt x="38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6" y="110"/>
                  </a:lnTo>
                  <a:lnTo>
                    <a:pt x="12" y="109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2" y="4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29"/>
                  </a:lnTo>
                  <a:lnTo>
                    <a:pt x="15" y="22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6" y="6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2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6" y="41"/>
                  </a:lnTo>
                  <a:lnTo>
                    <a:pt x="47" y="41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" name="CustomShape 90"/>
            <p:cNvSpPr/>
            <p:nvPr/>
          </p:nvSpPr>
          <p:spPr>
            <a:xfrm>
              <a:off x="9599760" y="6830640"/>
              <a:ext cx="27360" cy="34920"/>
            </a:xfrm>
            <a:custGeom>
              <a:avLst/>
              <a:gdLst/>
              <a:ahLst/>
              <a:cxnLst/>
              <a:rect l="l" t="t" r="r" b="b"/>
              <a:pathLst>
                <a:path w="73" h="108">
                  <a:moveTo>
                    <a:pt x="73" y="67"/>
                  </a:moveTo>
                  <a:lnTo>
                    <a:pt x="73" y="67"/>
                  </a:lnTo>
                  <a:lnTo>
                    <a:pt x="72" y="77"/>
                  </a:lnTo>
                  <a:lnTo>
                    <a:pt x="70" y="85"/>
                  </a:lnTo>
                  <a:lnTo>
                    <a:pt x="66" y="92"/>
                  </a:lnTo>
                  <a:lnTo>
                    <a:pt x="61" y="98"/>
                  </a:lnTo>
                  <a:lnTo>
                    <a:pt x="55" y="102"/>
                  </a:lnTo>
                  <a:lnTo>
                    <a:pt x="49" y="105"/>
                  </a:lnTo>
                  <a:lnTo>
                    <a:pt x="42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29" y="108"/>
                  </a:lnTo>
                  <a:lnTo>
                    <a:pt x="22" y="105"/>
                  </a:lnTo>
                  <a:lnTo>
                    <a:pt x="16" y="103"/>
                  </a:lnTo>
                  <a:lnTo>
                    <a:pt x="11" y="98"/>
                  </a:lnTo>
                  <a:lnTo>
                    <a:pt x="6" y="92"/>
                  </a:lnTo>
                  <a:lnTo>
                    <a:pt x="4" y="86"/>
                  </a:lnTo>
                  <a:lnTo>
                    <a:pt x="1" y="7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2" y="38"/>
                  </a:lnTo>
                  <a:lnTo>
                    <a:pt x="18" y="33"/>
                  </a:lnTo>
                  <a:lnTo>
                    <a:pt x="24" y="30"/>
                  </a:lnTo>
                  <a:lnTo>
                    <a:pt x="31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6" y="29"/>
                  </a:lnTo>
                  <a:lnTo>
                    <a:pt x="52" y="30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7" y="43"/>
                  </a:lnTo>
                  <a:lnTo>
                    <a:pt x="70" y="49"/>
                  </a:lnTo>
                  <a:lnTo>
                    <a:pt x="72" y="57"/>
                  </a:lnTo>
                  <a:lnTo>
                    <a:pt x="73" y="67"/>
                  </a:lnTo>
                  <a:lnTo>
                    <a:pt x="73" y="67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15" y="75"/>
                  </a:lnTo>
                  <a:lnTo>
                    <a:pt x="16" y="81"/>
                  </a:lnTo>
                  <a:lnTo>
                    <a:pt x="18" y="87"/>
                  </a:lnTo>
                  <a:lnTo>
                    <a:pt x="21" y="91"/>
                  </a:lnTo>
                  <a:lnTo>
                    <a:pt x="24" y="95"/>
                  </a:lnTo>
                  <a:lnTo>
                    <a:pt x="28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41" y="98"/>
                  </a:lnTo>
                  <a:lnTo>
                    <a:pt x="46" y="97"/>
                  </a:lnTo>
                  <a:lnTo>
                    <a:pt x="49" y="95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58" y="81"/>
                  </a:lnTo>
                  <a:lnTo>
                    <a:pt x="59" y="7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0"/>
                  </a:lnTo>
                  <a:lnTo>
                    <a:pt x="58" y="54"/>
                  </a:lnTo>
                  <a:lnTo>
                    <a:pt x="55" y="48"/>
                  </a:lnTo>
                  <a:lnTo>
                    <a:pt x="53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1" y="37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3" y="37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1" y="4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5" y="60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23" y="15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5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11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3" y="15"/>
                  </a:lnTo>
                  <a:close/>
                  <a:moveTo>
                    <a:pt x="51" y="15"/>
                  </a:moveTo>
                  <a:lnTo>
                    <a:pt x="51" y="15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5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11"/>
                  </a:lnTo>
                  <a:lnTo>
                    <a:pt x="55" y="13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1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CustomShape 91"/>
            <p:cNvSpPr/>
            <p:nvPr/>
          </p:nvSpPr>
          <p:spPr>
            <a:xfrm>
              <a:off x="963072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5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7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" name="CustomShape 92"/>
            <p:cNvSpPr/>
            <p:nvPr/>
          </p:nvSpPr>
          <p:spPr>
            <a:xfrm>
              <a:off x="965412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0" y="111"/>
                  </a:lnTo>
                  <a:lnTo>
                    <a:pt x="45" y="114"/>
                  </a:lnTo>
                  <a:lnTo>
                    <a:pt x="39" y="117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9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1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3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2" y="39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3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7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4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4" y="85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" name="CustomShape 93"/>
            <p:cNvSpPr/>
            <p:nvPr/>
          </p:nvSpPr>
          <p:spPr>
            <a:xfrm>
              <a:off x="9686160" y="6839280"/>
              <a:ext cx="23040" cy="26280"/>
            </a:xfrm>
            <a:custGeom>
              <a:avLst/>
              <a:gdLst/>
              <a:ahLst/>
              <a:cxnLst/>
              <a:rect l="l" t="t" r="r" b="b"/>
              <a:pathLst>
                <a:path w="62" h="81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4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4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6" y="71"/>
                  </a:lnTo>
                  <a:lnTo>
                    <a:pt x="52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6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9" y="72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8" y="81"/>
                  </a:lnTo>
                  <a:lnTo>
                    <a:pt x="21" y="78"/>
                  </a:lnTo>
                  <a:lnTo>
                    <a:pt x="16" y="76"/>
                  </a:lnTo>
                  <a:lnTo>
                    <a:pt x="11" y="72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8"/>
                  </a:lnTo>
                  <a:lnTo>
                    <a:pt x="57" y="12"/>
                  </a:lnTo>
                  <a:lnTo>
                    <a:pt x="59" y="16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5" y="40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5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CustomShape 94"/>
            <p:cNvSpPr/>
            <p:nvPr/>
          </p:nvSpPr>
          <p:spPr>
            <a:xfrm>
              <a:off x="97128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6" y="15"/>
                  </a:lnTo>
                  <a:lnTo>
                    <a:pt x="26" y="15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8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6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" name="CustomShape 95"/>
            <p:cNvSpPr/>
            <p:nvPr/>
          </p:nvSpPr>
          <p:spPr>
            <a:xfrm>
              <a:off x="9735120" y="683244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1" h="100">
                  <a:moveTo>
                    <a:pt x="48" y="30"/>
                  </a:moveTo>
                  <a:lnTo>
                    <a:pt x="26" y="30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8" y="87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41" y="90"/>
                  </a:lnTo>
                  <a:lnTo>
                    <a:pt x="45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0" y="94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3" y="99"/>
                  </a:lnTo>
                  <a:lnTo>
                    <a:pt x="20" y="97"/>
                  </a:lnTo>
                  <a:lnTo>
                    <a:pt x="17" y="95"/>
                  </a:lnTo>
                  <a:lnTo>
                    <a:pt x="15" y="93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5" y="23"/>
                  </a:lnTo>
                  <a:lnTo>
                    <a:pt x="14" y="22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2"/>
                  </a:lnTo>
                  <a:lnTo>
                    <a:pt x="50" y="22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" name="CustomShape 96"/>
            <p:cNvSpPr/>
            <p:nvPr/>
          </p:nvSpPr>
          <p:spPr>
            <a:xfrm>
              <a:off x="9770760" y="682668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9"/>
                  </a:lnTo>
                  <a:lnTo>
                    <a:pt x="77" y="109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5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0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8"/>
                  </a:lnTo>
                  <a:lnTo>
                    <a:pt x="19" y="117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70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1" y="39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9"/>
                  </a:lnTo>
                  <a:lnTo>
                    <a:pt x="53" y="40"/>
                  </a:lnTo>
                  <a:lnTo>
                    <a:pt x="53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51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9"/>
                  </a:lnTo>
                  <a:lnTo>
                    <a:pt x="14" y="64"/>
                  </a:lnTo>
                  <a:lnTo>
                    <a:pt x="13" y="71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85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1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30" y="10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1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" name="CustomShape 97"/>
            <p:cNvSpPr/>
            <p:nvPr/>
          </p:nvSpPr>
          <p:spPr>
            <a:xfrm>
              <a:off x="9800640" y="683928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5" y="73"/>
                  </a:lnTo>
                  <a:lnTo>
                    <a:pt x="84" y="74"/>
                  </a:lnTo>
                  <a:lnTo>
                    <a:pt x="81" y="75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70"/>
                  </a:lnTo>
                  <a:lnTo>
                    <a:pt x="54" y="74"/>
                  </a:lnTo>
                  <a:lnTo>
                    <a:pt x="47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6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8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6" y="58"/>
                  </a:lnTo>
                  <a:lnTo>
                    <a:pt x="27" y="62"/>
                  </a:lnTo>
                  <a:lnTo>
                    <a:pt x="30" y="64"/>
                  </a:lnTo>
                  <a:lnTo>
                    <a:pt x="35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8" y="68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1" y="61"/>
                  </a:lnTo>
                  <a:lnTo>
                    <a:pt x="61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" name="CustomShape 98"/>
            <p:cNvSpPr/>
            <p:nvPr/>
          </p:nvSpPr>
          <p:spPr>
            <a:xfrm>
              <a:off x="9835200" y="683928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6" h="80"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4" y="12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4"/>
                  </a:lnTo>
                  <a:lnTo>
                    <a:pt x="32" y="15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4" y="71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8" y="77"/>
                  </a:lnTo>
                  <a:lnTo>
                    <a:pt x="36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3" y="75"/>
                  </a:lnTo>
                  <a:lnTo>
                    <a:pt x="6" y="72"/>
                  </a:lnTo>
                  <a:lnTo>
                    <a:pt x="12" y="71"/>
                  </a:lnTo>
                  <a:lnTo>
                    <a:pt x="1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" name="CustomShape 99"/>
            <p:cNvSpPr/>
            <p:nvPr/>
          </p:nvSpPr>
          <p:spPr>
            <a:xfrm>
              <a:off x="9858240" y="683928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59" h="81">
                  <a:moveTo>
                    <a:pt x="35" y="9"/>
                  </a:moveTo>
                  <a:lnTo>
                    <a:pt x="35" y="9"/>
                  </a:lnTo>
                  <a:lnTo>
                    <a:pt x="31" y="10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5" y="26"/>
                  </a:lnTo>
                  <a:lnTo>
                    <a:pt x="13" y="3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6"/>
                  </a:lnTo>
                  <a:lnTo>
                    <a:pt x="14" y="52"/>
                  </a:lnTo>
                  <a:lnTo>
                    <a:pt x="17" y="58"/>
                  </a:lnTo>
                  <a:lnTo>
                    <a:pt x="19" y="63"/>
                  </a:lnTo>
                  <a:lnTo>
                    <a:pt x="23" y="66"/>
                  </a:lnTo>
                  <a:lnTo>
                    <a:pt x="26" y="69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4" y="70"/>
                  </a:lnTo>
                  <a:lnTo>
                    <a:pt x="50" y="69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6" y="72"/>
                  </a:lnTo>
                  <a:lnTo>
                    <a:pt x="51" y="76"/>
                  </a:lnTo>
                  <a:lnTo>
                    <a:pt x="43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5" y="81"/>
                  </a:lnTo>
                  <a:lnTo>
                    <a:pt x="19" y="78"/>
                  </a:lnTo>
                  <a:lnTo>
                    <a:pt x="13" y="76"/>
                  </a:lnTo>
                  <a:lnTo>
                    <a:pt x="8" y="71"/>
                  </a:lnTo>
                  <a:lnTo>
                    <a:pt x="5" y="65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6"/>
                  </a:lnTo>
                  <a:lnTo>
                    <a:pt x="57" y="18"/>
                  </a:lnTo>
                  <a:lnTo>
                    <a:pt x="55" y="21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2" y="10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CustomShape 100"/>
            <p:cNvSpPr/>
            <p:nvPr/>
          </p:nvSpPr>
          <p:spPr>
            <a:xfrm>
              <a:off x="9883800" y="682668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8" h="117">
                  <a:moveTo>
                    <a:pt x="25" y="49"/>
                  </a:moveTo>
                  <a:lnTo>
                    <a:pt x="25" y="49"/>
                  </a:lnTo>
                  <a:lnTo>
                    <a:pt x="25" y="49"/>
                  </a:lnTo>
                  <a:lnTo>
                    <a:pt x="28" y="46"/>
                  </a:lnTo>
                  <a:lnTo>
                    <a:pt x="34" y="42"/>
                  </a:lnTo>
                  <a:lnTo>
                    <a:pt x="41" y="39"/>
                  </a:lnTo>
                  <a:lnTo>
                    <a:pt x="45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40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2" y="48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6" y="66"/>
                  </a:lnTo>
                  <a:lnTo>
                    <a:pt x="76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7" y="111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3" y="112"/>
                  </a:lnTo>
                  <a:lnTo>
                    <a:pt x="57" y="109"/>
                  </a:lnTo>
                  <a:lnTo>
                    <a:pt x="63" y="108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3"/>
                  </a:lnTo>
                  <a:lnTo>
                    <a:pt x="61" y="58"/>
                  </a:lnTo>
                  <a:lnTo>
                    <a:pt x="59" y="55"/>
                  </a:lnTo>
                  <a:lnTo>
                    <a:pt x="58" y="52"/>
                  </a:lnTo>
                  <a:lnTo>
                    <a:pt x="52" y="49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3" y="51"/>
                  </a:lnTo>
                  <a:lnTo>
                    <a:pt x="28" y="54"/>
                  </a:lnTo>
                  <a:lnTo>
                    <a:pt x="25" y="57"/>
                  </a:lnTo>
                  <a:lnTo>
                    <a:pt x="25" y="108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7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2" y="112"/>
                  </a:lnTo>
                  <a:lnTo>
                    <a:pt x="6" y="109"/>
                  </a:lnTo>
                  <a:lnTo>
                    <a:pt x="12" y="108"/>
                  </a:lnTo>
                  <a:lnTo>
                    <a:pt x="12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25" y="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CustomShape 101"/>
            <p:cNvSpPr/>
            <p:nvPr/>
          </p:nvSpPr>
          <p:spPr>
            <a:xfrm>
              <a:off x="9920520" y="6839280"/>
              <a:ext cx="6480" cy="2628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8" y="18"/>
                  </a:moveTo>
                  <a:lnTo>
                    <a:pt x="8" y="18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5" y="81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6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6"/>
                  </a:lnTo>
                  <a:lnTo>
                    <a:pt x="14" y="78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102"/>
            <p:cNvSpPr/>
            <p:nvPr/>
          </p:nvSpPr>
          <p:spPr>
            <a:xfrm>
              <a:off x="9513000" y="7351200"/>
              <a:ext cx="24120" cy="25200"/>
            </a:xfrm>
            <a:custGeom>
              <a:avLst/>
              <a:gdLst/>
              <a:ahLst/>
              <a:cxnLst/>
              <a:rect l="l" t="t" r="r" b="b"/>
              <a:pathLst>
                <a:path w="67" h="80">
                  <a:moveTo>
                    <a:pt x="54" y="61"/>
                  </a:moveTo>
                  <a:lnTo>
                    <a:pt x="54" y="61"/>
                  </a:lnTo>
                  <a:lnTo>
                    <a:pt x="55" y="66"/>
                  </a:lnTo>
                  <a:lnTo>
                    <a:pt x="56" y="68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4"/>
                  </a:lnTo>
                  <a:lnTo>
                    <a:pt x="65" y="77"/>
                  </a:lnTo>
                  <a:lnTo>
                    <a:pt x="60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4" y="73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79"/>
                  </a:lnTo>
                  <a:lnTo>
                    <a:pt x="12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49"/>
                  </a:lnTo>
                  <a:lnTo>
                    <a:pt x="7" y="44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7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19"/>
                  </a:lnTo>
                  <a:lnTo>
                    <a:pt x="38" y="13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2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0"/>
                  </a:lnTo>
                  <a:lnTo>
                    <a:pt x="54" y="26"/>
                  </a:lnTo>
                  <a:lnTo>
                    <a:pt x="54" y="61"/>
                  </a:lnTo>
                  <a:close/>
                  <a:moveTo>
                    <a:pt x="37" y="43"/>
                  </a:moveTo>
                  <a:lnTo>
                    <a:pt x="37" y="43"/>
                  </a:lnTo>
                  <a:lnTo>
                    <a:pt x="28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3"/>
                  </a:lnTo>
                  <a:lnTo>
                    <a:pt x="14" y="55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7" y="67"/>
                  </a:lnTo>
                  <a:lnTo>
                    <a:pt x="20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2" y="61"/>
                  </a:lnTo>
                  <a:lnTo>
                    <a:pt x="42" y="43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CustomShape 103"/>
            <p:cNvSpPr/>
            <p:nvPr/>
          </p:nvSpPr>
          <p:spPr>
            <a:xfrm>
              <a:off x="953964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5" y="70"/>
                  </a:lnTo>
                  <a:lnTo>
                    <a:pt x="85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4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7" y="78"/>
                  </a:lnTo>
                  <a:lnTo>
                    <a:pt x="42" y="78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6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5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2" y="51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4"/>
                  </a:lnTo>
                  <a:lnTo>
                    <a:pt x="26" y="59"/>
                  </a:lnTo>
                  <a:lnTo>
                    <a:pt x="27" y="63"/>
                  </a:lnTo>
                  <a:lnTo>
                    <a:pt x="30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104"/>
            <p:cNvSpPr/>
            <p:nvPr/>
          </p:nvSpPr>
          <p:spPr>
            <a:xfrm>
              <a:off x="9573120" y="7338600"/>
              <a:ext cx="18360" cy="37800"/>
            </a:xfrm>
            <a:custGeom>
              <a:avLst/>
              <a:gdLst/>
              <a:ahLst/>
              <a:cxnLst/>
              <a:rect l="l" t="t" r="r" b="b"/>
              <a:pathLst>
                <a:path w="49" h="116">
                  <a:moveTo>
                    <a:pt x="46" y="48"/>
                  </a:moveTo>
                  <a:lnTo>
                    <a:pt x="25" y="48"/>
                  </a:lnTo>
                  <a:lnTo>
                    <a:pt x="25" y="108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5"/>
                  </a:lnTo>
                  <a:lnTo>
                    <a:pt x="37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3" y="114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5" y="42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28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2" y="9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3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1" y="10"/>
                  </a:lnTo>
                  <a:lnTo>
                    <a:pt x="28" y="13"/>
                  </a:lnTo>
                  <a:lnTo>
                    <a:pt x="27" y="18"/>
                  </a:lnTo>
                  <a:lnTo>
                    <a:pt x="25" y="24"/>
                  </a:lnTo>
                  <a:lnTo>
                    <a:pt x="25" y="39"/>
                  </a:lnTo>
                  <a:lnTo>
                    <a:pt x="47" y="39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CustomShape 105"/>
            <p:cNvSpPr/>
            <p:nvPr/>
          </p:nvSpPr>
          <p:spPr>
            <a:xfrm>
              <a:off x="9592920" y="73512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3" h="112">
                  <a:moveTo>
                    <a:pt x="71" y="10"/>
                  </a:moveTo>
                  <a:lnTo>
                    <a:pt x="58" y="10"/>
                  </a:lnTo>
                  <a:lnTo>
                    <a:pt x="58" y="10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0" y="36"/>
                  </a:lnTo>
                  <a:lnTo>
                    <a:pt x="58" y="41"/>
                  </a:lnTo>
                  <a:lnTo>
                    <a:pt x="54" y="44"/>
                  </a:lnTo>
                  <a:lnTo>
                    <a:pt x="49" y="47"/>
                  </a:lnTo>
                  <a:lnTo>
                    <a:pt x="44" y="49"/>
                  </a:lnTo>
                  <a:lnTo>
                    <a:pt x="38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6" y="65"/>
                  </a:lnTo>
                  <a:lnTo>
                    <a:pt x="60" y="66"/>
                  </a:lnTo>
                  <a:lnTo>
                    <a:pt x="64" y="68"/>
                  </a:lnTo>
                  <a:lnTo>
                    <a:pt x="66" y="71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68" y="86"/>
                  </a:lnTo>
                  <a:lnTo>
                    <a:pt x="66" y="92"/>
                  </a:lnTo>
                  <a:lnTo>
                    <a:pt x="64" y="98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2" y="112"/>
                  </a:lnTo>
                  <a:lnTo>
                    <a:pt x="16" y="110"/>
                  </a:lnTo>
                  <a:lnTo>
                    <a:pt x="11" y="109"/>
                  </a:lnTo>
                  <a:lnTo>
                    <a:pt x="7" y="107"/>
                  </a:lnTo>
                  <a:lnTo>
                    <a:pt x="4" y="104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5" y="80"/>
                  </a:lnTo>
                  <a:lnTo>
                    <a:pt x="10" y="77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6" y="50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3" y="44"/>
                  </a:lnTo>
                  <a:lnTo>
                    <a:pt x="8" y="40"/>
                  </a:lnTo>
                  <a:lnTo>
                    <a:pt x="6" y="32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73" y="1"/>
                  </a:lnTo>
                  <a:lnTo>
                    <a:pt x="71" y="10"/>
                  </a:lnTo>
                  <a:close/>
                  <a:moveTo>
                    <a:pt x="20" y="76"/>
                  </a:moveTo>
                  <a:lnTo>
                    <a:pt x="20" y="76"/>
                  </a:lnTo>
                  <a:lnTo>
                    <a:pt x="17" y="78"/>
                  </a:lnTo>
                  <a:lnTo>
                    <a:pt x="14" y="82"/>
                  </a:lnTo>
                  <a:lnTo>
                    <a:pt x="13" y="85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3" y="95"/>
                  </a:lnTo>
                  <a:lnTo>
                    <a:pt x="17" y="100"/>
                  </a:lnTo>
                  <a:lnTo>
                    <a:pt x="22" y="102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103"/>
                  </a:lnTo>
                  <a:lnTo>
                    <a:pt x="41" y="102"/>
                  </a:lnTo>
                  <a:lnTo>
                    <a:pt x="46" y="101"/>
                  </a:lnTo>
                  <a:lnTo>
                    <a:pt x="49" y="98"/>
                  </a:lnTo>
                  <a:lnTo>
                    <a:pt x="53" y="96"/>
                  </a:lnTo>
                  <a:lnTo>
                    <a:pt x="55" y="92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2"/>
                  </a:lnTo>
                  <a:lnTo>
                    <a:pt x="53" y="79"/>
                  </a:lnTo>
                  <a:lnTo>
                    <a:pt x="49" y="77"/>
                  </a:lnTo>
                  <a:lnTo>
                    <a:pt x="43" y="77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0" y="76"/>
                  </a:lnTo>
                  <a:lnTo>
                    <a:pt x="20" y="76"/>
                  </a:lnTo>
                  <a:close/>
                  <a:moveTo>
                    <a:pt x="18" y="25"/>
                  </a:moveTo>
                  <a:lnTo>
                    <a:pt x="18" y="25"/>
                  </a:lnTo>
                  <a:lnTo>
                    <a:pt x="18" y="30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8" y="42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41" y="42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18"/>
                  </a:lnTo>
                  <a:lnTo>
                    <a:pt x="46" y="12"/>
                  </a:lnTo>
                  <a:lnTo>
                    <a:pt x="41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8" y="8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20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CustomShape 106"/>
            <p:cNvSpPr/>
            <p:nvPr/>
          </p:nvSpPr>
          <p:spPr>
            <a:xfrm>
              <a:off x="9621720" y="7351200"/>
              <a:ext cx="20880" cy="25200"/>
            </a:xfrm>
            <a:custGeom>
              <a:avLst/>
              <a:gdLst/>
              <a:ahLst/>
              <a:cxnLst/>
              <a:rect l="l" t="t" r="r" b="b"/>
              <a:pathLst>
                <a:path w="55" h="78"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5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12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5" y="20"/>
                  </a:lnTo>
                  <a:lnTo>
                    <a:pt x="25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CustomShape 107"/>
            <p:cNvSpPr/>
            <p:nvPr/>
          </p:nvSpPr>
          <p:spPr>
            <a:xfrm>
              <a:off x="964404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9"/>
                  </a:moveTo>
                  <a:lnTo>
                    <a:pt x="86" y="70"/>
                  </a:lnTo>
                  <a:lnTo>
                    <a:pt x="86" y="70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4" y="73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1"/>
                  </a:lnTo>
                  <a:lnTo>
                    <a:pt x="53" y="75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7"/>
                  </a:lnTo>
                  <a:lnTo>
                    <a:pt x="22" y="75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3"/>
                  </a:lnTo>
                  <a:lnTo>
                    <a:pt x="12" y="57"/>
                  </a:lnTo>
                  <a:lnTo>
                    <a:pt x="11" y="51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6" y="59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5" y="67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2" y="66"/>
                  </a:lnTo>
                  <a:lnTo>
                    <a:pt x="57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CustomShape 108"/>
            <p:cNvSpPr/>
            <p:nvPr/>
          </p:nvSpPr>
          <p:spPr>
            <a:xfrm>
              <a:off x="96786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5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6" y="4"/>
                  </a:lnTo>
                  <a:lnTo>
                    <a:pt x="69" y="7"/>
                  </a:lnTo>
                  <a:lnTo>
                    <a:pt x="72" y="11"/>
                  </a:lnTo>
                  <a:lnTo>
                    <a:pt x="74" y="16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109"/>
            <p:cNvSpPr/>
            <p:nvPr/>
          </p:nvSpPr>
          <p:spPr>
            <a:xfrm>
              <a:off x="9715320" y="7338600"/>
              <a:ext cx="27360" cy="37800"/>
            </a:xfrm>
            <a:custGeom>
              <a:avLst/>
              <a:gdLst/>
              <a:ahLst/>
              <a:cxnLst/>
              <a:rect l="l" t="t" r="r" b="b"/>
              <a:pathLst>
                <a:path w="77" h="117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1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1" y="114"/>
                  </a:lnTo>
                  <a:lnTo>
                    <a:pt x="54" y="116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44" y="114"/>
                  </a:lnTo>
                  <a:lnTo>
                    <a:pt x="38" y="116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4" y="116"/>
                  </a:lnTo>
                  <a:lnTo>
                    <a:pt x="19" y="115"/>
                  </a:lnTo>
                  <a:lnTo>
                    <a:pt x="13" y="113"/>
                  </a:lnTo>
                  <a:lnTo>
                    <a:pt x="10" y="109"/>
                  </a:lnTo>
                  <a:lnTo>
                    <a:pt x="5" y="104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2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8"/>
                  </a:lnTo>
                  <a:lnTo>
                    <a:pt x="53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1"/>
                  </a:moveTo>
                  <a:lnTo>
                    <a:pt x="53" y="51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7" y="57"/>
                  </a:lnTo>
                  <a:lnTo>
                    <a:pt x="14" y="63"/>
                  </a:lnTo>
                  <a:lnTo>
                    <a:pt x="13" y="69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99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5"/>
                  </a:lnTo>
                  <a:lnTo>
                    <a:pt x="47" y="104"/>
                  </a:lnTo>
                  <a:lnTo>
                    <a:pt x="50" y="102"/>
                  </a:lnTo>
                  <a:lnTo>
                    <a:pt x="53" y="99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110"/>
            <p:cNvSpPr/>
            <p:nvPr/>
          </p:nvSpPr>
          <p:spPr>
            <a:xfrm>
              <a:off x="97596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8" y="40"/>
                  </a:lnTo>
                  <a:lnTo>
                    <a:pt x="14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19"/>
                  </a:lnTo>
                  <a:lnTo>
                    <a:pt x="44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7" y="17"/>
                  </a:lnTo>
                  <a:lnTo>
                    <a:pt x="16" y="22"/>
                  </a:lnTo>
                  <a:lnTo>
                    <a:pt x="14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111"/>
            <p:cNvSpPr/>
            <p:nvPr/>
          </p:nvSpPr>
          <p:spPr>
            <a:xfrm>
              <a:off x="9786240" y="7339320"/>
              <a:ext cx="12960" cy="37080"/>
            </a:xfrm>
            <a:custGeom>
              <a:avLst/>
              <a:gdLst/>
              <a:ahLst/>
              <a:cxnLst/>
              <a:rect l="l" t="t" r="r" b="b"/>
              <a:pathLst>
                <a:path w="36" h="113">
                  <a:moveTo>
                    <a:pt x="24" y="105"/>
                  </a:moveTo>
                  <a:lnTo>
                    <a:pt x="34" y="107"/>
                  </a:lnTo>
                  <a:lnTo>
                    <a:pt x="34" y="107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12"/>
                  </a:lnTo>
                  <a:lnTo>
                    <a:pt x="35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6" y="107"/>
                  </a:lnTo>
                  <a:lnTo>
                    <a:pt x="11" y="105"/>
                  </a:lnTo>
                  <a:lnTo>
                    <a:pt x="11" y="4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24" y="36"/>
                  </a:lnTo>
                  <a:lnTo>
                    <a:pt x="24" y="105"/>
                  </a:lnTo>
                  <a:close/>
                  <a:moveTo>
                    <a:pt x="18" y="18"/>
                  </a:moveTo>
                  <a:lnTo>
                    <a:pt x="18" y="18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10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CustomShape 112"/>
            <p:cNvSpPr/>
            <p:nvPr/>
          </p:nvSpPr>
          <p:spPr>
            <a:xfrm>
              <a:off x="9802800" y="73512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3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2"/>
                  </a:lnTo>
                  <a:lnTo>
                    <a:pt x="24" y="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7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8" y="7"/>
                  </a:lnTo>
                  <a:lnTo>
                    <a:pt x="71" y="11"/>
                  </a:lnTo>
                  <a:lnTo>
                    <a:pt x="73" y="16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113"/>
            <p:cNvSpPr/>
            <p:nvPr/>
          </p:nvSpPr>
          <p:spPr>
            <a:xfrm>
              <a:off x="983844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CustomShape 114"/>
            <p:cNvSpPr/>
            <p:nvPr/>
          </p:nvSpPr>
          <p:spPr>
            <a:xfrm>
              <a:off x="986616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" name="CustomShape 115"/>
            <p:cNvSpPr/>
            <p:nvPr/>
          </p:nvSpPr>
          <p:spPr>
            <a:xfrm>
              <a:off x="9902880" y="73404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5" y="54"/>
                  </a:moveTo>
                  <a:lnTo>
                    <a:pt x="55" y="54"/>
                  </a:lnTo>
                  <a:lnTo>
                    <a:pt x="55" y="54"/>
                  </a:lnTo>
                  <a:lnTo>
                    <a:pt x="61" y="55"/>
                  </a:lnTo>
                  <a:lnTo>
                    <a:pt x="66" y="57"/>
                  </a:lnTo>
                  <a:lnTo>
                    <a:pt x="70" y="58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9" y="69"/>
                  </a:lnTo>
                  <a:lnTo>
                    <a:pt x="80" y="74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0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0" y="102"/>
                  </a:lnTo>
                  <a:lnTo>
                    <a:pt x="64" y="105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2" y="104"/>
                  </a:lnTo>
                  <a:lnTo>
                    <a:pt x="4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5" y="16"/>
                  </a:lnTo>
                  <a:lnTo>
                    <a:pt x="78" y="21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8" y="33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2" y="45"/>
                  </a:lnTo>
                  <a:lnTo>
                    <a:pt x="68" y="49"/>
                  </a:lnTo>
                  <a:lnTo>
                    <a:pt x="64" y="51"/>
                  </a:lnTo>
                  <a:lnTo>
                    <a:pt x="55" y="54"/>
                  </a:lnTo>
                  <a:lnTo>
                    <a:pt x="55" y="54"/>
                  </a:lnTo>
                  <a:close/>
                  <a:moveTo>
                    <a:pt x="36" y="9"/>
                  </a:moveTo>
                  <a:lnTo>
                    <a:pt x="25" y="9"/>
                  </a:lnTo>
                  <a:lnTo>
                    <a:pt x="25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9" y="49"/>
                  </a:lnTo>
                  <a:lnTo>
                    <a:pt x="54" y="46"/>
                  </a:lnTo>
                  <a:lnTo>
                    <a:pt x="57" y="44"/>
                  </a:lnTo>
                  <a:lnTo>
                    <a:pt x="61" y="42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3" y="25"/>
                  </a:lnTo>
                  <a:lnTo>
                    <a:pt x="62" y="21"/>
                  </a:lnTo>
                  <a:lnTo>
                    <a:pt x="60" y="18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6" y="9"/>
                  </a:lnTo>
                  <a:lnTo>
                    <a:pt x="36" y="9"/>
                  </a:lnTo>
                  <a:close/>
                  <a:moveTo>
                    <a:pt x="38" y="58"/>
                  </a:moveTo>
                  <a:lnTo>
                    <a:pt x="25" y="58"/>
                  </a:lnTo>
                  <a:lnTo>
                    <a:pt x="25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44" y="100"/>
                  </a:lnTo>
                  <a:lnTo>
                    <a:pt x="50" y="99"/>
                  </a:lnTo>
                  <a:lnTo>
                    <a:pt x="55" y="98"/>
                  </a:lnTo>
                  <a:lnTo>
                    <a:pt x="60" y="96"/>
                  </a:lnTo>
                  <a:lnTo>
                    <a:pt x="62" y="92"/>
                  </a:lnTo>
                  <a:lnTo>
                    <a:pt x="64" y="88"/>
                  </a:lnTo>
                  <a:lnTo>
                    <a:pt x="66" y="84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6" y="75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0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44" y="60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6" name="CustomShape 116"/>
            <p:cNvSpPr/>
            <p:nvPr/>
          </p:nvSpPr>
          <p:spPr>
            <a:xfrm>
              <a:off x="993816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79"/>
                  </a:lnTo>
                  <a:lnTo>
                    <a:pt x="39" y="79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26" y="79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32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1"/>
                  </a:moveTo>
                  <a:lnTo>
                    <a:pt x="45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5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1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7" name="CustomShape 117"/>
            <p:cNvSpPr/>
            <p:nvPr/>
          </p:nvSpPr>
          <p:spPr>
            <a:xfrm>
              <a:off x="99658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7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5" y="79"/>
                  </a:lnTo>
                  <a:lnTo>
                    <a:pt x="10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" name="CustomShape 118"/>
            <p:cNvSpPr/>
            <p:nvPr/>
          </p:nvSpPr>
          <p:spPr>
            <a:xfrm>
              <a:off x="998928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34" y="8"/>
                  </a:moveTo>
                  <a:lnTo>
                    <a:pt x="34" y="8"/>
                  </a:lnTo>
                  <a:lnTo>
                    <a:pt x="31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4" y="3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19" y="62"/>
                  </a:lnTo>
                  <a:lnTo>
                    <a:pt x="22" y="66"/>
                  </a:lnTo>
                  <a:lnTo>
                    <a:pt x="27" y="68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4" y="70"/>
                  </a:lnTo>
                  <a:lnTo>
                    <a:pt x="50" y="67"/>
                  </a:lnTo>
                  <a:lnTo>
                    <a:pt x="54" y="65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7" y="65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1"/>
                  </a:lnTo>
                  <a:lnTo>
                    <a:pt x="51" y="76"/>
                  </a:lnTo>
                  <a:lnTo>
                    <a:pt x="44" y="79"/>
                  </a:lnTo>
                  <a:lnTo>
                    <a:pt x="38" y="79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25" y="79"/>
                  </a:lnTo>
                  <a:lnTo>
                    <a:pt x="19" y="78"/>
                  </a:lnTo>
                  <a:lnTo>
                    <a:pt x="13" y="74"/>
                  </a:lnTo>
                  <a:lnTo>
                    <a:pt x="8" y="71"/>
                  </a:lnTo>
                  <a:lnTo>
                    <a:pt x="4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16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0" y="17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CustomShape 119"/>
            <p:cNvSpPr/>
            <p:nvPr/>
          </p:nvSpPr>
          <p:spPr>
            <a:xfrm>
              <a:off x="10013760" y="733860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7" h="115">
                  <a:moveTo>
                    <a:pt x="25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9" y="45"/>
                  </a:lnTo>
                  <a:lnTo>
                    <a:pt x="33" y="41"/>
                  </a:lnTo>
                  <a:lnTo>
                    <a:pt x="41" y="38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8"/>
                  </a:lnTo>
                  <a:lnTo>
                    <a:pt x="65" y="41"/>
                  </a:lnTo>
                  <a:lnTo>
                    <a:pt x="68" y="44"/>
                  </a:lnTo>
                  <a:lnTo>
                    <a:pt x="72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5" y="66"/>
                  </a:lnTo>
                  <a:lnTo>
                    <a:pt x="75" y="107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6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0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1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7" y="51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7" y="48"/>
                  </a:lnTo>
                  <a:lnTo>
                    <a:pt x="32" y="50"/>
                  </a:lnTo>
                  <a:lnTo>
                    <a:pt x="27" y="53"/>
                  </a:lnTo>
                  <a:lnTo>
                    <a:pt x="25" y="56"/>
                  </a:lnTo>
                  <a:lnTo>
                    <a:pt x="25" y="107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2" y="107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CustomShape 120"/>
            <p:cNvSpPr/>
            <p:nvPr/>
          </p:nvSpPr>
          <p:spPr>
            <a:xfrm>
              <a:off x="10048320" y="7338600"/>
              <a:ext cx="12960" cy="37800"/>
            </a:xfrm>
            <a:custGeom>
              <a:avLst/>
              <a:gdLst/>
              <a:ahLst/>
              <a:cxnLst/>
              <a:rect l="l" t="t" r="r" b="b"/>
              <a:pathLst>
                <a:path w="36" h="115">
                  <a:moveTo>
                    <a:pt x="24" y="107"/>
                  </a:moveTo>
                  <a:lnTo>
                    <a:pt x="34" y="109"/>
                  </a:lnTo>
                  <a:lnTo>
                    <a:pt x="34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3"/>
                  </a:lnTo>
                  <a:lnTo>
                    <a:pt x="2" y="110"/>
                  </a:lnTo>
                  <a:lnTo>
                    <a:pt x="6" y="109"/>
                  </a:lnTo>
                  <a:lnTo>
                    <a:pt x="11" y="107"/>
                  </a:lnTo>
                  <a:lnTo>
                    <a:pt x="1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" name="CustomShape 121"/>
            <p:cNvSpPr/>
            <p:nvPr/>
          </p:nvSpPr>
          <p:spPr>
            <a:xfrm>
              <a:off x="10064880" y="7351200"/>
              <a:ext cx="30600" cy="2520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9"/>
                  </a:moveTo>
                  <a:lnTo>
                    <a:pt x="84" y="70"/>
                  </a:lnTo>
                  <a:lnTo>
                    <a:pt x="84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4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7" y="71"/>
                  </a:lnTo>
                  <a:lnTo>
                    <a:pt x="52" y="75"/>
                  </a:lnTo>
                  <a:lnTo>
                    <a:pt x="45" y="78"/>
                  </a:lnTo>
                  <a:lnTo>
                    <a:pt x="42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1" y="78"/>
                  </a:lnTo>
                  <a:lnTo>
                    <a:pt x="25" y="77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4" y="67"/>
                  </a:lnTo>
                  <a:lnTo>
                    <a:pt x="13" y="63"/>
                  </a:lnTo>
                  <a:lnTo>
                    <a:pt x="12" y="57"/>
                  </a:lnTo>
                  <a:lnTo>
                    <a:pt x="10" y="51"/>
                  </a:lnTo>
                  <a:lnTo>
                    <a:pt x="1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8" y="65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6" y="67"/>
                  </a:lnTo>
                  <a:lnTo>
                    <a:pt x="51" y="66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1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" name="CustomShape 122"/>
            <p:cNvSpPr/>
            <p:nvPr/>
          </p:nvSpPr>
          <p:spPr>
            <a:xfrm>
              <a:off x="1009944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7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7" y="66"/>
                  </a:lnTo>
                  <a:lnTo>
                    <a:pt x="45" y="71"/>
                  </a:lnTo>
                  <a:lnTo>
                    <a:pt x="41" y="73"/>
                  </a:lnTo>
                  <a:lnTo>
                    <a:pt x="38" y="77"/>
                  </a:lnTo>
                  <a:lnTo>
                    <a:pt x="33" y="78"/>
                  </a:lnTo>
                  <a:lnTo>
                    <a:pt x="28" y="79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6" y="79"/>
                  </a:lnTo>
                  <a:lnTo>
                    <a:pt x="10" y="78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9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71"/>
                  </a:lnTo>
                  <a:lnTo>
                    <a:pt x="20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3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3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" name="CustomShape 123"/>
            <p:cNvSpPr/>
            <p:nvPr/>
          </p:nvSpPr>
          <p:spPr>
            <a:xfrm>
              <a:off x="1012248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2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3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4" y="79"/>
                  </a:lnTo>
                  <a:lnTo>
                    <a:pt x="8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4" y="71"/>
                  </a:lnTo>
                  <a:lnTo>
                    <a:pt x="18" y="71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56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3" y="20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" name="CustomShape 124"/>
            <p:cNvSpPr/>
            <p:nvPr/>
          </p:nvSpPr>
          <p:spPr>
            <a:xfrm>
              <a:off x="10144800" y="7351200"/>
              <a:ext cx="21960" cy="25200"/>
            </a:xfrm>
            <a:custGeom>
              <a:avLst/>
              <a:gdLst/>
              <a:ahLst/>
              <a:cxnLst/>
              <a:rect l="l" t="t" r="r" b="b"/>
              <a:pathLst>
                <a:path w="60" h="80">
                  <a:moveTo>
                    <a:pt x="15" y="40"/>
                  </a:moveTo>
                  <a:lnTo>
                    <a:pt x="15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79"/>
                  </a:lnTo>
                  <a:lnTo>
                    <a:pt x="40" y="7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7" y="79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7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2"/>
                  </a:lnTo>
                  <a:lnTo>
                    <a:pt x="58" y="40"/>
                  </a:lnTo>
                  <a:lnTo>
                    <a:pt x="15" y="40"/>
                  </a:lnTo>
                  <a:close/>
                  <a:moveTo>
                    <a:pt x="46" y="31"/>
                  </a:moveTo>
                  <a:lnTo>
                    <a:pt x="46" y="31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19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" name="CustomShape 125"/>
            <p:cNvSpPr/>
            <p:nvPr/>
          </p:nvSpPr>
          <p:spPr>
            <a:xfrm>
              <a:off x="10172520" y="7351200"/>
              <a:ext cx="17280" cy="25200"/>
            </a:xfrm>
            <a:custGeom>
              <a:avLst/>
              <a:gdLst/>
              <a:ahLst/>
              <a:cxnLst/>
              <a:rect l="l" t="t" r="r" b="b"/>
              <a:pathLst>
                <a:path w="48" h="80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8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2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3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7" y="79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5" y="79"/>
                  </a:lnTo>
                  <a:lnTo>
                    <a:pt x="9" y="78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4" y="56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" name="CustomShape 126"/>
            <p:cNvSpPr/>
            <p:nvPr/>
          </p:nvSpPr>
          <p:spPr>
            <a:xfrm>
              <a:off x="951300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8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5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51" y="111"/>
                  </a:lnTo>
                  <a:lnTo>
                    <a:pt x="46" y="114"/>
                  </a:lnTo>
                  <a:lnTo>
                    <a:pt x="39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5" y="117"/>
                  </a:lnTo>
                  <a:lnTo>
                    <a:pt x="19" y="115"/>
                  </a:lnTo>
                  <a:lnTo>
                    <a:pt x="15" y="113"/>
                  </a:lnTo>
                  <a:lnTo>
                    <a:pt x="10" y="109"/>
                  </a:lnTo>
                  <a:lnTo>
                    <a:pt x="6" y="105"/>
                  </a:lnTo>
                  <a:lnTo>
                    <a:pt x="3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1" y="49"/>
                  </a:lnTo>
                  <a:lnTo>
                    <a:pt x="47" y="48"/>
                  </a:lnTo>
                  <a:lnTo>
                    <a:pt x="43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3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1" y="54"/>
                  </a:lnTo>
                  <a:lnTo>
                    <a:pt x="17" y="58"/>
                  </a:lnTo>
                  <a:lnTo>
                    <a:pt x="16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3" y="103"/>
                  </a:lnTo>
                  <a:lnTo>
                    <a:pt x="27" y="106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42" y="107"/>
                  </a:lnTo>
                  <a:lnTo>
                    <a:pt x="47" y="105"/>
                  </a:lnTo>
                  <a:lnTo>
                    <a:pt x="51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CustomShape 127"/>
            <p:cNvSpPr/>
            <p:nvPr/>
          </p:nvSpPr>
          <p:spPr>
            <a:xfrm>
              <a:off x="95464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5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59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34"/>
                  </a:lnTo>
                  <a:lnTo>
                    <a:pt x="59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" name="CustomShape 128"/>
            <p:cNvSpPr/>
            <p:nvPr/>
          </p:nvSpPr>
          <p:spPr>
            <a:xfrm>
              <a:off x="9574200" y="7403400"/>
              <a:ext cx="16200" cy="26280"/>
            </a:xfrm>
            <a:custGeom>
              <a:avLst/>
              <a:gdLst/>
              <a:ahLst/>
              <a:cxnLst/>
              <a:rect l="l" t="t" r="r" b="b"/>
              <a:pathLst>
                <a:path w="47" h="81">
                  <a:moveTo>
                    <a:pt x="35" y="11"/>
                  </a:moveTo>
                  <a:lnTo>
                    <a:pt x="35" y="11"/>
                  </a:lnTo>
                  <a:lnTo>
                    <a:pt x="30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5" y="39"/>
                  </a:lnTo>
                  <a:lnTo>
                    <a:pt x="41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0" y="74"/>
                  </a:lnTo>
                  <a:lnTo>
                    <a:pt x="36" y="77"/>
                  </a:lnTo>
                  <a:lnTo>
                    <a:pt x="32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" name="CustomShape 129"/>
            <p:cNvSpPr/>
            <p:nvPr/>
          </p:nvSpPr>
          <p:spPr>
            <a:xfrm>
              <a:off x="9609840" y="7392600"/>
              <a:ext cx="36360" cy="36000"/>
            </a:xfrm>
            <a:custGeom>
              <a:avLst/>
              <a:gdLst/>
              <a:ahLst/>
              <a:cxnLst/>
              <a:rect l="l" t="t" r="r" b="b"/>
              <a:pathLst>
                <a:path w="99" h="110">
                  <a:moveTo>
                    <a:pt x="35" y="110"/>
                  </a:move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3" y="104"/>
                  </a:lnTo>
                  <a:lnTo>
                    <a:pt x="5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0" y="1"/>
                  </a:lnTo>
                  <a:lnTo>
                    <a:pt x="62" y="4"/>
                  </a:lnTo>
                  <a:lnTo>
                    <a:pt x="72" y="7"/>
                  </a:lnTo>
                  <a:lnTo>
                    <a:pt x="82" y="13"/>
                  </a:lnTo>
                  <a:lnTo>
                    <a:pt x="89" y="20"/>
                  </a:lnTo>
                  <a:lnTo>
                    <a:pt x="94" y="30"/>
                  </a:lnTo>
                  <a:lnTo>
                    <a:pt x="98" y="4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8" y="67"/>
                  </a:lnTo>
                  <a:lnTo>
                    <a:pt x="94" y="79"/>
                  </a:lnTo>
                  <a:lnTo>
                    <a:pt x="89" y="89"/>
                  </a:lnTo>
                  <a:lnTo>
                    <a:pt x="82" y="97"/>
                  </a:lnTo>
                  <a:lnTo>
                    <a:pt x="72" y="103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35" y="110"/>
                  </a:lnTo>
                  <a:lnTo>
                    <a:pt x="35" y="110"/>
                  </a:lnTo>
                  <a:close/>
                  <a:moveTo>
                    <a:pt x="34" y="10"/>
                  </a:moveTo>
                  <a:lnTo>
                    <a:pt x="27" y="10"/>
                  </a:lnTo>
                  <a:lnTo>
                    <a:pt x="27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46" y="101"/>
                  </a:lnTo>
                  <a:lnTo>
                    <a:pt x="56" y="98"/>
                  </a:lnTo>
                  <a:lnTo>
                    <a:pt x="64" y="95"/>
                  </a:lnTo>
                  <a:lnTo>
                    <a:pt x="71" y="90"/>
                  </a:lnTo>
                  <a:lnTo>
                    <a:pt x="76" y="83"/>
                  </a:lnTo>
                  <a:lnTo>
                    <a:pt x="81" y="76"/>
                  </a:lnTo>
                  <a:lnTo>
                    <a:pt x="83" y="66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44"/>
                  </a:lnTo>
                  <a:lnTo>
                    <a:pt x="81" y="35"/>
                  </a:lnTo>
                  <a:lnTo>
                    <a:pt x="76" y="26"/>
                  </a:lnTo>
                  <a:lnTo>
                    <a:pt x="71" y="20"/>
                  </a:lnTo>
                  <a:lnTo>
                    <a:pt x="64" y="16"/>
                  </a:lnTo>
                  <a:lnTo>
                    <a:pt x="56" y="12"/>
                  </a:lnTo>
                  <a:lnTo>
                    <a:pt x="46" y="10"/>
                  </a:lnTo>
                  <a:lnTo>
                    <a:pt x="34" y="1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" name="CustomShape 130"/>
            <p:cNvSpPr/>
            <p:nvPr/>
          </p:nvSpPr>
          <p:spPr>
            <a:xfrm>
              <a:off x="9651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6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8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8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7" y="16"/>
                  </a:lnTo>
                  <a:lnTo>
                    <a:pt x="58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5" y="22"/>
                  </a:lnTo>
                  <a:lnTo>
                    <a:pt x="13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" name="CustomShape 131"/>
            <p:cNvSpPr/>
            <p:nvPr/>
          </p:nvSpPr>
          <p:spPr>
            <a:xfrm>
              <a:off x="9677520" y="7403400"/>
              <a:ext cx="30600" cy="26280"/>
            </a:xfrm>
            <a:custGeom>
              <a:avLst/>
              <a:gdLst/>
              <a:ahLst/>
              <a:cxnLst/>
              <a:rect l="l" t="t" r="r" b="b"/>
              <a:pathLst>
                <a:path w="85" h="79">
                  <a:moveTo>
                    <a:pt x="73" y="68"/>
                  </a:moveTo>
                  <a:lnTo>
                    <a:pt x="85" y="69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61" y="78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61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3" y="0"/>
                  </a:lnTo>
                  <a:lnTo>
                    <a:pt x="73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" name="CustomShape 132"/>
            <p:cNvSpPr/>
            <p:nvPr/>
          </p:nvSpPr>
          <p:spPr>
            <a:xfrm>
              <a:off x="9710640" y="7396560"/>
              <a:ext cx="1836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7" y="29"/>
                  </a:moveTo>
                  <a:lnTo>
                    <a:pt x="26" y="29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9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3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7" y="100"/>
                  </a:lnTo>
                  <a:lnTo>
                    <a:pt x="22" y="99"/>
                  </a:lnTo>
                  <a:lnTo>
                    <a:pt x="20" y="96"/>
                  </a:lnTo>
                  <a:lnTo>
                    <a:pt x="17" y="95"/>
                  </a:lnTo>
                  <a:lnTo>
                    <a:pt x="15" y="91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5" y="23"/>
                  </a:lnTo>
                  <a:lnTo>
                    <a:pt x="14" y="21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21"/>
                  </a:lnTo>
                  <a:lnTo>
                    <a:pt x="50" y="21"/>
                  </a:lnTo>
                  <a:lnTo>
                    <a:pt x="47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133"/>
            <p:cNvSpPr/>
            <p:nvPr/>
          </p:nvSpPr>
          <p:spPr>
            <a:xfrm>
              <a:off x="973296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5" y="11"/>
                  </a:moveTo>
                  <a:lnTo>
                    <a:pt x="35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23"/>
                  </a:lnTo>
                  <a:lnTo>
                    <a:pt x="17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39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47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7" y="63"/>
                  </a:lnTo>
                  <a:lnTo>
                    <a:pt x="46" y="66"/>
                  </a:lnTo>
                  <a:lnTo>
                    <a:pt x="43" y="71"/>
                  </a:lnTo>
                  <a:lnTo>
                    <a:pt x="41" y="74"/>
                  </a:lnTo>
                  <a:lnTo>
                    <a:pt x="36" y="77"/>
                  </a:lnTo>
                  <a:lnTo>
                    <a:pt x="33" y="78"/>
                  </a:lnTo>
                  <a:lnTo>
                    <a:pt x="27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5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3" y="69"/>
                  </a:lnTo>
                  <a:lnTo>
                    <a:pt x="35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1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5" y="41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" name="CustomShape 134"/>
            <p:cNvSpPr/>
            <p:nvPr/>
          </p:nvSpPr>
          <p:spPr>
            <a:xfrm>
              <a:off x="975528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36" y="9"/>
                  </a:moveTo>
                  <a:lnTo>
                    <a:pt x="36" y="9"/>
                  </a:lnTo>
                  <a:lnTo>
                    <a:pt x="32" y="9"/>
                  </a:lnTo>
                  <a:lnTo>
                    <a:pt x="28" y="10"/>
                  </a:lnTo>
                  <a:lnTo>
                    <a:pt x="24" y="12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5" y="3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5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8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9" y="65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8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5"/>
                  </a:lnTo>
                  <a:lnTo>
                    <a:pt x="10" y="71"/>
                  </a:lnTo>
                  <a:lnTo>
                    <a:pt x="6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8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9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20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135"/>
            <p:cNvSpPr/>
            <p:nvPr/>
          </p:nvSpPr>
          <p:spPr>
            <a:xfrm>
              <a:off x="9780480" y="7390440"/>
              <a:ext cx="31680" cy="37800"/>
            </a:xfrm>
            <a:custGeom>
              <a:avLst/>
              <a:gdLst/>
              <a:ahLst/>
              <a:cxnLst/>
              <a:rect l="l" t="t" r="r" b="b"/>
              <a:pathLst>
                <a:path w="86" h="115">
                  <a:moveTo>
                    <a:pt x="24" y="48"/>
                  </a:moveTo>
                  <a:lnTo>
                    <a:pt x="25" y="48"/>
                  </a:lnTo>
                  <a:lnTo>
                    <a:pt x="25" y="48"/>
                  </a:lnTo>
                  <a:lnTo>
                    <a:pt x="27" y="46"/>
                  </a:lnTo>
                  <a:lnTo>
                    <a:pt x="32" y="42"/>
                  </a:lnTo>
                  <a:lnTo>
                    <a:pt x="39" y="39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5" y="37"/>
                  </a:lnTo>
                  <a:lnTo>
                    <a:pt x="60" y="39"/>
                  </a:lnTo>
                  <a:lnTo>
                    <a:pt x="65" y="41"/>
                  </a:lnTo>
                  <a:lnTo>
                    <a:pt x="68" y="45"/>
                  </a:lnTo>
                  <a:lnTo>
                    <a:pt x="71" y="48"/>
                  </a:lnTo>
                  <a:lnTo>
                    <a:pt x="73" y="53"/>
                  </a:lnTo>
                  <a:lnTo>
                    <a:pt x="74" y="59"/>
                  </a:lnTo>
                  <a:lnTo>
                    <a:pt x="74" y="66"/>
                  </a:lnTo>
                  <a:lnTo>
                    <a:pt x="74" y="107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5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3" y="112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1" y="61"/>
                  </a:lnTo>
                  <a:lnTo>
                    <a:pt x="60" y="58"/>
                  </a:lnTo>
                  <a:lnTo>
                    <a:pt x="59" y="54"/>
                  </a:lnTo>
                  <a:lnTo>
                    <a:pt x="56" y="52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1" y="51"/>
                  </a:lnTo>
                  <a:lnTo>
                    <a:pt x="27" y="53"/>
                  </a:lnTo>
                  <a:lnTo>
                    <a:pt x="24" y="57"/>
                  </a:lnTo>
                  <a:lnTo>
                    <a:pt x="24" y="107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4"/>
                  </a:lnTo>
                  <a:lnTo>
                    <a:pt x="35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5" y="109"/>
                  </a:lnTo>
                  <a:lnTo>
                    <a:pt x="11" y="107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" name="CustomShape 136"/>
            <p:cNvSpPr/>
            <p:nvPr/>
          </p:nvSpPr>
          <p:spPr>
            <a:xfrm>
              <a:off x="981612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7" y="69"/>
                  </a:lnTo>
                  <a:lnTo>
                    <a:pt x="32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7" y="40"/>
                  </a:lnTo>
                  <a:lnTo>
                    <a:pt x="13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" name="CustomShape 137"/>
            <p:cNvSpPr/>
            <p:nvPr/>
          </p:nvSpPr>
          <p:spPr>
            <a:xfrm>
              <a:off x="984276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6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5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4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4" y="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72" y="11"/>
                  </a:lnTo>
                  <a:lnTo>
                    <a:pt x="73" y="17"/>
                  </a:lnTo>
                  <a:lnTo>
                    <a:pt x="74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" name="CustomShape 138"/>
            <p:cNvSpPr/>
            <p:nvPr/>
          </p:nvSpPr>
          <p:spPr>
            <a:xfrm>
              <a:off x="9891720" y="7392600"/>
              <a:ext cx="29520" cy="36000"/>
            </a:xfrm>
            <a:custGeom>
              <a:avLst/>
              <a:gdLst/>
              <a:ahLst/>
              <a:cxnLst/>
              <a:rect l="l" t="t" r="r" b="b"/>
              <a:pathLst>
                <a:path w="81" h="110">
                  <a:moveTo>
                    <a:pt x="56" y="54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1" y="55"/>
                  </a:lnTo>
                  <a:lnTo>
                    <a:pt x="67" y="58"/>
                  </a:lnTo>
                  <a:lnTo>
                    <a:pt x="71" y="59"/>
                  </a:lnTo>
                  <a:lnTo>
                    <a:pt x="74" y="62"/>
                  </a:lnTo>
                  <a:lnTo>
                    <a:pt x="78" y="66"/>
                  </a:lnTo>
                  <a:lnTo>
                    <a:pt x="80" y="70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6"/>
                  </a:lnTo>
                  <a:lnTo>
                    <a:pt x="79" y="92"/>
                  </a:lnTo>
                  <a:lnTo>
                    <a:pt x="75" y="97"/>
                  </a:lnTo>
                  <a:lnTo>
                    <a:pt x="72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10"/>
                  </a:lnTo>
                  <a:lnTo>
                    <a:pt x="3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06"/>
                  </a:lnTo>
                  <a:lnTo>
                    <a:pt x="3" y="104"/>
                  </a:lnTo>
                  <a:lnTo>
                    <a:pt x="6" y="103"/>
                  </a:lnTo>
                  <a:lnTo>
                    <a:pt x="12" y="102"/>
                  </a:lnTo>
                  <a:lnTo>
                    <a:pt x="1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5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77" y="17"/>
                  </a:lnTo>
                  <a:lnTo>
                    <a:pt x="79" y="22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8" y="38"/>
                  </a:lnTo>
                  <a:lnTo>
                    <a:pt x="75" y="42"/>
                  </a:lnTo>
                  <a:lnTo>
                    <a:pt x="73" y="46"/>
                  </a:lnTo>
                  <a:lnTo>
                    <a:pt x="69" y="49"/>
                  </a:lnTo>
                  <a:lnTo>
                    <a:pt x="66" y="52"/>
                  </a:lnTo>
                  <a:lnTo>
                    <a:pt x="56" y="54"/>
                  </a:lnTo>
                  <a:lnTo>
                    <a:pt x="56" y="54"/>
                  </a:lnTo>
                  <a:close/>
                  <a:moveTo>
                    <a:pt x="37" y="10"/>
                  </a:moveTo>
                  <a:lnTo>
                    <a:pt x="26" y="10"/>
                  </a:lnTo>
                  <a:lnTo>
                    <a:pt x="26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4" y="50"/>
                  </a:lnTo>
                  <a:lnTo>
                    <a:pt x="49" y="49"/>
                  </a:lnTo>
                  <a:lnTo>
                    <a:pt x="54" y="47"/>
                  </a:lnTo>
                  <a:lnTo>
                    <a:pt x="59" y="44"/>
                  </a:lnTo>
                  <a:lnTo>
                    <a:pt x="61" y="42"/>
                  </a:lnTo>
                  <a:lnTo>
                    <a:pt x="63" y="38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25"/>
                  </a:lnTo>
                  <a:lnTo>
                    <a:pt x="63" y="22"/>
                  </a:lnTo>
                  <a:lnTo>
                    <a:pt x="61" y="18"/>
                  </a:lnTo>
                  <a:lnTo>
                    <a:pt x="59" y="14"/>
                  </a:lnTo>
                  <a:lnTo>
                    <a:pt x="54" y="12"/>
                  </a:lnTo>
                  <a:lnTo>
                    <a:pt x="49" y="11"/>
                  </a:lnTo>
                  <a:lnTo>
                    <a:pt x="43" y="10"/>
                  </a:lnTo>
                  <a:lnTo>
                    <a:pt x="37" y="10"/>
                  </a:lnTo>
                  <a:lnTo>
                    <a:pt x="37" y="10"/>
                  </a:lnTo>
                  <a:close/>
                  <a:moveTo>
                    <a:pt x="39" y="59"/>
                  </a:moveTo>
                  <a:lnTo>
                    <a:pt x="26" y="59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5" y="101"/>
                  </a:lnTo>
                  <a:lnTo>
                    <a:pt x="51" y="100"/>
                  </a:lnTo>
                  <a:lnTo>
                    <a:pt x="56" y="98"/>
                  </a:lnTo>
                  <a:lnTo>
                    <a:pt x="60" y="96"/>
                  </a:lnTo>
                  <a:lnTo>
                    <a:pt x="63" y="92"/>
                  </a:lnTo>
                  <a:lnTo>
                    <a:pt x="66" y="89"/>
                  </a:lnTo>
                  <a:lnTo>
                    <a:pt x="67" y="84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76"/>
                  </a:lnTo>
                  <a:lnTo>
                    <a:pt x="66" y="72"/>
                  </a:lnTo>
                  <a:lnTo>
                    <a:pt x="63" y="68"/>
                  </a:lnTo>
                  <a:lnTo>
                    <a:pt x="60" y="65"/>
                  </a:lnTo>
                  <a:lnTo>
                    <a:pt x="56" y="62"/>
                  </a:lnTo>
                  <a:lnTo>
                    <a:pt x="51" y="61"/>
                  </a:lnTo>
                  <a:lnTo>
                    <a:pt x="45" y="60"/>
                  </a:lnTo>
                  <a:lnTo>
                    <a:pt x="39" y="59"/>
                  </a:lnTo>
                  <a:lnTo>
                    <a:pt x="39" y="5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" name="CustomShape 139"/>
            <p:cNvSpPr/>
            <p:nvPr/>
          </p:nvSpPr>
          <p:spPr>
            <a:xfrm>
              <a:off x="9925920" y="7403400"/>
              <a:ext cx="31680" cy="26280"/>
            </a:xfrm>
            <a:custGeom>
              <a:avLst/>
              <a:gdLst/>
              <a:ahLst/>
              <a:cxnLst/>
              <a:rect l="l" t="t" r="r" b="b"/>
              <a:pathLst>
                <a:path w="86" h="79">
                  <a:moveTo>
                    <a:pt x="74" y="68"/>
                  </a:moveTo>
                  <a:lnTo>
                    <a:pt x="86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2" y="75"/>
                  </a:lnTo>
                  <a:lnTo>
                    <a:pt x="80" y="75"/>
                  </a:lnTo>
                  <a:lnTo>
                    <a:pt x="62" y="78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58" y="70"/>
                  </a:lnTo>
                  <a:lnTo>
                    <a:pt x="53" y="74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2" y="78"/>
                  </a:lnTo>
                  <a:lnTo>
                    <a:pt x="27" y="76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67"/>
                  </a:lnTo>
                  <a:lnTo>
                    <a:pt x="14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6" y="54"/>
                  </a:lnTo>
                  <a:lnTo>
                    <a:pt x="27" y="58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7" y="67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0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74" y="0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" name="CustomShape 140"/>
            <p:cNvSpPr/>
            <p:nvPr/>
          </p:nvSpPr>
          <p:spPr>
            <a:xfrm>
              <a:off x="9960480" y="7403400"/>
              <a:ext cx="31680" cy="25200"/>
            </a:xfrm>
            <a:custGeom>
              <a:avLst/>
              <a:gdLst/>
              <a:ahLst/>
              <a:cxnLst/>
              <a:rect l="l" t="t" r="r" b="b"/>
              <a:pathLst>
                <a:path w="87" h="78">
                  <a:moveTo>
                    <a:pt x="75" y="70"/>
                  </a:moveTo>
                  <a:lnTo>
                    <a:pt x="85" y="72"/>
                  </a:lnTo>
                  <a:lnTo>
                    <a:pt x="85" y="72"/>
                  </a:lnTo>
                  <a:lnTo>
                    <a:pt x="87" y="74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6" y="72"/>
                  </a:lnTo>
                  <a:lnTo>
                    <a:pt x="62" y="7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4"/>
                  </a:lnTo>
                  <a:lnTo>
                    <a:pt x="61" y="21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1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70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2" y="75"/>
                  </a:lnTo>
                  <a:lnTo>
                    <a:pt x="6" y="72"/>
                  </a:lnTo>
                  <a:lnTo>
                    <a:pt x="12" y="70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25" y="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6" y="4"/>
                  </a:lnTo>
                  <a:lnTo>
                    <a:pt x="69" y="8"/>
                  </a:lnTo>
                  <a:lnTo>
                    <a:pt x="72" y="11"/>
                  </a:lnTo>
                  <a:lnTo>
                    <a:pt x="74" y="17"/>
                  </a:lnTo>
                  <a:lnTo>
                    <a:pt x="75" y="22"/>
                  </a:lnTo>
                  <a:lnTo>
                    <a:pt x="75" y="29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" name="CustomShape 141"/>
            <p:cNvSpPr/>
            <p:nvPr/>
          </p:nvSpPr>
          <p:spPr>
            <a:xfrm>
              <a:off x="9996120" y="7390440"/>
              <a:ext cx="28440" cy="38880"/>
            </a:xfrm>
            <a:custGeom>
              <a:avLst/>
              <a:gdLst/>
              <a:ahLst/>
              <a:cxnLst/>
              <a:rect l="l" t="t" r="r" b="b"/>
              <a:pathLst>
                <a:path w="77" h="118">
                  <a:moveTo>
                    <a:pt x="66" y="107"/>
                  </a:moveTo>
                  <a:lnTo>
                    <a:pt x="77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7" y="109"/>
                  </a:lnTo>
                  <a:lnTo>
                    <a:pt x="77" y="112"/>
                  </a:lnTo>
                  <a:lnTo>
                    <a:pt x="76" y="113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54" y="11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9" y="111"/>
                  </a:lnTo>
                  <a:lnTo>
                    <a:pt x="46" y="114"/>
                  </a:lnTo>
                  <a:lnTo>
                    <a:pt x="38" y="117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4" y="117"/>
                  </a:lnTo>
                  <a:lnTo>
                    <a:pt x="19" y="115"/>
                  </a:lnTo>
                  <a:lnTo>
                    <a:pt x="14" y="113"/>
                  </a:lnTo>
                  <a:lnTo>
                    <a:pt x="10" y="109"/>
                  </a:lnTo>
                  <a:lnTo>
                    <a:pt x="5" y="105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4" y="60"/>
                  </a:lnTo>
                  <a:lnTo>
                    <a:pt x="7" y="53"/>
                  </a:lnTo>
                  <a:lnTo>
                    <a:pt x="12" y="47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3" y="39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66" y="107"/>
                  </a:lnTo>
                  <a:close/>
                  <a:moveTo>
                    <a:pt x="53" y="52"/>
                  </a:moveTo>
                  <a:lnTo>
                    <a:pt x="53" y="52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2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2" y="47"/>
                  </a:lnTo>
                  <a:lnTo>
                    <a:pt x="28" y="48"/>
                  </a:lnTo>
                  <a:lnTo>
                    <a:pt x="24" y="51"/>
                  </a:lnTo>
                  <a:lnTo>
                    <a:pt x="20" y="54"/>
                  </a:lnTo>
                  <a:lnTo>
                    <a:pt x="17" y="58"/>
                  </a:lnTo>
                  <a:lnTo>
                    <a:pt x="14" y="64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4"/>
                  </a:lnTo>
                  <a:lnTo>
                    <a:pt x="14" y="91"/>
                  </a:lnTo>
                  <a:lnTo>
                    <a:pt x="17" y="96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5" y="106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41" y="107"/>
                  </a:lnTo>
                  <a:lnTo>
                    <a:pt x="47" y="105"/>
                  </a:lnTo>
                  <a:lnTo>
                    <a:pt x="50" y="102"/>
                  </a:lnTo>
                  <a:lnTo>
                    <a:pt x="53" y="10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" name="CustomShape 142"/>
            <p:cNvSpPr/>
            <p:nvPr/>
          </p:nvSpPr>
          <p:spPr>
            <a:xfrm>
              <a:off x="1002924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4" y="40"/>
                  </a:moveTo>
                  <a:lnTo>
                    <a:pt x="14" y="40"/>
                  </a:lnTo>
                  <a:lnTo>
                    <a:pt x="14" y="47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20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45" y="70"/>
                  </a:lnTo>
                  <a:lnTo>
                    <a:pt x="50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71"/>
                  </a:lnTo>
                  <a:lnTo>
                    <a:pt x="52" y="76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6" y="80"/>
                  </a:lnTo>
                  <a:lnTo>
                    <a:pt x="20" y="78"/>
                  </a:lnTo>
                  <a:lnTo>
                    <a:pt x="14" y="76"/>
                  </a:lnTo>
                  <a:lnTo>
                    <a:pt x="9" y="71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2" y="8"/>
                  </a:lnTo>
                  <a:lnTo>
                    <a:pt x="56" y="11"/>
                  </a:lnTo>
                  <a:lnTo>
                    <a:pt x="57" y="16"/>
                  </a:lnTo>
                  <a:lnTo>
                    <a:pt x="60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8" y="34"/>
                  </a:lnTo>
                  <a:lnTo>
                    <a:pt x="57" y="40"/>
                  </a:lnTo>
                  <a:lnTo>
                    <a:pt x="14" y="40"/>
                  </a:lnTo>
                  <a:close/>
                  <a:moveTo>
                    <a:pt x="45" y="32"/>
                  </a:moveTo>
                  <a:lnTo>
                    <a:pt x="45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4" y="32"/>
                  </a:lnTo>
                  <a:lnTo>
                    <a:pt x="45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143"/>
            <p:cNvSpPr/>
            <p:nvPr/>
          </p:nvSpPr>
          <p:spPr>
            <a:xfrm>
              <a:off x="100558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6" y="11"/>
                  </a:moveTo>
                  <a:lnTo>
                    <a:pt x="36" y="11"/>
                  </a:lnTo>
                  <a:lnTo>
                    <a:pt x="31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63"/>
                  </a:lnTo>
                  <a:lnTo>
                    <a:pt x="46" y="66"/>
                  </a:lnTo>
                  <a:lnTo>
                    <a:pt x="44" y="71"/>
                  </a:lnTo>
                  <a:lnTo>
                    <a:pt x="41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8" y="80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9" y="71"/>
                  </a:lnTo>
                  <a:lnTo>
                    <a:pt x="32" y="69"/>
                  </a:lnTo>
                  <a:lnTo>
                    <a:pt x="36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5" y="57"/>
                  </a:lnTo>
                  <a:lnTo>
                    <a:pt x="32" y="53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144"/>
            <p:cNvSpPr/>
            <p:nvPr/>
          </p:nvSpPr>
          <p:spPr>
            <a:xfrm>
              <a:off x="10078200" y="7396560"/>
              <a:ext cx="17280" cy="33120"/>
            </a:xfrm>
            <a:custGeom>
              <a:avLst/>
              <a:gdLst/>
              <a:ahLst/>
              <a:cxnLst/>
              <a:rect l="l" t="t" r="r" b="b"/>
              <a:pathLst>
                <a:path w="50" h="100">
                  <a:moveTo>
                    <a:pt x="48" y="29"/>
                  </a:moveTo>
                  <a:lnTo>
                    <a:pt x="25" y="29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5" y="83"/>
                  </a:lnTo>
                  <a:lnTo>
                    <a:pt x="27" y="87"/>
                  </a:lnTo>
                  <a:lnTo>
                    <a:pt x="30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44" y="89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9" y="93"/>
                  </a:lnTo>
                  <a:lnTo>
                    <a:pt x="45" y="96"/>
                  </a:lnTo>
                  <a:lnTo>
                    <a:pt x="39" y="9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6" y="100"/>
                  </a:lnTo>
                  <a:lnTo>
                    <a:pt x="22" y="99"/>
                  </a:lnTo>
                  <a:lnTo>
                    <a:pt x="19" y="96"/>
                  </a:lnTo>
                  <a:lnTo>
                    <a:pt x="16" y="95"/>
                  </a:lnTo>
                  <a:lnTo>
                    <a:pt x="14" y="91"/>
                  </a:lnTo>
                  <a:lnTo>
                    <a:pt x="13" y="89"/>
                  </a:lnTo>
                  <a:lnTo>
                    <a:pt x="12" y="82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13" y="2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25" y="21"/>
                  </a:lnTo>
                  <a:lnTo>
                    <a:pt x="49" y="21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145"/>
            <p:cNvSpPr/>
            <p:nvPr/>
          </p:nvSpPr>
          <p:spPr>
            <a:xfrm>
              <a:off x="10099440" y="7403400"/>
              <a:ext cx="24120" cy="26280"/>
            </a:xfrm>
            <a:custGeom>
              <a:avLst/>
              <a:gdLst/>
              <a:ahLst/>
              <a:cxnLst/>
              <a:rect l="l" t="t" r="r" b="b"/>
              <a:pathLst>
                <a:path w="67" h="81">
                  <a:moveTo>
                    <a:pt x="54" y="62"/>
                  </a:moveTo>
                  <a:lnTo>
                    <a:pt x="54" y="62"/>
                  </a:lnTo>
                  <a:lnTo>
                    <a:pt x="55" y="66"/>
                  </a:lnTo>
                  <a:lnTo>
                    <a:pt x="57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6" y="69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5"/>
                  </a:lnTo>
                  <a:lnTo>
                    <a:pt x="65" y="77"/>
                  </a:lnTo>
                  <a:lnTo>
                    <a:pt x="60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1" y="80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9" y="80"/>
                  </a:lnTo>
                  <a:lnTo>
                    <a:pt x="25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6" y="81"/>
                  </a:lnTo>
                  <a:lnTo>
                    <a:pt x="12" y="80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4" y="72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0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3" y="16"/>
                  </a:lnTo>
                  <a:lnTo>
                    <a:pt x="54" y="21"/>
                  </a:lnTo>
                  <a:lnTo>
                    <a:pt x="54" y="27"/>
                  </a:lnTo>
                  <a:lnTo>
                    <a:pt x="54" y="62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28" y="46"/>
                  </a:lnTo>
                  <a:lnTo>
                    <a:pt x="21" y="48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4"/>
                  </a:lnTo>
                  <a:lnTo>
                    <a:pt x="17" y="68"/>
                  </a:lnTo>
                  <a:lnTo>
                    <a:pt x="21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1" y="70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2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46"/>
            <p:cNvSpPr/>
            <p:nvPr/>
          </p:nvSpPr>
          <p:spPr>
            <a:xfrm>
              <a:off x="10126080" y="7403400"/>
              <a:ext cx="26280" cy="36000"/>
            </a:xfrm>
            <a:custGeom>
              <a:avLst/>
              <a:gdLst/>
              <a:ahLst/>
              <a:cxnLst/>
              <a:rect l="l" t="t" r="r" b="b"/>
              <a:pathLst>
                <a:path w="74" h="112">
                  <a:moveTo>
                    <a:pt x="72" y="11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63" y="17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59" y="41"/>
                  </a:lnTo>
                  <a:lnTo>
                    <a:pt x="56" y="45"/>
                  </a:lnTo>
                  <a:lnTo>
                    <a:pt x="51" y="48"/>
                  </a:lnTo>
                  <a:lnTo>
                    <a:pt x="46" y="50"/>
                  </a:lnTo>
                  <a:lnTo>
                    <a:pt x="40" y="51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3" y="53"/>
                  </a:lnTo>
                  <a:lnTo>
                    <a:pt x="22" y="56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60"/>
                  </a:lnTo>
                  <a:lnTo>
                    <a:pt x="23" y="63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7" y="65"/>
                  </a:lnTo>
                  <a:lnTo>
                    <a:pt x="62" y="66"/>
                  </a:lnTo>
                  <a:lnTo>
                    <a:pt x="64" y="69"/>
                  </a:lnTo>
                  <a:lnTo>
                    <a:pt x="66" y="71"/>
                  </a:lnTo>
                  <a:lnTo>
                    <a:pt x="69" y="74"/>
                  </a:lnTo>
                  <a:lnTo>
                    <a:pt x="70" y="77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8" y="93"/>
                  </a:lnTo>
                  <a:lnTo>
                    <a:pt x="64" y="99"/>
                  </a:lnTo>
                  <a:lnTo>
                    <a:pt x="59" y="102"/>
                  </a:lnTo>
                  <a:lnTo>
                    <a:pt x="53" y="107"/>
                  </a:lnTo>
                  <a:lnTo>
                    <a:pt x="47" y="110"/>
                  </a:lnTo>
                  <a:lnTo>
                    <a:pt x="39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2" y="112"/>
                  </a:lnTo>
                  <a:lnTo>
                    <a:pt x="17" y="111"/>
                  </a:lnTo>
                  <a:lnTo>
                    <a:pt x="12" y="110"/>
                  </a:lnTo>
                  <a:lnTo>
                    <a:pt x="7" y="107"/>
                  </a:lnTo>
                  <a:lnTo>
                    <a:pt x="5" y="105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3" y="86"/>
                  </a:lnTo>
                  <a:lnTo>
                    <a:pt x="6" y="81"/>
                  </a:lnTo>
                  <a:lnTo>
                    <a:pt x="11" y="77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10" y="68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3" y="53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3" y="45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74" y="2"/>
                  </a:lnTo>
                  <a:lnTo>
                    <a:pt x="72" y="11"/>
                  </a:lnTo>
                  <a:close/>
                  <a:moveTo>
                    <a:pt x="22" y="76"/>
                  </a:moveTo>
                  <a:lnTo>
                    <a:pt x="22" y="76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5" y="95"/>
                  </a:lnTo>
                  <a:lnTo>
                    <a:pt x="17" y="100"/>
                  </a:lnTo>
                  <a:lnTo>
                    <a:pt x="23" y="102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7" y="101"/>
                  </a:lnTo>
                  <a:lnTo>
                    <a:pt x="51" y="99"/>
                  </a:lnTo>
                  <a:lnTo>
                    <a:pt x="53" y="96"/>
                  </a:lnTo>
                  <a:lnTo>
                    <a:pt x="56" y="93"/>
                  </a:lnTo>
                  <a:lnTo>
                    <a:pt x="57" y="90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2"/>
                  </a:lnTo>
                  <a:lnTo>
                    <a:pt x="54" y="80"/>
                  </a:lnTo>
                  <a:lnTo>
                    <a:pt x="51" y="77"/>
                  </a:lnTo>
                  <a:lnTo>
                    <a:pt x="45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2" y="76"/>
                  </a:lnTo>
                  <a:lnTo>
                    <a:pt x="22" y="7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1" y="36"/>
                  </a:lnTo>
                  <a:lnTo>
                    <a:pt x="23" y="39"/>
                  </a:lnTo>
                  <a:lnTo>
                    <a:pt x="28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41" y="42"/>
                  </a:lnTo>
                  <a:lnTo>
                    <a:pt x="47" y="39"/>
                  </a:lnTo>
                  <a:lnTo>
                    <a:pt x="48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18"/>
                  </a:lnTo>
                  <a:lnTo>
                    <a:pt x="47" y="12"/>
                  </a:lnTo>
                  <a:lnTo>
                    <a:pt x="41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28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47"/>
            <p:cNvSpPr/>
            <p:nvPr/>
          </p:nvSpPr>
          <p:spPr>
            <a:xfrm>
              <a:off x="10155960" y="7403400"/>
              <a:ext cx="21960" cy="26280"/>
            </a:xfrm>
            <a:custGeom>
              <a:avLst/>
              <a:gdLst/>
              <a:ahLst/>
              <a:cxnLst/>
              <a:rect l="l" t="t" r="r" b="b"/>
              <a:pathLst>
                <a:path w="60" h="81">
                  <a:moveTo>
                    <a:pt x="13" y="40"/>
                  </a:moveTo>
                  <a:lnTo>
                    <a:pt x="13" y="40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8" y="59"/>
                  </a:lnTo>
                  <a:lnTo>
                    <a:pt x="21" y="63"/>
                  </a:lnTo>
                  <a:lnTo>
                    <a:pt x="24" y="66"/>
                  </a:lnTo>
                  <a:lnTo>
                    <a:pt x="28" y="69"/>
                  </a:lnTo>
                  <a:lnTo>
                    <a:pt x="33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6" y="70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9" y="71"/>
                  </a:lnTo>
                  <a:lnTo>
                    <a:pt x="53" y="76"/>
                  </a:lnTo>
                  <a:lnTo>
                    <a:pt x="45" y="80"/>
                  </a:lnTo>
                  <a:lnTo>
                    <a:pt x="40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7" y="80"/>
                  </a:lnTo>
                  <a:lnTo>
                    <a:pt x="21" y="78"/>
                  </a:lnTo>
                  <a:lnTo>
                    <a:pt x="15" y="76"/>
                  </a:lnTo>
                  <a:lnTo>
                    <a:pt x="10" y="71"/>
                  </a:lnTo>
                  <a:lnTo>
                    <a:pt x="6" y="66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58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34"/>
                  </a:lnTo>
                  <a:lnTo>
                    <a:pt x="58" y="40"/>
                  </a:lnTo>
                  <a:lnTo>
                    <a:pt x="13" y="40"/>
                  </a:lnTo>
                  <a:close/>
                  <a:moveTo>
                    <a:pt x="46" y="32"/>
                  </a:moveTo>
                  <a:lnTo>
                    <a:pt x="46" y="3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0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22"/>
                  </a:lnTo>
                  <a:lnTo>
                    <a:pt x="15" y="32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CustomShape 148"/>
            <p:cNvSpPr/>
            <p:nvPr/>
          </p:nvSpPr>
          <p:spPr>
            <a:xfrm>
              <a:off x="10183680" y="7403400"/>
              <a:ext cx="17280" cy="26280"/>
            </a:xfrm>
            <a:custGeom>
              <a:avLst/>
              <a:gdLst/>
              <a:ahLst/>
              <a:cxnLst/>
              <a:rect l="l" t="t" r="r" b="b"/>
              <a:pathLst>
                <a:path w="48" h="81">
                  <a:moveTo>
                    <a:pt x="34" y="11"/>
                  </a:moveTo>
                  <a:lnTo>
                    <a:pt x="34" y="11"/>
                  </a:lnTo>
                  <a:lnTo>
                    <a:pt x="31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2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6" y="39"/>
                  </a:lnTo>
                  <a:lnTo>
                    <a:pt x="42" y="44"/>
                  </a:lnTo>
                  <a:lnTo>
                    <a:pt x="45" y="50"/>
                  </a:lnTo>
                  <a:lnTo>
                    <a:pt x="46" y="53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63"/>
                  </a:lnTo>
                  <a:lnTo>
                    <a:pt x="45" y="66"/>
                  </a:lnTo>
                  <a:lnTo>
                    <a:pt x="43" y="71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32" y="78"/>
                  </a:lnTo>
                  <a:lnTo>
                    <a:pt x="26" y="80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4" y="80"/>
                  </a:lnTo>
                  <a:lnTo>
                    <a:pt x="9" y="8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1"/>
                  </a:lnTo>
                  <a:lnTo>
                    <a:pt x="32" y="69"/>
                  </a:lnTo>
                  <a:lnTo>
                    <a:pt x="34" y="66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7"/>
                  </a:lnTo>
                  <a:lnTo>
                    <a:pt x="31" y="53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4" y="41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9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8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1A1A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9" name="PlaceHolder 149"/>
          <p:cNvSpPr>
            <a:spLocks noGrp="1"/>
          </p:cNvSpPr>
          <p:nvPr>
            <p:ph type="title"/>
          </p:nvPr>
        </p:nvSpPr>
        <p:spPr>
          <a:xfrm>
            <a:off x="360360" y="1116000"/>
            <a:ext cx="9627480" cy="5871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Arial"/>
              </a:rPr>
              <a:t>Mastertitelformat bearbeiten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0" name="PlaceHolder 150"/>
          <p:cNvSpPr>
            <a:spLocks noGrp="1"/>
          </p:cNvSpPr>
          <p:nvPr>
            <p:ph type="sldNum"/>
          </p:nvPr>
        </p:nvSpPr>
        <p:spPr>
          <a:xfrm>
            <a:off x="7867800" y="7023960"/>
            <a:ext cx="2493720" cy="40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2185DE8-990D-4475-A942-A9631A3946E4}" type="slidenum">
              <a:rPr lang="en-US" sz="21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2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513084" y="4250724"/>
            <a:ext cx="9656523" cy="1571342"/>
          </a:xfrm>
          <a:prstGeom prst="rect">
            <a:avLst/>
          </a:prstGeom>
          <a:solidFill>
            <a:srgbClr val="F2F2F2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de-DE" sz="2400" b="1" spc="-1" dirty="0">
                <a:solidFill>
                  <a:srgbClr val="000000"/>
                </a:solidFill>
                <a:latin typeface="Calibri"/>
                <a:ea typeface="Arial"/>
              </a:rPr>
              <a:t>Nutzung von KI-Techniken zur Unterstützung von Prüfingenieuren</a:t>
            </a:r>
          </a:p>
          <a:p>
            <a:pPr algn="ctr"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Transferprojekt</a:t>
            </a:r>
            <a:br>
              <a:rPr lang="de-DE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de-DE" sz="2400" strike="noStrike" spc="-1" dirty="0">
                <a:solidFill>
                  <a:srgbClr val="000000"/>
                </a:solidFill>
                <a:latin typeface="Calibri"/>
                <a:ea typeface="Arial"/>
              </a:rPr>
              <a:t>Prof. Dr. Ralf Möller, Maurice </a:t>
            </a:r>
            <a:r>
              <a:rPr lang="de-DE" sz="240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Sambale</a:t>
            </a:r>
            <a:endParaRPr lang="de-DE" sz="2400" strike="noStrike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strike="noStrike" spc="-1" dirty="0">
                <a:solidFill>
                  <a:srgbClr val="000000"/>
                </a:solidFill>
                <a:latin typeface="Calibri"/>
                <a:ea typeface="Arial"/>
              </a:rPr>
              <a:t>Institut für Informationssysteme, Universität zu Lübeck</a:t>
            </a:r>
            <a:br>
              <a:rPr lang="de-DE" dirty="0"/>
            </a:b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10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1029092" y="3012211"/>
            <a:ext cx="2032751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muster">
            <a:extLst>
              <a:ext uri="{FF2B5EF4-FFF2-40B4-BE49-F238E27FC236}">
                <a16:creationId xmlns:a16="http://schemas.microsoft.com/office/drawing/2014/main" id="{B96239D0-4862-4264-B384-53ED5870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120321" y="3451269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muster">
            <a:extLst>
              <a:ext uri="{FF2B5EF4-FFF2-40B4-BE49-F238E27FC236}">
                <a16:creationId xmlns:a16="http://schemas.microsoft.com/office/drawing/2014/main" id="{9D02E7E1-1C40-471C-A762-A4FA87692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565562" y="3239790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muster">
            <a:extLst>
              <a:ext uri="{FF2B5EF4-FFF2-40B4-BE49-F238E27FC236}">
                <a16:creationId xmlns:a16="http://schemas.microsoft.com/office/drawing/2014/main" id="{3EE30336-2D73-4A7B-BCE6-5BCEE6F34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357565" y="3451268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087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11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426326" y="3410778"/>
            <a:ext cx="2159242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muster">
            <a:extLst>
              <a:ext uri="{FF2B5EF4-FFF2-40B4-BE49-F238E27FC236}">
                <a16:creationId xmlns:a16="http://schemas.microsoft.com/office/drawing/2014/main" id="{B96239D0-4862-4264-B384-53ED5870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120321" y="3451269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muster">
            <a:extLst>
              <a:ext uri="{FF2B5EF4-FFF2-40B4-BE49-F238E27FC236}">
                <a16:creationId xmlns:a16="http://schemas.microsoft.com/office/drawing/2014/main" id="{9D02E7E1-1C40-471C-A762-A4FA87692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565562" y="3239790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muster">
            <a:extLst>
              <a:ext uri="{FF2B5EF4-FFF2-40B4-BE49-F238E27FC236}">
                <a16:creationId xmlns:a16="http://schemas.microsoft.com/office/drawing/2014/main" id="{3EE30336-2D73-4A7B-BCE6-5BCEE6F34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357565" y="3451268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0</a:t>
            </a:r>
          </a:p>
        </p:txBody>
      </p:sp>
      <p:pic>
        <p:nvPicPr>
          <p:cNvPr id="25" name="Picture 4" descr="Image result for muster">
            <a:extLst>
              <a:ext uri="{FF2B5EF4-FFF2-40B4-BE49-F238E27FC236}">
                <a16:creationId xmlns:a16="http://schemas.microsoft.com/office/drawing/2014/main" id="{543F4B8B-CD58-41FD-966E-DD1117767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240926" y="3772066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7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12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163909" y="3838508"/>
            <a:ext cx="2052211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muster">
            <a:extLst>
              <a:ext uri="{FF2B5EF4-FFF2-40B4-BE49-F238E27FC236}">
                <a16:creationId xmlns:a16="http://schemas.microsoft.com/office/drawing/2014/main" id="{B96239D0-4862-4264-B384-53ED5870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120321" y="3451269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Image result for muster">
            <a:extLst>
              <a:ext uri="{FF2B5EF4-FFF2-40B4-BE49-F238E27FC236}">
                <a16:creationId xmlns:a16="http://schemas.microsoft.com/office/drawing/2014/main" id="{220D5A7C-EA85-4304-8EB8-59428052B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649927" y="3680505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muster">
            <a:extLst>
              <a:ext uri="{FF2B5EF4-FFF2-40B4-BE49-F238E27FC236}">
                <a16:creationId xmlns:a16="http://schemas.microsoft.com/office/drawing/2014/main" id="{9D02E7E1-1C40-471C-A762-A4FA87692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565562" y="3239790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muster">
            <a:extLst>
              <a:ext uri="{FF2B5EF4-FFF2-40B4-BE49-F238E27FC236}">
                <a16:creationId xmlns:a16="http://schemas.microsoft.com/office/drawing/2014/main" id="{3EE30336-2D73-4A7B-BCE6-5BCEE6F34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357565" y="3451268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161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13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1369157" y="2720577"/>
            <a:ext cx="2159242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muster">
            <a:extLst>
              <a:ext uri="{FF2B5EF4-FFF2-40B4-BE49-F238E27FC236}">
                <a16:creationId xmlns:a16="http://schemas.microsoft.com/office/drawing/2014/main" id="{B96239D0-4862-4264-B384-53ED5870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120321" y="3451269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muster">
            <a:extLst>
              <a:ext uri="{FF2B5EF4-FFF2-40B4-BE49-F238E27FC236}">
                <a16:creationId xmlns:a16="http://schemas.microsoft.com/office/drawing/2014/main" id="{9D02E7E1-1C40-471C-A762-A4FA87692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565562" y="3239790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2707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14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1029092" y="3012211"/>
            <a:ext cx="2032751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muster">
            <a:extLst>
              <a:ext uri="{FF2B5EF4-FFF2-40B4-BE49-F238E27FC236}">
                <a16:creationId xmlns:a16="http://schemas.microsoft.com/office/drawing/2014/main" id="{B96239D0-4862-4264-B384-53ED5870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120321" y="3451269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417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15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426326" y="3410778"/>
            <a:ext cx="2159242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460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16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163909" y="3838508"/>
            <a:ext cx="2052211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" name="Stern: 5 Zacken 8">
            <a:extLst>
              <a:ext uri="{FF2B5EF4-FFF2-40B4-BE49-F238E27FC236}">
                <a16:creationId xmlns:a16="http://schemas.microsoft.com/office/drawing/2014/main" id="{6503C9D4-6A5A-477B-9561-1F1A640EE0C0}"/>
              </a:ext>
            </a:extLst>
          </p:cNvPr>
          <p:cNvSpPr/>
          <p:nvPr/>
        </p:nvSpPr>
        <p:spPr>
          <a:xfrm>
            <a:off x="6714531" y="3922269"/>
            <a:ext cx="3555176" cy="2422114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Erfolg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99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Training - Erfolg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17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Trainiertes Netz wird nun zur Klassifikation eingesetzt</a:t>
            </a:r>
            <a:endParaRPr lang="de-DE" sz="2100" spc="-1" dirty="0">
              <a:latin typeface="Calibri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382101" y="3225821"/>
            <a:ext cx="2755760" cy="112720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8">
            <a:extLst>
              <a:ext uri="{FF2B5EF4-FFF2-40B4-BE49-F238E27FC236}">
                <a16:creationId xmlns:a16="http://schemas.microsoft.com/office/drawing/2014/main" id="{878C8F1A-9D3D-4CEF-AD99-1855BF79EF0F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984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Segmentierung mit Klassifikationsdaten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18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37956950-328E-443F-A15F-A490FCDB4B1A}"/>
              </a:ext>
            </a:extLst>
          </p:cNvPr>
          <p:cNvSpPr txBox="1"/>
          <p:nvPr/>
        </p:nvSpPr>
        <p:spPr>
          <a:xfrm>
            <a:off x="844951" y="1738229"/>
            <a:ext cx="8607968" cy="45760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sz="2000" spc="-1" dirty="0">
                <a:latin typeface="Calibri"/>
                <a:cs typeface="Calibri"/>
              </a:rPr>
              <a:t>Firma hat Klassifikationsdaten, möchte aber Segmentierungen automatisieren</a:t>
            </a:r>
            <a:endParaRPr lang="de-DE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de-DE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b="1" spc="-1" dirty="0">
                <a:latin typeface="Calibri"/>
                <a:ea typeface="+mn-lt"/>
                <a:cs typeface="Calibri"/>
              </a:rPr>
              <a:t>Option 1:</a:t>
            </a:r>
          </a:p>
          <a:p>
            <a:endParaRPr lang="de-DE" sz="20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sz="2000" spc="-1" dirty="0">
                <a:latin typeface="Calibri"/>
                <a:cs typeface="Calibri"/>
              </a:rPr>
              <a:t>Segmentierungs-“Masken“ für Training erzeugen</a:t>
            </a:r>
            <a:endParaRPr lang="de-DE" sz="20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spc="-1" dirty="0">
                <a:latin typeface="Calibri"/>
                <a:cs typeface="Calibri"/>
              </a:rPr>
              <a:t>Teuer in der Herstellung</a:t>
            </a:r>
            <a:endParaRPr lang="de-DE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spc="-1" dirty="0">
                <a:latin typeface="Calibri"/>
                <a:cs typeface="Calibri"/>
              </a:rPr>
              <a:t>Zeitaufwendig</a:t>
            </a:r>
            <a:endParaRPr lang="de-DE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sz="2000" spc="-1" dirty="0">
              <a:latin typeface="Arial"/>
              <a:cs typeface="Arial"/>
            </a:endParaRPr>
          </a:p>
          <a:p>
            <a:r>
              <a:rPr lang="de-DE" sz="2000" b="1" spc="-1" dirty="0">
                <a:latin typeface="Calibri"/>
                <a:cs typeface="Calibri"/>
              </a:rPr>
              <a:t>Gibt es Option 2?</a:t>
            </a:r>
            <a:endParaRPr lang="de-DE" sz="2000" spc="-1" dirty="0">
              <a:latin typeface="Calibri"/>
              <a:ea typeface="+mn-lt"/>
              <a:cs typeface="Calibri"/>
            </a:endParaRPr>
          </a:p>
          <a:p>
            <a:endParaRPr lang="de-DE" sz="2000" spc="-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e-DE" sz="2000" spc="-1" dirty="0">
                <a:latin typeface="Calibri"/>
                <a:cs typeface="Calibri"/>
              </a:rPr>
              <a:t>Können </a:t>
            </a:r>
            <a:r>
              <a:rPr lang="de-DE" sz="2000" b="0" strike="noStrike" spc="-1" dirty="0">
                <a:latin typeface="Calibri"/>
                <a:cs typeface="Calibri"/>
              </a:rPr>
              <a:t>wir Segmentierung von einem Klassifikationsnetz</a:t>
            </a:r>
            <a:r>
              <a:rPr lang="de-DE" sz="2000" spc="-1" dirty="0">
                <a:latin typeface="Calibri"/>
                <a:cs typeface="Calibri"/>
              </a:rPr>
              <a:t> erhalten</a:t>
            </a:r>
            <a:r>
              <a:rPr lang="de-DE" sz="2000" b="0" strike="noStrike" spc="-1" dirty="0">
                <a:latin typeface="Calibri"/>
                <a:cs typeface="Calibri"/>
              </a:rPr>
              <a:t>?</a:t>
            </a:r>
            <a:endParaRPr lang="de-DE" sz="2000" b="0" strike="noStrike" spc="-1" dirty="0">
              <a:latin typeface="Arial"/>
              <a:cs typeface="Arial"/>
            </a:endParaRPr>
          </a:p>
          <a:p>
            <a:endParaRPr lang="de-DE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r>
              <a:rPr lang="de-DE" sz="2800" b="1" spc="-1" dirty="0">
                <a:solidFill>
                  <a:srgbClr val="C00000"/>
                </a:solidFill>
                <a:latin typeface="Calibri"/>
              </a:rPr>
              <a:t>Segmentierung mit Klassifikationsdaten</a:t>
            </a:r>
            <a:endParaRPr lang="de-DE" sz="2400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19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FBAC1535-FDBA-447E-9101-BBB276BB0286}"/>
              </a:ext>
            </a:extLst>
          </p:cNvPr>
          <p:cNvSpPr txBox="1"/>
          <p:nvPr/>
        </p:nvSpPr>
        <p:spPr>
          <a:xfrm>
            <a:off x="1340698" y="2114071"/>
            <a:ext cx="8012004" cy="43311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r>
              <a:rPr lang="de-DE" sz="2400" b="1" spc="-1" dirty="0">
                <a:latin typeface="Calibri"/>
                <a:ea typeface="+mn-lt"/>
                <a:cs typeface="Calibri"/>
              </a:rPr>
              <a:t>Es gibt</a:t>
            </a:r>
            <a:r>
              <a:rPr lang="de-DE" sz="2400" b="1" spc="-1" dirty="0">
                <a:latin typeface="Calibri"/>
                <a:cs typeface="Calibri"/>
              </a:rPr>
              <a:t> Option 2!</a:t>
            </a:r>
            <a:endParaRPr lang="de-DE" sz="2400" spc="-1" dirty="0">
              <a:latin typeface="Calibri"/>
              <a:ea typeface="+mn-lt"/>
              <a:cs typeface="Calibri"/>
            </a:endParaRPr>
          </a:p>
          <a:p>
            <a:endParaRPr lang="de-DE" sz="2400" b="1" spc="-1" dirty="0">
              <a:latin typeface="Calibri"/>
              <a:ea typeface="+mn-l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sz="2400" spc="-1" dirty="0">
                <a:latin typeface="Calibri"/>
                <a:cs typeface="Calibri"/>
              </a:rPr>
              <a:t>Klassifikation erfordert Merkmalserkennung</a:t>
            </a:r>
            <a:endParaRPr lang="de-DE" sz="2400" strike="noStrike" spc="-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sz="2400" spc="-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sz="2400" spc="-1" dirty="0">
                <a:latin typeface="Calibri"/>
                <a:cs typeface="Calibri"/>
              </a:rPr>
              <a:t>Hier ist das Merkmal “weiße Punkte”</a:t>
            </a:r>
          </a:p>
          <a:p>
            <a:pPr marL="285750" indent="-285750">
              <a:buFont typeface="Arial"/>
              <a:buChar char="•"/>
            </a:pPr>
            <a:endParaRPr lang="de-DE" sz="2400" spc="-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sz="2400" spc="-1" dirty="0">
                <a:latin typeface="Calibri"/>
                <a:cs typeface="Calibri"/>
              </a:rPr>
              <a:t>Das Klassifikationsnetz enthält Schichten, </a:t>
            </a:r>
            <a:br>
              <a:rPr lang="de-DE" sz="2400" spc="-1" dirty="0">
                <a:latin typeface="Calibri"/>
                <a:cs typeface="Calibri"/>
              </a:rPr>
            </a:br>
            <a:r>
              <a:rPr lang="de-DE" sz="2400" spc="-1" dirty="0">
                <a:latin typeface="Calibri"/>
                <a:cs typeface="Calibri"/>
              </a:rPr>
              <a:t>um diese Merkmale zu erkennen</a:t>
            </a:r>
          </a:p>
          <a:p>
            <a:pPr marL="285750" indent="-285750">
              <a:buFont typeface="Arial"/>
              <a:buChar char="•"/>
            </a:pPr>
            <a:endParaRPr lang="de-DE" sz="2400" spc="-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e-DE" sz="2400" spc="-1" dirty="0">
                <a:latin typeface="Calibri"/>
                <a:cs typeface="Calibri"/>
              </a:rPr>
              <a:t>Wenn wir die richtigen Schichten ausgeben, </a:t>
            </a:r>
            <a:br>
              <a:rPr lang="de-DE" sz="2400" spc="-1" dirty="0">
                <a:latin typeface="Calibri"/>
                <a:cs typeface="Calibri"/>
              </a:rPr>
            </a:br>
            <a:r>
              <a:rPr lang="de-DE" sz="2400" spc="-1" dirty="0">
                <a:latin typeface="Calibri"/>
                <a:cs typeface="Calibri"/>
              </a:rPr>
              <a:t>finden wir die Punkte</a:t>
            </a:r>
          </a:p>
          <a:p>
            <a:endParaRPr lang="de-DE" sz="2400" spc="-1" dirty="0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de-DE" sz="2400" spc="-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0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extShape 1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92C136D-1969-4E61-8C4F-F18F06E2BA5E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2</a:t>
            </a:fld>
            <a:endParaRPr lang="de-DE" sz="2100" b="0" strike="noStrike" spc="-1">
              <a:latin typeface="Times New Roman"/>
            </a:endParaRPr>
          </a:p>
        </p:txBody>
      </p:sp>
      <p:pic>
        <p:nvPicPr>
          <p:cNvPr id="839" name="Grafik 838"/>
          <p:cNvPicPr/>
          <p:nvPr/>
        </p:nvPicPr>
        <p:blipFill>
          <a:blip r:embed="rId2"/>
          <a:stretch/>
        </p:blipFill>
        <p:spPr>
          <a:xfrm>
            <a:off x="1005840" y="1237320"/>
            <a:ext cx="2651760" cy="2420280"/>
          </a:xfrm>
          <a:prstGeom prst="rect">
            <a:avLst/>
          </a:prstGeom>
          <a:ln>
            <a:noFill/>
          </a:ln>
        </p:spPr>
      </p:pic>
      <p:pic>
        <p:nvPicPr>
          <p:cNvPr id="840" name="Grafik 839"/>
          <p:cNvPicPr/>
          <p:nvPr/>
        </p:nvPicPr>
        <p:blipFill>
          <a:blip r:embed="rId3"/>
          <a:stretch/>
        </p:blipFill>
        <p:spPr>
          <a:xfrm>
            <a:off x="5496677" y="2166637"/>
            <a:ext cx="4282323" cy="3757163"/>
          </a:xfrm>
          <a:prstGeom prst="rect">
            <a:avLst/>
          </a:prstGeom>
          <a:ln>
            <a:noFill/>
          </a:ln>
        </p:spPr>
      </p:pic>
      <p:sp>
        <p:nvSpPr>
          <p:cNvPr id="842" name="TextShape 2"/>
          <p:cNvSpPr txBox="1"/>
          <p:nvPr/>
        </p:nvSpPr>
        <p:spPr>
          <a:xfrm>
            <a:off x="914400" y="4297680"/>
            <a:ext cx="437328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Ansässig in Stockelsdorf</a:t>
            </a:r>
          </a:p>
          <a:p>
            <a:endParaRPr lang="de-DE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Spezialist für industrielle Röntgenanlagen</a:t>
            </a:r>
          </a:p>
          <a:p>
            <a:endParaRPr lang="de-DE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Entwicklung von Software zur</a:t>
            </a:r>
          </a:p>
          <a:p>
            <a:r>
              <a:rPr lang="de-DE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automatischen Fehlererkennung (ADR)</a:t>
            </a:r>
          </a:p>
          <a:p>
            <a:endParaRPr lang="de-D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www.visiconsult.de</a:t>
            </a:r>
            <a:endParaRPr lang="de-DE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r>
              <a:rPr lang="de-DE" sz="2000" b="1" spc="-1">
                <a:solidFill>
                  <a:srgbClr val="C00000"/>
                </a:solidFill>
                <a:latin typeface="Calibri"/>
              </a:rPr>
              <a:t>Segmentierung mit Klassifikationsdaten</a:t>
            </a:r>
            <a:endParaRPr lang="de-DE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20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FBAC1535-FDBA-447E-9101-BBB276BB0286}"/>
              </a:ext>
            </a:extLst>
          </p:cNvPr>
          <p:cNvSpPr txBox="1"/>
          <p:nvPr/>
        </p:nvSpPr>
        <p:spPr>
          <a:xfrm>
            <a:off x="844951" y="1738230"/>
            <a:ext cx="8012004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r>
              <a:rPr lang="de-DE" b="1" spc="-1">
                <a:latin typeface="Calibri"/>
                <a:ea typeface="+mn-lt"/>
                <a:cs typeface="Calibri"/>
              </a:rPr>
              <a:t>Es gibt</a:t>
            </a:r>
            <a:r>
              <a:rPr lang="de-DE" b="1" spc="-1">
                <a:latin typeface="Calibri"/>
                <a:cs typeface="Calibri"/>
              </a:rPr>
              <a:t> Option 2!</a:t>
            </a:r>
            <a:endParaRPr lang="de-DE" spc="-1">
              <a:latin typeface="Calibri"/>
              <a:ea typeface="+mn-lt"/>
              <a:cs typeface="Calibri"/>
            </a:endParaRPr>
          </a:p>
          <a:p>
            <a:endParaRPr lang="de-DE" b="1" spc="-1">
              <a:latin typeface="Calibri"/>
              <a:ea typeface="+mn-l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spc="-1">
              <a:latin typeface="Calibri"/>
              <a:cs typeface="Calibri"/>
            </a:endParaRPr>
          </a:p>
          <a:p>
            <a:endParaRPr lang="de-DE" spc="-1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de-DE" spc="-1">
              <a:latin typeface="Calibri"/>
              <a:cs typeface="Calibri"/>
            </a:endParaRPr>
          </a:p>
        </p:txBody>
      </p:sp>
      <p:pic>
        <p:nvPicPr>
          <p:cNvPr id="2" name="Grafik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6E91683-8061-4F65-9D7D-E427EF9D88A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47765" y="3015238"/>
            <a:ext cx="1552680" cy="1796760"/>
          </a:xfrm>
          <a:prstGeom prst="rect">
            <a:avLst/>
          </a:prstGeom>
          <a:ln>
            <a:noFill/>
          </a:ln>
        </p:spPr>
      </p:pic>
      <p:sp>
        <p:nvSpPr>
          <p:cNvPr id="26" name="Freeform 14">
            <a:extLst>
              <a:ext uri="{FF2B5EF4-FFF2-40B4-BE49-F238E27FC236}">
                <a16:creationId xmlns:a16="http://schemas.microsoft.com/office/drawing/2014/main" id="{2913C568-DD6E-458A-9D17-707BB975FE5B}"/>
              </a:ext>
            </a:extLst>
          </p:cNvPr>
          <p:cNvSpPr/>
          <p:nvPr/>
        </p:nvSpPr>
        <p:spPr>
          <a:xfrm>
            <a:off x="5503905" y="2961234"/>
            <a:ext cx="191520" cy="392760"/>
          </a:xfrm>
          <a:custGeom>
            <a:avLst/>
            <a:gdLst/>
            <a:ahLst/>
            <a:cxnLst/>
            <a:rect l="0" t="0" r="r" b="b"/>
            <a:pathLst>
              <a:path w="532" h="1091">
                <a:moveTo>
                  <a:pt x="0" y="0"/>
                </a:moveTo>
                <a:cubicBezTo>
                  <a:pt x="157" y="151"/>
                  <a:pt x="496" y="141"/>
                  <a:pt x="501" y="415"/>
                </a:cubicBezTo>
                <a:cubicBezTo>
                  <a:pt x="504" y="621"/>
                  <a:pt x="531" y="956"/>
                  <a:pt x="242" y="1020"/>
                </a:cubicBezTo>
                <a:lnTo>
                  <a:pt x="51" y="1055"/>
                </a:lnTo>
                <a:lnTo>
                  <a:pt x="17" y="1090"/>
                </a:lnTo>
              </a:path>
            </a:pathLst>
          </a:custGeom>
          <a:ln w="19080">
            <a:solidFill>
              <a:srgbClr val="00B050"/>
            </a:solidFill>
            <a:round/>
          </a:ln>
        </p:spPr>
      </p:sp>
      <p:pic>
        <p:nvPicPr>
          <p:cNvPr id="30" name="Grafik 19" descr="A picture containing blue&#10;&#10;Description generated with high confidence">
            <a:extLst>
              <a:ext uri="{FF2B5EF4-FFF2-40B4-BE49-F238E27FC236}">
                <a16:creationId xmlns:a16="http://schemas.microsoft.com/office/drawing/2014/main" id="{CE9455B4-B816-463A-9073-26DE9BA6F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5" t="42033" r="20981" b="39127"/>
          <a:stretch/>
        </p:blipFill>
        <p:spPr>
          <a:xfrm>
            <a:off x="6187277" y="2906952"/>
            <a:ext cx="3741168" cy="1842762"/>
          </a:xfrm>
          <a:prstGeom prst="rect">
            <a:avLst/>
          </a:prstGeom>
        </p:spPr>
      </p:pic>
      <p:sp>
        <p:nvSpPr>
          <p:cNvPr id="32" name="Ellipse 1">
            <a:extLst>
              <a:ext uri="{FF2B5EF4-FFF2-40B4-BE49-F238E27FC236}">
                <a16:creationId xmlns:a16="http://schemas.microsoft.com/office/drawing/2014/main" id="{AF1F8A5E-D120-4794-A877-1F716B48161E}"/>
              </a:ext>
            </a:extLst>
          </p:cNvPr>
          <p:cNvSpPr/>
          <p:nvPr/>
        </p:nvSpPr>
        <p:spPr>
          <a:xfrm>
            <a:off x="6484438" y="4063734"/>
            <a:ext cx="279206" cy="2743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34" name="Ellipse 21">
            <a:extLst>
              <a:ext uri="{FF2B5EF4-FFF2-40B4-BE49-F238E27FC236}">
                <a16:creationId xmlns:a16="http://schemas.microsoft.com/office/drawing/2014/main" id="{07B055DE-AEB9-453B-8AC1-A68BF417E93F}"/>
              </a:ext>
            </a:extLst>
          </p:cNvPr>
          <p:cNvSpPr/>
          <p:nvPr/>
        </p:nvSpPr>
        <p:spPr>
          <a:xfrm>
            <a:off x="9649239" y="3278754"/>
            <a:ext cx="279206" cy="2743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36" name="Pfeil: nach rechts 3">
            <a:extLst>
              <a:ext uri="{FF2B5EF4-FFF2-40B4-BE49-F238E27FC236}">
                <a16:creationId xmlns:a16="http://schemas.microsoft.com/office/drawing/2014/main" id="{FA9F9210-96B2-48C6-87F6-665AB1BB40A7}"/>
              </a:ext>
            </a:extLst>
          </p:cNvPr>
          <p:cNvSpPr/>
          <p:nvPr/>
        </p:nvSpPr>
        <p:spPr>
          <a:xfrm>
            <a:off x="5851992" y="3023707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6">
            <a:extLst>
              <a:ext uri="{FF2B5EF4-FFF2-40B4-BE49-F238E27FC236}">
                <a16:creationId xmlns:a16="http://schemas.microsoft.com/office/drawing/2014/main" id="{C4EF3F36-557C-4C0E-BB24-22953F2B2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36" t="18317" r="26286" b="22928"/>
          <a:stretch/>
        </p:blipFill>
        <p:spPr>
          <a:xfrm>
            <a:off x="148717" y="3201939"/>
            <a:ext cx="3221329" cy="1412418"/>
          </a:xfrm>
          <a:prstGeom prst="rect">
            <a:avLst/>
          </a:prstGeom>
        </p:spPr>
      </p:pic>
      <p:sp>
        <p:nvSpPr>
          <p:cNvPr id="43" name="Pfeil: nach rechts 3">
            <a:extLst>
              <a:ext uri="{FF2B5EF4-FFF2-40B4-BE49-F238E27FC236}">
                <a16:creationId xmlns:a16="http://schemas.microsoft.com/office/drawing/2014/main" id="{831D2E67-8C8F-471B-B18F-432547646667}"/>
              </a:ext>
            </a:extLst>
          </p:cNvPr>
          <p:cNvSpPr/>
          <p:nvPr/>
        </p:nvSpPr>
        <p:spPr>
          <a:xfrm>
            <a:off x="3607456" y="376251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93AF08-7DB4-4BA3-BCB3-2BE7331E86D9}"/>
              </a:ext>
            </a:extLst>
          </p:cNvPr>
          <p:cNvSpPr txBox="1"/>
          <p:nvPr/>
        </p:nvSpPr>
        <p:spPr>
          <a:xfrm>
            <a:off x="6191238" y="2443821"/>
            <a:ext cx="50686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Output der 3ten Filterschicht</a:t>
            </a:r>
          </a:p>
        </p:txBody>
      </p:sp>
    </p:spTree>
    <p:extLst>
      <p:ext uri="{BB962C8B-B14F-4D97-AF65-F5344CB8AC3E}">
        <p14:creationId xmlns:p14="http://schemas.microsoft.com/office/powerpoint/2010/main" val="189584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r>
              <a:rPr lang="de-DE" sz="2000" b="1" spc="-1">
                <a:solidFill>
                  <a:srgbClr val="C00000"/>
                </a:solidFill>
                <a:latin typeface="Calibri"/>
              </a:rPr>
              <a:t>Segmentierung mit Klassifikationsdaten</a:t>
            </a:r>
            <a:endParaRPr lang="de-DE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21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FBAC1535-FDBA-447E-9101-BBB276BB0286}"/>
              </a:ext>
            </a:extLst>
          </p:cNvPr>
          <p:cNvSpPr txBox="1"/>
          <p:nvPr/>
        </p:nvSpPr>
        <p:spPr>
          <a:xfrm>
            <a:off x="407555" y="1621576"/>
            <a:ext cx="8012004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endParaRPr lang="de-DE" spc="-1">
              <a:latin typeface="Calibri"/>
              <a:cs typeface="Calibri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97F05CA-BF41-4333-A941-8185D40A6F7D}"/>
              </a:ext>
            </a:extLst>
          </p:cNvPr>
          <p:cNvGrpSpPr/>
          <p:nvPr/>
        </p:nvGrpSpPr>
        <p:grpSpPr>
          <a:xfrm>
            <a:off x="5909538" y="1621576"/>
            <a:ext cx="4096097" cy="867738"/>
            <a:chOff x="148717" y="2906952"/>
            <a:chExt cx="9779728" cy="1905046"/>
          </a:xfrm>
        </p:grpSpPr>
        <p:pic>
          <p:nvPicPr>
            <p:cNvPr id="2" name="Grafik 5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86E91683-8061-4F65-9D7D-E427EF9D88AC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3947765" y="3015238"/>
              <a:ext cx="1552680" cy="1796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913C568-DD6E-458A-9D17-707BB975FE5B}"/>
                </a:ext>
              </a:extLst>
            </p:cNvPr>
            <p:cNvSpPr/>
            <p:nvPr/>
          </p:nvSpPr>
          <p:spPr>
            <a:xfrm>
              <a:off x="5503905" y="2961234"/>
              <a:ext cx="191520" cy="392760"/>
            </a:xfrm>
            <a:custGeom>
              <a:avLst/>
              <a:gdLst/>
              <a:ahLst/>
              <a:cxnLst/>
              <a:rect l="0" t="0" r="r" b="b"/>
              <a:pathLst>
                <a:path w="532" h="1091">
                  <a:moveTo>
                    <a:pt x="0" y="0"/>
                  </a:moveTo>
                  <a:cubicBezTo>
                    <a:pt x="157" y="151"/>
                    <a:pt x="496" y="141"/>
                    <a:pt x="501" y="415"/>
                  </a:cubicBezTo>
                  <a:cubicBezTo>
                    <a:pt x="504" y="621"/>
                    <a:pt x="531" y="956"/>
                    <a:pt x="242" y="1020"/>
                  </a:cubicBezTo>
                  <a:lnTo>
                    <a:pt x="51" y="1055"/>
                  </a:lnTo>
                  <a:lnTo>
                    <a:pt x="17" y="1090"/>
                  </a:lnTo>
                </a:path>
              </a:pathLst>
            </a:custGeom>
            <a:ln w="19080">
              <a:solidFill>
                <a:srgbClr val="00B050"/>
              </a:solidFill>
              <a:round/>
            </a:ln>
          </p:spPr>
        </p:sp>
        <p:pic>
          <p:nvPicPr>
            <p:cNvPr id="30" name="Grafik 19" descr="A picture containing blue&#10;&#10;Description generated with high confidence">
              <a:extLst>
                <a:ext uri="{FF2B5EF4-FFF2-40B4-BE49-F238E27FC236}">
                  <a16:creationId xmlns:a16="http://schemas.microsoft.com/office/drawing/2014/main" id="{CE9455B4-B816-463A-9073-26DE9BA6F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25" t="42033" r="20981" b="39127"/>
            <a:stretch/>
          </p:blipFill>
          <p:spPr>
            <a:xfrm>
              <a:off x="6187277" y="2906952"/>
              <a:ext cx="3741168" cy="1842762"/>
            </a:xfrm>
            <a:prstGeom prst="rect">
              <a:avLst/>
            </a:prstGeom>
          </p:spPr>
        </p:pic>
        <p:sp>
          <p:nvSpPr>
            <p:cNvPr id="32" name="Ellipse 1">
              <a:extLst>
                <a:ext uri="{FF2B5EF4-FFF2-40B4-BE49-F238E27FC236}">
                  <a16:creationId xmlns:a16="http://schemas.microsoft.com/office/drawing/2014/main" id="{AF1F8A5E-D120-4794-A877-1F716B48161E}"/>
                </a:ext>
              </a:extLst>
            </p:cNvPr>
            <p:cNvSpPr/>
            <p:nvPr/>
          </p:nvSpPr>
          <p:spPr>
            <a:xfrm>
              <a:off x="6484438" y="4063734"/>
              <a:ext cx="279206" cy="2743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34" name="Ellipse 21">
              <a:extLst>
                <a:ext uri="{FF2B5EF4-FFF2-40B4-BE49-F238E27FC236}">
                  <a16:creationId xmlns:a16="http://schemas.microsoft.com/office/drawing/2014/main" id="{07B055DE-AEB9-453B-8AC1-A68BF417E93F}"/>
                </a:ext>
              </a:extLst>
            </p:cNvPr>
            <p:cNvSpPr/>
            <p:nvPr/>
          </p:nvSpPr>
          <p:spPr>
            <a:xfrm>
              <a:off x="9649239" y="3278754"/>
              <a:ext cx="279206" cy="2743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36" name="Pfeil: nach rechts 3">
              <a:extLst>
                <a:ext uri="{FF2B5EF4-FFF2-40B4-BE49-F238E27FC236}">
                  <a16:creationId xmlns:a16="http://schemas.microsoft.com/office/drawing/2014/main" id="{FA9F9210-96B2-48C6-87F6-665AB1BB40A7}"/>
                </a:ext>
              </a:extLst>
            </p:cNvPr>
            <p:cNvSpPr/>
            <p:nvPr/>
          </p:nvSpPr>
          <p:spPr>
            <a:xfrm>
              <a:off x="5851992" y="3023707"/>
              <a:ext cx="265246" cy="286186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8" name="Grafik 6">
              <a:extLst>
                <a:ext uri="{FF2B5EF4-FFF2-40B4-BE49-F238E27FC236}">
                  <a16:creationId xmlns:a16="http://schemas.microsoft.com/office/drawing/2014/main" id="{C4EF3F36-557C-4C0E-BB24-22953F2B2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936" t="18317" r="26286" b="22928"/>
            <a:stretch/>
          </p:blipFill>
          <p:spPr>
            <a:xfrm>
              <a:off x="148717" y="3201939"/>
              <a:ext cx="3221329" cy="1412418"/>
            </a:xfrm>
            <a:prstGeom prst="rect">
              <a:avLst/>
            </a:prstGeom>
          </p:spPr>
        </p:pic>
        <p:sp>
          <p:nvSpPr>
            <p:cNvPr id="43" name="Pfeil: nach rechts 3">
              <a:extLst>
                <a:ext uri="{FF2B5EF4-FFF2-40B4-BE49-F238E27FC236}">
                  <a16:creationId xmlns:a16="http://schemas.microsoft.com/office/drawing/2014/main" id="{831D2E67-8C8F-471B-B18F-432547646667}"/>
                </a:ext>
              </a:extLst>
            </p:cNvPr>
            <p:cNvSpPr/>
            <p:nvPr/>
          </p:nvSpPr>
          <p:spPr>
            <a:xfrm>
              <a:off x="3607456" y="3762513"/>
              <a:ext cx="265246" cy="286186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Shape 6">
            <a:extLst>
              <a:ext uri="{FF2B5EF4-FFF2-40B4-BE49-F238E27FC236}">
                <a16:creationId xmlns:a16="http://schemas.microsoft.com/office/drawing/2014/main" id="{01246EF7-C7E5-4C2F-94F8-7A6EAF4CEBA3}"/>
              </a:ext>
            </a:extLst>
          </p:cNvPr>
          <p:cNvSpPr txBox="1"/>
          <p:nvPr/>
        </p:nvSpPr>
        <p:spPr>
          <a:xfrm>
            <a:off x="512413" y="1738230"/>
            <a:ext cx="4976415" cy="12112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r>
              <a:rPr lang="de-DE" b="1" spc="-1">
                <a:latin typeface="Calibri"/>
                <a:ea typeface="+mn-lt"/>
                <a:cs typeface="Calibri"/>
              </a:rPr>
              <a:t>Es gibt</a:t>
            </a:r>
            <a:r>
              <a:rPr lang="de-DE" b="1" spc="-1">
                <a:latin typeface="Calibri"/>
                <a:cs typeface="Calibri"/>
              </a:rPr>
              <a:t> Option 2!</a:t>
            </a:r>
            <a:endParaRPr lang="de-DE" spc="-1">
              <a:latin typeface="Calibri"/>
              <a:ea typeface="+mn-lt"/>
              <a:cs typeface="Calibri"/>
            </a:endParaRPr>
          </a:p>
          <a:p>
            <a:r>
              <a:rPr lang="de-DE" sz="900" spc="-1">
                <a:latin typeface="Calibri"/>
                <a:ea typeface="+mn-lt"/>
                <a:cs typeface="Calibri"/>
              </a:rPr>
              <a:t> </a:t>
            </a:r>
            <a:br>
              <a:rPr lang="de-DE" spc="-1">
                <a:latin typeface="Calibri"/>
                <a:ea typeface="+mn-lt"/>
                <a:cs typeface="Calibri"/>
              </a:rPr>
            </a:br>
            <a:r>
              <a:rPr lang="de-DE" spc="-1">
                <a:latin typeface="Calibri"/>
                <a:ea typeface="+mn-lt"/>
                <a:cs typeface="Calibri"/>
              </a:rPr>
              <a:t>Der Filter-Output mit klassischen Techniken</a:t>
            </a:r>
            <a:br>
              <a:rPr lang="de-DE" spc="-1">
                <a:latin typeface="Calibri"/>
                <a:ea typeface="+mn-lt"/>
                <a:cs typeface="Calibri"/>
              </a:rPr>
            </a:br>
            <a:r>
              <a:rPr lang="de-DE" spc="-1">
                <a:latin typeface="Calibri"/>
                <a:ea typeface="+mn-lt"/>
                <a:cs typeface="Calibri"/>
              </a:rPr>
              <a:t>der industriellen Bildverarbeitung weiterverarbeitet</a:t>
            </a:r>
            <a:endParaRPr lang="de-DE" spc="-1">
              <a:ea typeface="+mn-lt"/>
              <a:cs typeface="+mn-lt"/>
            </a:endParaRPr>
          </a:p>
          <a:p>
            <a:endParaRPr lang="de-DE" spc="-1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de-DE" spc="-1">
              <a:ea typeface="+mn-lt"/>
              <a:cs typeface="+mn-lt"/>
            </a:endParaRPr>
          </a:p>
          <a:p>
            <a:endParaRPr lang="de-DE" b="1" spc="-1">
              <a:latin typeface="Calibri"/>
              <a:ea typeface="+mn-lt"/>
              <a:cs typeface="Calibri"/>
            </a:endParaRPr>
          </a:p>
          <a:p>
            <a:endParaRPr lang="de-DE" b="1" spc="-1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de-DE" spc="-1">
              <a:latin typeface="Calibri"/>
              <a:cs typeface="Calibri"/>
            </a:endParaRPr>
          </a:p>
          <a:p>
            <a:endParaRPr lang="de-DE" spc="-1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de-DE" spc="-1">
              <a:latin typeface="Calibri"/>
              <a:cs typeface="Calibri"/>
            </a:endParaRPr>
          </a:p>
        </p:txBody>
      </p:sp>
      <p:pic>
        <p:nvPicPr>
          <p:cNvPr id="5" name="Grafik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461104B-53DE-4AD1-9F33-F0041D03A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25" t="15181" r="24191" b="24748"/>
          <a:stretch/>
        </p:blipFill>
        <p:spPr>
          <a:xfrm>
            <a:off x="5250470" y="3341897"/>
            <a:ext cx="4755165" cy="1841522"/>
          </a:xfrm>
          <a:prstGeom prst="rect">
            <a:avLst/>
          </a:prstGeom>
        </p:spPr>
      </p:pic>
      <p:pic>
        <p:nvPicPr>
          <p:cNvPr id="17" name="Grafik 19" descr="A picture containing blue&#10;&#10;Description generated with high confidence">
            <a:extLst>
              <a:ext uri="{FF2B5EF4-FFF2-40B4-BE49-F238E27FC236}">
                <a16:creationId xmlns:a16="http://schemas.microsoft.com/office/drawing/2014/main" id="{B32B7C2D-2A50-4790-9DF1-7E3CAF1E5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5" t="42033" r="20981" b="39127"/>
          <a:stretch/>
        </p:blipFill>
        <p:spPr>
          <a:xfrm>
            <a:off x="512413" y="3340657"/>
            <a:ext cx="3741168" cy="1842762"/>
          </a:xfrm>
          <a:prstGeom prst="rect">
            <a:avLst/>
          </a:prstGeom>
        </p:spPr>
      </p:pic>
      <p:sp>
        <p:nvSpPr>
          <p:cNvPr id="18" name="Ellipse 1">
            <a:extLst>
              <a:ext uri="{FF2B5EF4-FFF2-40B4-BE49-F238E27FC236}">
                <a16:creationId xmlns:a16="http://schemas.microsoft.com/office/drawing/2014/main" id="{02613BA6-AFD5-4FFB-9130-49B3C1AFFF4C}"/>
              </a:ext>
            </a:extLst>
          </p:cNvPr>
          <p:cNvSpPr/>
          <p:nvPr/>
        </p:nvSpPr>
        <p:spPr>
          <a:xfrm>
            <a:off x="809574" y="4497439"/>
            <a:ext cx="279206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9" name="Ellipse 21">
            <a:extLst>
              <a:ext uri="{FF2B5EF4-FFF2-40B4-BE49-F238E27FC236}">
                <a16:creationId xmlns:a16="http://schemas.microsoft.com/office/drawing/2014/main" id="{37468548-6342-481C-BF10-E9155A449E3A}"/>
              </a:ext>
            </a:extLst>
          </p:cNvPr>
          <p:cNvSpPr/>
          <p:nvPr/>
        </p:nvSpPr>
        <p:spPr>
          <a:xfrm>
            <a:off x="3974375" y="3712459"/>
            <a:ext cx="279206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20" name="Pfeil: nach rechts 3">
            <a:extLst>
              <a:ext uri="{FF2B5EF4-FFF2-40B4-BE49-F238E27FC236}">
                <a16:creationId xmlns:a16="http://schemas.microsoft.com/office/drawing/2014/main" id="{A397C15B-F640-4A7A-9A54-624E35404298}"/>
              </a:ext>
            </a:extLst>
          </p:cNvPr>
          <p:cNvSpPr/>
          <p:nvPr/>
        </p:nvSpPr>
        <p:spPr>
          <a:xfrm>
            <a:off x="4523858" y="4050646"/>
            <a:ext cx="456334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041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TextShape 1"/>
          <p:cNvSpPr txBox="1"/>
          <p:nvPr/>
        </p:nvSpPr>
        <p:spPr>
          <a:xfrm>
            <a:off x="360360" y="1847880"/>
            <a:ext cx="9970560" cy="34160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390525" indent="-389890">
              <a:lnSpc>
                <a:spcPct val="100000"/>
              </a:lnSpc>
              <a:spcBef>
                <a:spcPts val="601"/>
              </a:spcBef>
              <a:buClr>
                <a:srgbClr val="262626"/>
              </a:buClr>
              <a:buFont typeface="Arial" charset="2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Man kann auch mit Klassifizierungsdaten Segmentierungen erstellen!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90525" indent="-389890">
              <a:lnSpc>
                <a:spcPct val="100000"/>
              </a:lnSpc>
              <a:spcBef>
                <a:spcPts val="601"/>
              </a:spcBef>
              <a:buClr>
                <a:srgbClr val="262626"/>
              </a:buClr>
              <a:buFont typeface="Arial" charset="2"/>
              <a:buChar char="•"/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90525" indent="-389890">
              <a:lnSpc>
                <a:spcPct val="100000"/>
              </a:lnSpc>
              <a:spcBef>
                <a:spcPts val="601"/>
              </a:spcBef>
              <a:buClr>
                <a:srgbClr val="262626"/>
              </a:buClr>
              <a:buFont typeface="Arial" charset="2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Nicht trivial, die richtigen Schichten zur Weiterverarbeitung auszuwählen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90525" indent="-389890">
              <a:lnSpc>
                <a:spcPct val="100000"/>
              </a:lnSpc>
              <a:spcBef>
                <a:spcPts val="601"/>
              </a:spcBef>
              <a:buClr>
                <a:srgbClr val="262626"/>
              </a:buClr>
              <a:buFont typeface="Arial" charset="2"/>
              <a:buChar char="•"/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90525" indent="-389890">
              <a:lnSpc>
                <a:spcPct val="100000"/>
              </a:lnSpc>
              <a:spcBef>
                <a:spcPts val="601"/>
              </a:spcBef>
              <a:buClr>
                <a:srgbClr val="262626"/>
              </a:buClr>
              <a:buFont typeface="Arial" charset="2"/>
              <a:buChar char="•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Segmentierung </a:t>
            </a:r>
            <a:r>
              <a:rPr lang="de-DE" sz="2400" spc="-1" dirty="0">
                <a:solidFill>
                  <a:srgbClr val="000000"/>
                </a:solidFill>
                <a:latin typeface="Calibri"/>
                <a:ea typeface="Arial"/>
              </a:rPr>
              <a:t>hergeleitet über Klassifikation unpräziser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b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Segmentierung hergeleitet aus „echten“ Segmentierungs-Trainingsdaten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                                 </a:t>
            </a:r>
            <a:r>
              <a:rPr lang="de-DE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→ Abwägung Kosten vs. Präzision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1" spc="-1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de-DE" sz="2400" b="1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de-DE" sz="2400" strike="noStrike" spc="-1" dirty="0">
                <a:solidFill>
                  <a:srgbClr val="000000"/>
                </a:solidFill>
                <a:latin typeface="Calibri"/>
              </a:rPr>
              <a:t>14-tägiges M4KK Transfer-Projekt</a:t>
            </a:r>
          </a:p>
        </p:txBody>
      </p:sp>
      <p:sp>
        <p:nvSpPr>
          <p:cNvPr id="968" name="TextShape 2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Fazit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9" name="TextShape 3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370704D-4E5E-4AC0-81D8-95E996B43CEF}" type="slidenum">
              <a:rPr lang="en-US" sz="2100" b="0" strike="noStrike" spc="-1">
                <a:solidFill>
                  <a:srgbClr val="000000"/>
                </a:solidFill>
                <a:latin typeface="Calibri"/>
              </a:rPr>
              <a:t>22</a:t>
            </a:fld>
            <a:endParaRPr lang="en-US" sz="21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03D6-BD74-E540-83D0-EEBCE7D9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673B5-74B0-2C4D-88D3-DAA8C286831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CC6FD-2DAD-5545-AA98-2882D673B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1226794"/>
            <a:ext cx="8059356" cy="51071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928244-1FFA-9949-9345-F9E441C4147F}"/>
              </a:ext>
            </a:extLst>
          </p:cNvPr>
          <p:cNvCxnSpPr/>
          <p:nvPr/>
        </p:nvCxnSpPr>
        <p:spPr>
          <a:xfrm flipH="1">
            <a:off x="3078866" y="2916820"/>
            <a:ext cx="2267834" cy="1701479"/>
          </a:xfrm>
          <a:prstGeom prst="straightConnector1">
            <a:avLst/>
          </a:prstGeom>
          <a:ln w="38100">
            <a:solidFill>
              <a:srgbClr val="92D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0E5C333-1222-454A-B525-EAF026A37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6" y="104175"/>
            <a:ext cx="2277398" cy="810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687F8-9E90-8642-8F22-428AF1D88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40" y="2454214"/>
            <a:ext cx="5886625" cy="20436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77E21F-4197-144E-B985-DE7AD8467122}"/>
              </a:ext>
            </a:extLst>
          </p:cNvPr>
          <p:cNvSpPr/>
          <p:nvPr/>
        </p:nvSpPr>
        <p:spPr>
          <a:xfrm>
            <a:off x="5197032" y="2160000"/>
            <a:ext cx="1898248" cy="303703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AutoML</a:t>
            </a:r>
            <a:endParaRPr lang="de-DE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70B56A-91C9-7342-A742-8B339392212F}"/>
              </a:ext>
            </a:extLst>
          </p:cNvPr>
          <p:cNvSpPr txBox="1">
            <a:spLocks/>
          </p:cNvSpPr>
          <p:nvPr/>
        </p:nvSpPr>
        <p:spPr>
          <a:xfrm>
            <a:off x="3078866" y="252933"/>
            <a:ext cx="7018054" cy="63628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/>
              <a:t>Data Science oder KI?</a:t>
            </a:r>
            <a:endParaRPr lang="de-DE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47F948-F872-5443-9972-3EE5086B3592}"/>
              </a:ext>
            </a:extLst>
          </p:cNvPr>
          <p:cNvSpPr txBox="1"/>
          <p:nvPr/>
        </p:nvSpPr>
        <p:spPr>
          <a:xfrm>
            <a:off x="4713368" y="679653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[Russell &amp; </a:t>
            </a:r>
            <a:r>
              <a:rPr lang="de-DE" dirty="0" err="1"/>
              <a:t>Norvig</a:t>
            </a:r>
            <a:r>
              <a:rPr lang="de-DE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FD298-ED6F-6C41-A4B4-26B5883955BD}"/>
              </a:ext>
            </a:extLst>
          </p:cNvPr>
          <p:cNvSpPr txBox="1"/>
          <p:nvPr/>
        </p:nvSpPr>
        <p:spPr>
          <a:xfrm>
            <a:off x="2528154" y="679653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[Poole &amp; </a:t>
            </a:r>
            <a:r>
              <a:rPr lang="de-DE" dirty="0" err="1"/>
              <a:t>Macworth</a:t>
            </a:r>
            <a:r>
              <a:rPr lang="de-DE" dirty="0"/>
              <a:t>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51B9-0AD0-3A4F-A544-F29566F7C01B}"/>
              </a:ext>
            </a:extLst>
          </p:cNvPr>
          <p:cNvSpPr/>
          <p:nvPr/>
        </p:nvSpPr>
        <p:spPr>
          <a:xfrm>
            <a:off x="1847696" y="7154441"/>
            <a:ext cx="71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</a:t>
            </a:r>
            <a:r>
              <a:rPr lang="de-DE" sz="1400" dirty="0" err="1"/>
              <a:t>www.uni-luebeck.de</a:t>
            </a:r>
            <a:r>
              <a:rPr lang="de-DE" sz="1400" dirty="0"/>
              <a:t>/</a:t>
            </a:r>
            <a:r>
              <a:rPr lang="de-DE" sz="1400" dirty="0" err="1"/>
              <a:t>forschung</a:t>
            </a:r>
            <a:r>
              <a:rPr lang="de-DE" sz="1400" dirty="0"/>
              <a:t>/</a:t>
            </a:r>
            <a:r>
              <a:rPr lang="de-DE" sz="1400" dirty="0" err="1"/>
              <a:t>themen</a:t>
            </a:r>
            <a:r>
              <a:rPr lang="de-DE" sz="1400" dirty="0"/>
              <a:t>/</a:t>
            </a:r>
            <a:r>
              <a:rPr lang="de-DE" sz="1400" dirty="0" err="1"/>
              <a:t>informatiktechnik</a:t>
            </a:r>
            <a:r>
              <a:rPr lang="de-DE" sz="1400" dirty="0"/>
              <a:t>/</a:t>
            </a:r>
            <a:r>
              <a:rPr lang="de-DE" sz="1400" dirty="0" err="1"/>
              <a:t>artificial-intelligence.html</a:t>
            </a:r>
            <a:endParaRPr lang="de-DE" sz="1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0682EA-7430-7C44-BEE7-85EBCAF60CD6}"/>
              </a:ext>
            </a:extLst>
          </p:cNvPr>
          <p:cNvSpPr/>
          <p:nvPr/>
        </p:nvSpPr>
        <p:spPr>
          <a:xfrm>
            <a:off x="2228774" y="4577597"/>
            <a:ext cx="1614021" cy="785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4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>
            <a:extLst>
              <a:ext uri="{FF2B5EF4-FFF2-40B4-BE49-F238E27FC236}">
                <a16:creationId xmlns:a16="http://schemas.microsoft.com/office/drawing/2014/main" id="{00287592-3213-0146-876B-3CC4266FA516}"/>
              </a:ext>
            </a:extLst>
          </p:cNvPr>
          <p:cNvPicPr/>
          <p:nvPr/>
        </p:nvPicPr>
        <p:blipFill>
          <a:blip r:embed="rId2"/>
          <a:srcRect r="8343"/>
          <a:stretch/>
        </p:blipFill>
        <p:spPr>
          <a:xfrm>
            <a:off x="0" y="1028520"/>
            <a:ext cx="10693080" cy="5079960"/>
          </a:xfrm>
          <a:prstGeom prst="rect">
            <a:avLst/>
          </a:prstGeom>
          <a:ln>
            <a:noFill/>
          </a:ln>
        </p:spPr>
      </p:pic>
      <p:sp>
        <p:nvSpPr>
          <p:cNvPr id="837" name="CustomShape 1"/>
          <p:cNvSpPr/>
          <p:nvPr/>
        </p:nvSpPr>
        <p:spPr>
          <a:xfrm>
            <a:off x="513084" y="4618298"/>
            <a:ext cx="9656523" cy="803439"/>
          </a:xfrm>
          <a:prstGeom prst="rect">
            <a:avLst/>
          </a:prstGeom>
          <a:solidFill>
            <a:srgbClr val="F2F2F2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de-DE" sz="2400" b="1" spc="-1" dirty="0">
                <a:solidFill>
                  <a:srgbClr val="000000"/>
                </a:solidFill>
                <a:latin typeface="Calibri"/>
                <a:ea typeface="Arial"/>
              </a:rPr>
              <a:t>Ich danke für Ihre Aufmerksamkeit</a:t>
            </a:r>
            <a:br>
              <a:rPr lang="de-DE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de-DE" sz="2400" strike="noStrike" spc="-1" dirty="0">
                <a:solidFill>
                  <a:srgbClr val="000000"/>
                </a:solidFill>
                <a:latin typeface="Calibri"/>
                <a:ea typeface="Arial"/>
              </a:rPr>
              <a:t>Prof. Dr. Ralf Möller, Institut für Informationssysteme, Universität zu Lübeck</a:t>
            </a:r>
            <a:endParaRPr lang="de-DE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21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BFAB5-F0FE-DC4D-AB25-0ED05E3214C9}"/>
              </a:ext>
            </a:extLst>
          </p:cNvPr>
          <p:cNvSpPr/>
          <p:nvPr/>
        </p:nvSpPr>
        <p:spPr>
          <a:xfrm>
            <a:off x="0" y="57875"/>
            <a:ext cx="10693400" cy="81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EADF6-D5E8-C041-99DD-91BD1DAD2655}"/>
              </a:ext>
            </a:extLst>
          </p:cNvPr>
          <p:cNvSpPr/>
          <p:nvPr/>
        </p:nvSpPr>
        <p:spPr>
          <a:xfrm>
            <a:off x="0" y="6818338"/>
            <a:ext cx="10693400" cy="66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F4C7C-8B70-0747-8BEC-086BA8B7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44" y="1111167"/>
            <a:ext cx="7477036" cy="638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D5E46-C19E-1947-9D5B-0B5BD628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6" y="104175"/>
            <a:ext cx="2277398" cy="810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24767D-5DCA-CB4B-A7C0-1153FCA243ED}"/>
              </a:ext>
            </a:extLst>
          </p:cNvPr>
          <p:cNvSpPr txBox="1"/>
          <p:nvPr/>
        </p:nvSpPr>
        <p:spPr>
          <a:xfrm>
            <a:off x="2960747" y="328528"/>
            <a:ext cx="701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Informatik Master: Vertiefung Data Science und KI</a:t>
            </a:r>
          </a:p>
        </p:txBody>
      </p:sp>
    </p:spTree>
    <p:extLst>
      <p:ext uri="{BB962C8B-B14F-4D97-AF65-F5344CB8AC3E}">
        <p14:creationId xmlns:p14="http://schemas.microsoft.com/office/powerpoint/2010/main" val="283370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Problemstellung: Schweißnahtprüfung: Einschlüsse (Partikel) vorhanden?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3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297680" y="1497959"/>
            <a:ext cx="5349357" cy="8621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</a:rPr>
              <a:t>16 Bit Röntgenbilder</a:t>
            </a:r>
            <a:br>
              <a:rPr lang="de-DE" sz="2100" b="0" strike="noStrike" spc="-1" dirty="0">
                <a:solidFill>
                  <a:srgbClr val="000000"/>
                </a:solidFill>
                <a:latin typeface="Calibri"/>
              </a:rPr>
            </a:br>
            <a:r>
              <a:rPr lang="de-DE" sz="2100" b="0" strike="noStrike" spc="-1" dirty="0">
                <a:solidFill>
                  <a:srgbClr val="000000"/>
                </a:solidFill>
                <a:latin typeface="Calibri"/>
              </a:rPr>
              <a:t>Mögliche Mängel sollen hervorgehoben werden</a:t>
            </a:r>
            <a:endParaRPr lang="de-DE" sz="2100" b="0" strike="noStrike" spc="-1" dirty="0">
              <a:latin typeface="Arial"/>
            </a:endParaRPr>
          </a:p>
        </p:txBody>
      </p:sp>
      <p:sp>
        <p:nvSpPr>
          <p:cNvPr id="867" name="TextShape 6"/>
          <p:cNvSpPr txBox="1"/>
          <p:nvPr/>
        </p:nvSpPr>
        <p:spPr>
          <a:xfrm>
            <a:off x="165940" y="4838545"/>
            <a:ext cx="3659184" cy="357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100" b="0" strike="noStrike" spc="-1" dirty="0">
                <a:solidFill>
                  <a:srgbClr val="000000"/>
                </a:solidFill>
                <a:latin typeface="Calibri"/>
              </a:rPr>
              <a:t>Vorverarbeitetes Röntgenbild</a:t>
            </a:r>
            <a:endParaRPr lang="de-DE" sz="2100" b="0" strike="noStrike" spc="-1" dirty="0"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E906BF-E862-4481-BCE6-AC1FF347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0" y="2903259"/>
            <a:ext cx="10361520" cy="17547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20C115-E138-2A47-AD33-B2E0AB543A92}"/>
              </a:ext>
            </a:extLst>
          </p:cNvPr>
          <p:cNvSpPr/>
          <p:nvPr/>
        </p:nvSpPr>
        <p:spPr>
          <a:xfrm>
            <a:off x="7315199" y="3373395"/>
            <a:ext cx="407773" cy="431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5ADAE8AD-5A2B-9046-8888-7817800FCD25}"/>
              </a:ext>
            </a:extLst>
          </p:cNvPr>
          <p:cNvSpPr/>
          <p:nvPr/>
        </p:nvSpPr>
        <p:spPr>
          <a:xfrm>
            <a:off x="5647037" y="4922775"/>
            <a:ext cx="4421120" cy="1309816"/>
          </a:xfrm>
          <a:prstGeom prst="wedgeEllipseCallout">
            <a:avLst>
              <a:gd name="adj1" fmla="val -7002"/>
              <a:gd name="adj2" fmla="val -129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Hervorhebung möglicher</a:t>
            </a:r>
            <a:br>
              <a:rPr lang="de-DE" dirty="0"/>
            </a:br>
            <a:r>
              <a:rPr lang="de-DE" dirty="0"/>
              <a:t>Mängel spart Zeit bei der Prüfung</a:t>
            </a:r>
          </a:p>
        </p:txBody>
      </p:sp>
    </p:spTree>
    <p:extLst>
      <p:ext uri="{BB962C8B-B14F-4D97-AF65-F5344CB8AC3E}">
        <p14:creationId xmlns:p14="http://schemas.microsoft.com/office/powerpoint/2010/main" val="26104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  <a:ea typeface="Arial"/>
              </a:rPr>
              <a:t>Problemstellung : Schweißnahtprüfung: Einschlüsse (Partikel) vorhanden?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4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297681" y="1497960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</a:rPr>
              <a:t>16 Bit Röntgenbilder sollen segmentiert werden</a:t>
            </a:r>
            <a:endParaRPr lang="de-DE" sz="2100" b="0" strike="noStrike" spc="-1" dirty="0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65B2CF-ED15-48B0-BD2C-0BD7C8CC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" r="1473" b="-575"/>
          <a:stretch/>
        </p:blipFill>
        <p:spPr>
          <a:xfrm>
            <a:off x="137011" y="2932390"/>
            <a:ext cx="10341247" cy="1706233"/>
          </a:xfrm>
          <a:prstGeom prst="rect">
            <a:avLst/>
          </a:prstGeom>
        </p:spPr>
      </p:pic>
      <p:sp>
        <p:nvSpPr>
          <p:cNvPr id="8" name="TextShape 6">
            <a:extLst>
              <a:ext uri="{FF2B5EF4-FFF2-40B4-BE49-F238E27FC236}">
                <a16:creationId xmlns:a16="http://schemas.microsoft.com/office/drawing/2014/main" id="{C2E7697C-8C20-4E8D-8CC8-C29485239ABB}"/>
              </a:ext>
            </a:extLst>
          </p:cNvPr>
          <p:cNvSpPr txBox="1"/>
          <p:nvPr/>
        </p:nvSpPr>
        <p:spPr>
          <a:xfrm>
            <a:off x="363651" y="4838545"/>
            <a:ext cx="5332815" cy="357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100" b="0" strike="noStrike" spc="-1" dirty="0">
                <a:solidFill>
                  <a:srgbClr val="000000"/>
                </a:solidFill>
                <a:latin typeface="Calibri"/>
              </a:rPr>
              <a:t>Segmentierung: Einschluss vs. Hintergrund</a:t>
            </a:r>
            <a:endParaRPr lang="de-DE" sz="2100" b="0" strike="noStrike" spc="-1" dirty="0">
              <a:latin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E1356F-9E41-3647-964B-8DB4B2B6AB13}"/>
              </a:ext>
            </a:extLst>
          </p:cNvPr>
          <p:cNvSpPr/>
          <p:nvPr/>
        </p:nvSpPr>
        <p:spPr>
          <a:xfrm>
            <a:off x="7549979" y="3373395"/>
            <a:ext cx="407773" cy="431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85FF4F-6558-2F43-9E36-569B26525AA4}"/>
              </a:ext>
            </a:extLst>
          </p:cNvPr>
          <p:cNvSpPr/>
          <p:nvPr/>
        </p:nvSpPr>
        <p:spPr>
          <a:xfrm>
            <a:off x="5498755" y="3805345"/>
            <a:ext cx="407773" cy="431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6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Problemstellung: Schweißnahtprüfung: Einschlüsse (Partikel) vorhanden?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5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297680" y="1497960"/>
            <a:ext cx="5349357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16 Bit Röntgenbilder sollen segmentiert werden</a:t>
            </a:r>
            <a:endParaRPr lang="de-DE" sz="2100" b="0" strike="noStrike" spc="-1">
              <a:latin typeface="Arial"/>
            </a:endParaRPr>
          </a:p>
        </p:txBody>
      </p:sp>
      <p:sp>
        <p:nvSpPr>
          <p:cNvPr id="867" name="TextShape 6"/>
          <p:cNvSpPr txBox="1"/>
          <p:nvPr/>
        </p:nvSpPr>
        <p:spPr>
          <a:xfrm>
            <a:off x="165940" y="4838545"/>
            <a:ext cx="3659184" cy="357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100" b="0" strike="noStrike" spc="-1">
                <a:solidFill>
                  <a:srgbClr val="000000"/>
                </a:solidFill>
                <a:latin typeface="Calibri"/>
              </a:rPr>
              <a:t>Vorverarbeitetes Röntgenbild</a:t>
            </a:r>
            <a:endParaRPr lang="de-DE" sz="2100" b="0" strike="noStrike" spc="-1"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E906BF-E862-4481-BCE6-AC1FF347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0" y="2903259"/>
            <a:ext cx="10361520" cy="17547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20C115-E138-2A47-AD33-B2E0AB543A92}"/>
              </a:ext>
            </a:extLst>
          </p:cNvPr>
          <p:cNvSpPr/>
          <p:nvPr/>
        </p:nvSpPr>
        <p:spPr>
          <a:xfrm>
            <a:off x="7315199" y="3373395"/>
            <a:ext cx="407773" cy="431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32114-9C54-9A4F-BD9C-258365CEBBB2}"/>
              </a:ext>
            </a:extLst>
          </p:cNvPr>
          <p:cNvSpPr/>
          <p:nvPr/>
        </p:nvSpPr>
        <p:spPr>
          <a:xfrm>
            <a:off x="5174100" y="3805345"/>
            <a:ext cx="407773" cy="431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5171BC9B-7749-1846-A0B9-7876A9869E69}"/>
              </a:ext>
            </a:extLst>
          </p:cNvPr>
          <p:cNvSpPr/>
          <p:nvPr/>
        </p:nvSpPr>
        <p:spPr>
          <a:xfrm>
            <a:off x="5647037" y="4922775"/>
            <a:ext cx="4421120" cy="1309816"/>
          </a:xfrm>
          <a:prstGeom prst="wedgeEllipseCallout">
            <a:avLst>
              <a:gd name="adj1" fmla="val -53957"/>
              <a:gd name="adj2" fmla="val -116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Sicherheit könnte </a:t>
            </a:r>
            <a:br>
              <a:rPr lang="de-DE" dirty="0"/>
            </a:br>
            <a:r>
              <a:rPr lang="de-DE" dirty="0"/>
              <a:t>erhöht werden</a:t>
            </a:r>
          </a:p>
        </p:txBody>
      </p:sp>
    </p:spTree>
    <p:extLst>
      <p:ext uri="{BB962C8B-B14F-4D97-AF65-F5344CB8AC3E}">
        <p14:creationId xmlns:p14="http://schemas.microsoft.com/office/powerpoint/2010/main" val="26348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C00000"/>
                </a:solidFill>
                <a:latin typeface="Calibri"/>
                <a:ea typeface="Arial"/>
              </a:rPr>
              <a:t>Lösungsansatz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6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59" y="1565568"/>
            <a:ext cx="6359983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</a:rPr>
              <a:t>Algorithmus-Blackbox, die Partikel automatisch erkennt</a:t>
            </a:r>
            <a:endParaRPr lang="de-DE" sz="2100" b="0" strike="noStrike" spc="-1" dirty="0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65B2CF-ED15-48B0-BD2C-0BD7C8CC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25" t="15181" r="24191" b="24748"/>
          <a:stretch/>
        </p:blipFill>
        <p:spPr>
          <a:xfrm>
            <a:off x="6917654" y="3021879"/>
            <a:ext cx="3660251" cy="14174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6" t="18317" r="26286" b="22928"/>
          <a:stretch/>
        </p:blipFill>
        <p:spPr>
          <a:xfrm>
            <a:off x="61238" y="3026958"/>
            <a:ext cx="3659184" cy="141241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D58193-8136-4AB4-82F6-E3B56C419B82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SegmentierungsAlgorithmus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Gesucht</a:t>
            </a:r>
          </a:p>
        </p:txBody>
      </p:sp>
    </p:spTree>
    <p:extLst>
      <p:ext uri="{BB962C8B-B14F-4D97-AF65-F5344CB8AC3E}">
        <p14:creationId xmlns:p14="http://schemas.microsoft.com/office/powerpoint/2010/main" val="413511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r>
              <a:rPr lang="de-DE" sz="2000" b="1" spc="-1">
                <a:solidFill>
                  <a:srgbClr val="C00000"/>
                </a:solidFill>
                <a:latin typeface="Calibri"/>
              </a:rPr>
              <a:t>Finden eines Segmentierungs-Algorithmus</a:t>
            </a:r>
            <a:endParaRPr lang="de-DE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7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497520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pPr marL="342900" indent="-342900">
              <a:buFont typeface="Arial"/>
              <a:buChar char="•"/>
            </a:pPr>
            <a:r>
              <a:rPr lang="de-DE" sz="2100" spc="-1" dirty="0">
                <a:solidFill>
                  <a:srgbClr val="000000"/>
                </a:solidFill>
                <a:latin typeface="Calibri"/>
              </a:rPr>
              <a:t>Angleichen von Modellen durch maschinelles Lernen </a:t>
            </a:r>
          </a:p>
          <a:p>
            <a:pPr marL="342900" indent="-342900">
              <a:buFont typeface="Arial"/>
              <a:buChar char="•"/>
            </a:pPr>
            <a:r>
              <a:rPr lang="de-DE" sz="2100" spc="-1" dirty="0">
                <a:latin typeface="Calibri"/>
              </a:rPr>
              <a:t>Welche Daten werden benötigt? Welche Daten sind vorhanden?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372275" y="4732339"/>
            <a:ext cx="3659184" cy="141241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D58193-8136-4AB4-82F6-E3B56C419B82}"/>
              </a:ext>
            </a:extLst>
          </p:cNvPr>
          <p:cNvSpPr/>
          <p:nvPr/>
        </p:nvSpPr>
        <p:spPr>
          <a:xfrm>
            <a:off x="6557547" y="4848177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Klassifikations Algorithmus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4228768" y="5312356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134340" y="5312356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407833B-D337-4446-AC29-B9ECEAA8A7F9}"/>
              </a:ext>
            </a:extLst>
          </p:cNvPr>
          <p:cNvSpPr/>
          <p:nvPr/>
        </p:nvSpPr>
        <p:spPr>
          <a:xfrm>
            <a:off x="4604658" y="4984273"/>
            <a:ext cx="1352073" cy="932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Trainer</a:t>
            </a:r>
            <a:endParaRPr lang="de-DE"/>
          </a:p>
        </p:txBody>
      </p:sp>
      <p:sp>
        <p:nvSpPr>
          <p:cNvPr id="6" name="Textfeld 18">
            <a:extLst>
              <a:ext uri="{FF2B5EF4-FFF2-40B4-BE49-F238E27FC236}">
                <a16:creationId xmlns:a16="http://schemas.microsoft.com/office/drawing/2014/main" id="{A6965C3E-E6BD-42FA-86E6-7B3E245182E6}"/>
              </a:ext>
            </a:extLst>
          </p:cNvPr>
          <p:cNvSpPr txBox="1"/>
          <p:nvPr/>
        </p:nvSpPr>
        <p:spPr>
          <a:xfrm>
            <a:off x="3711006" y="5792838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CCC7D-DF68-42C1-8696-83E813B498EF}"/>
              </a:ext>
            </a:extLst>
          </p:cNvPr>
          <p:cNvSpPr txBox="1"/>
          <p:nvPr/>
        </p:nvSpPr>
        <p:spPr>
          <a:xfrm>
            <a:off x="6557671" y="6090488"/>
            <a:ext cx="3638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Entscheidung  [0,1] möglich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4DFB9-3409-4DAF-8B1E-65DD400C0C3E}"/>
              </a:ext>
            </a:extLst>
          </p:cNvPr>
          <p:cNvSpPr txBox="1"/>
          <p:nvPr/>
        </p:nvSpPr>
        <p:spPr>
          <a:xfrm>
            <a:off x="331047" y="6112873"/>
            <a:ext cx="3424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Bild + Klassifikation gegeben</a:t>
            </a:r>
          </a:p>
        </p:txBody>
      </p:sp>
      <p:pic>
        <p:nvPicPr>
          <p:cNvPr id="22" name="Grafik 6">
            <a:extLst>
              <a:ext uri="{FF2B5EF4-FFF2-40B4-BE49-F238E27FC236}">
                <a16:creationId xmlns:a16="http://schemas.microsoft.com/office/drawing/2014/main" id="{E6FCDB88-2FA4-EE4D-9F8E-95DB8C272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362545" y="2464707"/>
            <a:ext cx="2851585" cy="1101015"/>
          </a:xfrm>
          <a:prstGeom prst="rect">
            <a:avLst/>
          </a:prstGeom>
        </p:spPr>
      </p:pic>
      <p:sp>
        <p:nvSpPr>
          <p:cNvPr id="24" name="Rechteck 1">
            <a:extLst>
              <a:ext uri="{FF2B5EF4-FFF2-40B4-BE49-F238E27FC236}">
                <a16:creationId xmlns:a16="http://schemas.microsoft.com/office/drawing/2014/main" id="{CCC1D2AA-3405-4E4B-97FE-6AD8F2B34E62}"/>
              </a:ext>
            </a:extLst>
          </p:cNvPr>
          <p:cNvSpPr/>
          <p:nvPr/>
        </p:nvSpPr>
        <p:spPr>
          <a:xfrm>
            <a:off x="6557547" y="2561102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SegmentierungsAlgorithmus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Pfeil: nach rechts 3">
            <a:extLst>
              <a:ext uri="{FF2B5EF4-FFF2-40B4-BE49-F238E27FC236}">
                <a16:creationId xmlns:a16="http://schemas.microsoft.com/office/drawing/2014/main" id="{D38EB0B5-5C95-9348-BD38-52C8F7C9A662}"/>
              </a:ext>
            </a:extLst>
          </p:cNvPr>
          <p:cNvSpPr/>
          <p:nvPr/>
        </p:nvSpPr>
        <p:spPr>
          <a:xfrm>
            <a:off x="4228768" y="3025281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rechts 9">
            <a:extLst>
              <a:ext uri="{FF2B5EF4-FFF2-40B4-BE49-F238E27FC236}">
                <a16:creationId xmlns:a16="http://schemas.microsoft.com/office/drawing/2014/main" id="{F598C161-6700-B84F-8B79-D7B6CAAA2080}"/>
              </a:ext>
            </a:extLst>
          </p:cNvPr>
          <p:cNvSpPr/>
          <p:nvPr/>
        </p:nvSpPr>
        <p:spPr>
          <a:xfrm>
            <a:off x="6134340" y="3025281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1">
            <a:extLst>
              <a:ext uri="{FF2B5EF4-FFF2-40B4-BE49-F238E27FC236}">
                <a16:creationId xmlns:a16="http://schemas.microsoft.com/office/drawing/2014/main" id="{25DCCA8F-F3CF-8740-BA53-D20829A6E194}"/>
              </a:ext>
            </a:extLst>
          </p:cNvPr>
          <p:cNvSpPr/>
          <p:nvPr/>
        </p:nvSpPr>
        <p:spPr>
          <a:xfrm>
            <a:off x="4604658" y="2697199"/>
            <a:ext cx="1352073" cy="932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Trainer</a:t>
            </a:r>
            <a:endParaRPr lang="de-DE"/>
          </a:p>
        </p:txBody>
      </p:sp>
      <p:pic>
        <p:nvPicPr>
          <p:cNvPr id="29" name="Grafik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A06FA9-7D4C-B54A-AE96-98A2864C7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25" t="15181" r="24191" b="24748"/>
          <a:stretch/>
        </p:blipFill>
        <p:spPr>
          <a:xfrm>
            <a:off x="774675" y="2994291"/>
            <a:ext cx="2862382" cy="1096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3EB05D-BE76-D34E-AEEE-158D371CADE9}"/>
              </a:ext>
            </a:extLst>
          </p:cNvPr>
          <p:cNvSpPr txBox="1"/>
          <p:nvPr/>
        </p:nvSpPr>
        <p:spPr>
          <a:xfrm>
            <a:off x="330987" y="4195201"/>
            <a:ext cx="3424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Bild + Segmentierung gegeben</a:t>
            </a:r>
          </a:p>
        </p:txBody>
      </p:sp>
      <p:sp>
        <p:nvSpPr>
          <p:cNvPr id="23" name="Pfeil: nach rechts 9">
            <a:extLst>
              <a:ext uri="{FF2B5EF4-FFF2-40B4-BE49-F238E27FC236}">
                <a16:creationId xmlns:a16="http://schemas.microsoft.com/office/drawing/2014/main" id="{14510B69-A6A4-1F43-B6CF-472EE84AD8CD}"/>
              </a:ext>
            </a:extLst>
          </p:cNvPr>
          <p:cNvSpPr/>
          <p:nvPr/>
        </p:nvSpPr>
        <p:spPr>
          <a:xfrm rot="16200000">
            <a:off x="7102290" y="3855644"/>
            <a:ext cx="843403" cy="9099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9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6" grpId="0"/>
      <p:bldP spid="5" grpId="0"/>
      <p:bldP spid="25" grpId="0"/>
      <p:bldP spid="24" grpId="0" animBg="1"/>
      <p:bldP spid="24" grpId="1" animBg="1"/>
      <p:bldP spid="24" grpId="2" animBg="1"/>
      <p:bldP spid="26" grpId="0" animBg="1"/>
      <p:bldP spid="27" grpId="0" animBg="1"/>
      <p:bldP spid="28" grpId="0" animBg="1"/>
      <p:bldP spid="30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>
                <a:solidFill>
                  <a:srgbClr val="C00000"/>
                </a:solidFill>
                <a:latin typeface="Calibri"/>
              </a:rPr>
              <a:t>Exkurs - Training</a:t>
            </a:r>
            <a:endParaRPr lang="de-DE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8</a:t>
            </a:fld>
            <a:endParaRPr lang="de-DE" sz="2100" b="0" strike="noStrike" spc="-1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>
                <a:solidFill>
                  <a:srgbClr val="000000"/>
                </a:solidFill>
                <a:latin typeface="Calibri"/>
              </a:rPr>
              <a:t>Wie kann man sich das Lernen vorstellen? Starte mit einem ”Rohling”, verfeinere diesen</a:t>
            </a:r>
            <a:endParaRPr lang="de-DE" sz="2100" spc="-1"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AE19D6-A7A5-1446-AFB0-F1C0E11530FF}"/>
              </a:ext>
            </a:extLst>
          </p:cNvPr>
          <p:cNvGrpSpPr/>
          <p:nvPr/>
        </p:nvGrpSpPr>
        <p:grpSpPr>
          <a:xfrm>
            <a:off x="174752" y="2164412"/>
            <a:ext cx="10343895" cy="3947217"/>
            <a:chOff x="1223319" y="2225238"/>
            <a:chExt cx="8192530" cy="31262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D6E1B7-093F-DA4F-85A4-5A851088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300" y="2326481"/>
              <a:ext cx="7924800" cy="29083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7B7EBC-D242-4C4C-85B8-37D7B0DDA373}"/>
                </a:ext>
              </a:extLst>
            </p:cNvPr>
            <p:cNvSpPr/>
            <p:nvPr/>
          </p:nvSpPr>
          <p:spPr>
            <a:xfrm>
              <a:off x="1223319" y="2225238"/>
              <a:ext cx="8192530" cy="407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08965E-DA27-C74D-9436-A881DA06C10A}"/>
                </a:ext>
              </a:extLst>
            </p:cNvPr>
            <p:cNvSpPr/>
            <p:nvPr/>
          </p:nvSpPr>
          <p:spPr>
            <a:xfrm>
              <a:off x="1223319" y="4943724"/>
              <a:ext cx="6771503" cy="407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AFFFDA2-9E59-6740-908E-1DF5E0D2297B}"/>
              </a:ext>
            </a:extLst>
          </p:cNvPr>
          <p:cNvSpPr txBox="1"/>
          <p:nvPr/>
        </p:nvSpPr>
        <p:spPr>
          <a:xfrm>
            <a:off x="4581630" y="636527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34636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360360" y="1116000"/>
            <a:ext cx="9627480" cy="58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C00000"/>
                </a:solidFill>
                <a:latin typeface="Calibri"/>
              </a:rPr>
              <a:t>Exkurs - Training</a:t>
            </a:r>
            <a:endParaRPr lang="de-DE" dirty="0"/>
          </a:p>
        </p:txBody>
      </p:sp>
      <p:sp>
        <p:nvSpPr>
          <p:cNvPr id="859" name="TextShape 2"/>
          <p:cNvSpPr txBox="1"/>
          <p:nvPr/>
        </p:nvSpPr>
        <p:spPr>
          <a:xfrm>
            <a:off x="7867800" y="7023960"/>
            <a:ext cx="2493720" cy="40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974719A-C790-416B-9792-C7C25F622370}" type="slidenum">
              <a:rPr lang="de-DE" sz="2100" b="0" strike="noStrike" spc="-1" smtClean="0">
                <a:solidFill>
                  <a:srgbClr val="000000"/>
                </a:solidFill>
                <a:latin typeface="Calibri"/>
              </a:rPr>
              <a:t>9</a:t>
            </a:fld>
            <a:endParaRPr lang="de-DE" sz="2100" b="0" strike="noStrike" spc="-1" dirty="0">
              <a:latin typeface="Times New Roman"/>
            </a:endParaRPr>
          </a:p>
        </p:txBody>
      </p:sp>
      <p:sp>
        <p:nvSpPr>
          <p:cNvPr id="864" name="CustomShape 5"/>
          <p:cNvSpPr/>
          <p:nvPr/>
        </p:nvSpPr>
        <p:spPr>
          <a:xfrm>
            <a:off x="360360" y="1565568"/>
            <a:ext cx="461124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r>
              <a:rPr lang="de-DE" sz="2100" spc="-1" dirty="0">
                <a:solidFill>
                  <a:srgbClr val="000000"/>
                </a:solidFill>
                <a:latin typeface="Calibri"/>
              </a:rPr>
              <a:t>Wie kann man sich das Lernen vorstellen?</a:t>
            </a:r>
            <a:endParaRPr lang="de-DE" sz="21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61B7F4-DE4A-46D4-8387-1FA54516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1366532" y="2721984"/>
            <a:ext cx="2152495" cy="83084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06C89C0-B9A9-4C39-9F98-E411211AEEF6}"/>
              </a:ext>
            </a:extLst>
          </p:cNvPr>
          <p:cNvSpPr/>
          <p:nvPr/>
        </p:nvSpPr>
        <p:spPr>
          <a:xfrm>
            <a:off x="3917731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8729AA-649C-4C38-8C7D-F784305E0EE5}"/>
              </a:ext>
            </a:extLst>
          </p:cNvPr>
          <p:cNvSpPr/>
          <p:nvPr/>
        </p:nvSpPr>
        <p:spPr>
          <a:xfrm>
            <a:off x="6455097" y="3587533"/>
            <a:ext cx="265246" cy="2861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6705B0-0329-4996-862A-F9D38CE7A663}"/>
              </a:ext>
            </a:extLst>
          </p:cNvPr>
          <p:cNvSpPr txBox="1"/>
          <p:nvPr/>
        </p:nvSpPr>
        <p:spPr>
          <a:xfrm>
            <a:off x="4797100" y="4439376"/>
            <a:ext cx="114646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/>
              <a:t>Netzwerk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0DC34-441F-4080-948A-66110339E379}"/>
              </a:ext>
            </a:extLst>
          </p:cNvPr>
          <p:cNvSpPr/>
          <p:nvPr/>
        </p:nvSpPr>
        <p:spPr>
          <a:xfrm>
            <a:off x="1369157" y="2720577"/>
            <a:ext cx="2159242" cy="835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5759B7-E692-4B16-B5E0-1D784449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024247" y="3007596"/>
            <a:ext cx="2031225" cy="8308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9E6129A-B4AB-4EBB-AD39-1054858D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 t="18317" r="26286" b="22928"/>
          <a:stretch/>
        </p:blipFill>
        <p:spPr>
          <a:xfrm>
            <a:off x="436734" y="3425932"/>
            <a:ext cx="2152495" cy="8308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BE2B29-627B-418A-B679-4A56B58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4" t="18317" r="29630" b="22928"/>
          <a:stretch/>
        </p:blipFill>
        <p:spPr>
          <a:xfrm>
            <a:off x="165002" y="3841356"/>
            <a:ext cx="2031225" cy="830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592458-4708-4A4A-93F0-FF9AB44BE027}"/>
              </a:ext>
            </a:extLst>
          </p:cNvPr>
          <p:cNvSpPr txBox="1"/>
          <p:nvPr/>
        </p:nvSpPr>
        <p:spPr>
          <a:xfrm>
            <a:off x="3236516" y="3238353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088F305-FDE4-40B1-AB4C-0D1152054AFF}"/>
              </a:ext>
            </a:extLst>
          </p:cNvPr>
          <p:cNvSpPr txBox="1"/>
          <p:nvPr/>
        </p:nvSpPr>
        <p:spPr>
          <a:xfrm>
            <a:off x="2770273" y="349583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122CC3-868A-4D3C-A554-01DE7844AEF3}"/>
              </a:ext>
            </a:extLst>
          </p:cNvPr>
          <p:cNvSpPr txBox="1"/>
          <p:nvPr/>
        </p:nvSpPr>
        <p:spPr>
          <a:xfrm>
            <a:off x="2313644" y="3922269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C355FA-FD39-41E3-A403-BBB80D0181DA}"/>
              </a:ext>
            </a:extLst>
          </p:cNvPr>
          <p:cNvSpPr txBox="1"/>
          <p:nvPr/>
        </p:nvSpPr>
        <p:spPr>
          <a:xfrm>
            <a:off x="1864224" y="4291601"/>
            <a:ext cx="3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F3695D7-B800-4038-9EAF-26BBEB48C025}"/>
              </a:ext>
            </a:extLst>
          </p:cNvPr>
          <p:cNvSpPr/>
          <p:nvPr/>
        </p:nvSpPr>
        <p:spPr>
          <a:xfrm>
            <a:off x="4380288" y="3123354"/>
            <a:ext cx="1877499" cy="121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4" name="Picture 4" descr="Image result for muster">
            <a:extLst>
              <a:ext uri="{FF2B5EF4-FFF2-40B4-BE49-F238E27FC236}">
                <a16:creationId xmlns:a16="http://schemas.microsoft.com/office/drawing/2014/main" id="{94B493FD-D551-4344-B5C9-621D923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10" y="3198404"/>
            <a:ext cx="1642715" cy="10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muster">
            <a:extLst>
              <a:ext uri="{FF2B5EF4-FFF2-40B4-BE49-F238E27FC236}">
                <a16:creationId xmlns:a16="http://schemas.microsoft.com/office/drawing/2014/main" id="{B96239D0-4862-4264-B384-53ED58706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120321" y="3451269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Image result for muster">
            <a:extLst>
              <a:ext uri="{FF2B5EF4-FFF2-40B4-BE49-F238E27FC236}">
                <a16:creationId xmlns:a16="http://schemas.microsoft.com/office/drawing/2014/main" id="{220D5A7C-EA85-4304-8EB8-59428052B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649927" y="3680505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muster">
            <a:extLst>
              <a:ext uri="{FF2B5EF4-FFF2-40B4-BE49-F238E27FC236}">
                <a16:creationId xmlns:a16="http://schemas.microsoft.com/office/drawing/2014/main" id="{83CFABF3-0920-4542-B3B3-C149DD2B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4522750" y="3269937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muster">
            <a:extLst>
              <a:ext uri="{FF2B5EF4-FFF2-40B4-BE49-F238E27FC236}">
                <a16:creationId xmlns:a16="http://schemas.microsoft.com/office/drawing/2014/main" id="{9D02E7E1-1C40-471C-A762-A4FA87692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565562" y="3239790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muster">
            <a:extLst>
              <a:ext uri="{FF2B5EF4-FFF2-40B4-BE49-F238E27FC236}">
                <a16:creationId xmlns:a16="http://schemas.microsoft.com/office/drawing/2014/main" id="{3EE30336-2D73-4A7B-BCE6-5BCEE6F34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305" r="61265" b="53083"/>
          <a:stretch/>
        </p:blipFill>
        <p:spPr bwMode="auto">
          <a:xfrm>
            <a:off x="5357565" y="3451268"/>
            <a:ext cx="495863" cy="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18">
            <a:extLst>
              <a:ext uri="{FF2B5EF4-FFF2-40B4-BE49-F238E27FC236}">
                <a16:creationId xmlns:a16="http://schemas.microsoft.com/office/drawing/2014/main" id="{E3151416-8A60-430F-8654-3BE65460E7E1}"/>
              </a:ext>
            </a:extLst>
          </p:cNvPr>
          <p:cNvSpPr txBox="1"/>
          <p:nvPr/>
        </p:nvSpPr>
        <p:spPr>
          <a:xfrm>
            <a:off x="7259026" y="3543073"/>
            <a:ext cx="352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325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396</Words>
  <Application>Microsoft Macintosh PowerPoint</Application>
  <PresentationFormat>Custom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Arial,Sans-Serif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ivo hinkel</dc:creator>
  <dc:description/>
  <cp:lastModifiedBy>Ralf Möller</cp:lastModifiedBy>
  <cp:revision>734</cp:revision>
  <cp:lastPrinted>2018-10-23T13:51:14Z</cp:lastPrinted>
  <dcterms:created xsi:type="dcterms:W3CDTF">2015-12-01T10:01:09Z</dcterms:created>
  <dcterms:modified xsi:type="dcterms:W3CDTF">2019-09-15T14:55:12Z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