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0" r:id="rId3"/>
  </p:sldMasterIdLst>
  <p:notesMasterIdLst>
    <p:notesMasterId r:id="rId17"/>
  </p:notesMasterIdLst>
  <p:sldIdLst>
    <p:sldId id="267" r:id="rId4"/>
    <p:sldId id="288" r:id="rId5"/>
    <p:sldId id="284" r:id="rId6"/>
    <p:sldId id="287" r:id="rId7"/>
    <p:sldId id="286" r:id="rId8"/>
    <p:sldId id="282" r:id="rId9"/>
    <p:sldId id="296" r:id="rId10"/>
    <p:sldId id="292" r:id="rId11"/>
    <p:sldId id="283" r:id="rId12"/>
    <p:sldId id="295" r:id="rId13"/>
    <p:sldId id="294" r:id="rId14"/>
    <p:sldId id="290" r:id="rId15"/>
    <p:sldId id="279" r:id="rId1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2880">
          <p15:clr>
            <a:srgbClr val="A4A3A4"/>
          </p15:clr>
        </p15:guide>
        <p15:guide id="6" pos="68">
          <p15:clr>
            <a:srgbClr val="A4A3A4"/>
          </p15:clr>
        </p15:guide>
        <p15:guide id="7" pos="5700">
          <p15:clr>
            <a:srgbClr val="A4A3A4"/>
          </p15:clr>
        </p15:guide>
        <p15:guide id="8" pos="295">
          <p15:clr>
            <a:srgbClr val="A4A3A4"/>
          </p15:clr>
        </p15:guide>
        <p15:guide id="9" pos="5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012FF"/>
    <a:srgbClr val="FF9900"/>
    <a:srgbClr val="EC7404"/>
    <a:srgbClr val="2F484D"/>
    <a:srgbClr val="009999"/>
    <a:srgbClr val="116B7B"/>
    <a:srgbClr val="CC9900"/>
    <a:srgbClr val="00394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9"/>
    <p:restoredTop sz="86496" autoAdjust="0"/>
  </p:normalViewPr>
  <p:slideViewPr>
    <p:cSldViewPr>
      <p:cViewPr varScale="1">
        <p:scale>
          <a:sx n="80" d="100"/>
          <a:sy n="80" d="100"/>
        </p:scale>
        <p:origin x="592" y="184"/>
      </p:cViewPr>
      <p:guideLst>
        <p:guide orient="horz" pos="2160"/>
        <p:guide orient="horz" pos="572"/>
        <p:guide orient="horz" pos="4247"/>
        <p:guide orient="horz" pos="4125"/>
        <p:guide pos="2880"/>
        <p:guide pos="68"/>
        <p:guide pos="5700"/>
        <p:guide pos="295"/>
        <p:guide pos="5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3734-78D8-F942-A10F-5BB5FF788647}" type="datetimeFigureOut">
              <a:rPr lang="en-US" smtClean="0"/>
              <a:t>10/20/18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43CE-E667-8F4C-96FF-9B7EDD52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C8CC-87B2-46B6-9975-BAFB5035093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600E-B9AC-4CCA-B50A-11033EAF0F4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8EEE-BA85-4918-80B5-0DF416EFF32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85CA-34CC-41BC-97F9-F30C50D63A2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296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C1D6-AEAC-4B66-BC25-9C40C483E5E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3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53DD-1AEA-44A9-A569-911D3DB628E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0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C79CE-105E-4F5F-B629-940DA0554E5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7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980728"/>
            <a:ext cx="7886700" cy="70996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1F67-3CE9-40D4-B64C-8D9F55B9CE4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501D-CF57-4CE0-AD4B-06BF366E116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8F7D-8B7F-415E-812C-76D01ED98B9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28A-33C0-4EF3-9116-CB55DC1679D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9B80-FDC2-4EBF-BBF6-D57D9C8E152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5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4DA7-EC7F-423B-A128-6BA160A054F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1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4223-E0B2-41FC-A1DC-6287A23878B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1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509A-AD4B-4A7B-9B89-EAB5A937757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5832648" cy="1243110"/>
          </a:xfrm>
          <a:prstGeom prst="rect">
            <a:avLst/>
          </a:prstGeom>
        </p:spPr>
      </p:pic>
      <p:pic>
        <p:nvPicPr>
          <p:cNvPr id="4" name="Picture 3" descr="M:\Universität zu Lübeck\Power Point 18-11--2015\Material\signe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1638"/>
            <a:ext cx="53848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2104255"/>
            <a:ext cx="6858000" cy="1593131"/>
          </a:xfrm>
        </p:spPr>
        <p:txBody>
          <a:bodyPr anchor="b"/>
          <a:lstStyle>
            <a:lvl1pPr algn="l">
              <a:defRPr sz="6000">
                <a:solidFill>
                  <a:srgbClr val="116B7B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789462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C740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9" name="Titel 4"/>
          <p:cNvSpPr txBox="1">
            <a:spLocks/>
          </p:cNvSpPr>
          <p:nvPr userDrawn="1"/>
        </p:nvSpPr>
        <p:spPr>
          <a:xfrm>
            <a:off x="755576" y="6159663"/>
            <a:ext cx="1728192" cy="29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Frankfurt, 18.</a:t>
            </a:r>
            <a:r>
              <a:rPr lang="de-DE" altLang="de-DE" sz="1600" baseline="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Oktober </a:t>
            </a: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2018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0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5208637" cy="72008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15325" cy="4823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480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pic>
        <p:nvPicPr>
          <p:cNvPr id="4" name="Picture 3" descr="M:\Universität zu Lübeck\Power Point 18-11--2015\Material\signe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1638"/>
            <a:ext cx="53848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B0E83-71C9-4896-B633-B57F4EA9A88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18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873" y="279400"/>
            <a:ext cx="5352652" cy="84534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1F08-1327-45F2-931F-3CFDF58EE10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82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365125"/>
            <a:ext cx="5025058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2A30-870C-40E9-9657-0848A7FE1E6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10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2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873" y="404664"/>
            <a:ext cx="5352652" cy="72008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0DA6-8B11-42E7-8283-6EA76494B36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999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8AA4-60C8-4E96-9D1C-A615F958F0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1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AC76-91B3-489C-8A7E-54AFD602788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9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2AEE-1005-4B96-9A79-3DF1B5D9E96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589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03FD-45B0-4DC0-98C9-34A148AA80F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959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873" y="279400"/>
            <a:ext cx="5352652" cy="84534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39224-4517-47F0-BE4C-956BD5D0D42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4806"/>
            <a:ext cx="3115072" cy="663914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C5DA-C188-43FB-995B-D92E603C45B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82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7CEB-5239-4594-9D94-C30366A382A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DD8D8-9C23-4A8D-8FA6-EECDA742BEF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4DE6-6F9F-4846-9453-DEFAF0914C4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88BC-455C-464A-BDED-4D943A73F36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3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FC50-C2C3-4A6C-B81F-4B455E9837A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3196-548F-4B4D-A0DE-61FA0A9C5D7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0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1"/>
          <p:cNvSpPr>
            <a:spLocks noChangeArrowheads="1"/>
          </p:cNvSpPr>
          <p:nvPr/>
        </p:nvSpPr>
        <p:spPr bwMode="auto">
          <a:xfrm>
            <a:off x="114300" y="904875"/>
            <a:ext cx="8934450" cy="5838825"/>
          </a:xfrm>
          <a:prstGeom prst="rect">
            <a:avLst/>
          </a:prstGeom>
          <a:solidFill>
            <a:srgbClr val="B2B1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1" name="Rectangle 52"/>
          <p:cNvSpPr>
            <a:spLocks noChangeArrowheads="1"/>
          </p:cNvSpPr>
          <p:nvPr/>
        </p:nvSpPr>
        <p:spPr bwMode="auto">
          <a:xfrm flipV="1">
            <a:off x="114300" y="1196975"/>
            <a:ext cx="893445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F3BDFF-E51A-4DA4-AA54-70A5D136C78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2061" name="Freeform 8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19 w 3371"/>
                <a:gd name="T1" fmla="*/ 289 h 4236"/>
                <a:gd name="T2" fmla="*/ 201 w 3371"/>
                <a:gd name="T3" fmla="*/ 277 h 4236"/>
                <a:gd name="T4" fmla="*/ 52 w 3371"/>
                <a:gd name="T5" fmla="*/ 272 h 4236"/>
                <a:gd name="T6" fmla="*/ 160 w 3371"/>
                <a:gd name="T7" fmla="*/ 270 h 4236"/>
                <a:gd name="T8" fmla="*/ 198 w 3371"/>
                <a:gd name="T9" fmla="*/ 249 h 4236"/>
                <a:gd name="T10" fmla="*/ 49 w 3371"/>
                <a:gd name="T11" fmla="*/ 198 h 4236"/>
                <a:gd name="T12" fmla="*/ 110 w 3371"/>
                <a:gd name="T13" fmla="*/ 229 h 4236"/>
                <a:gd name="T14" fmla="*/ 199 w 3371"/>
                <a:gd name="T15" fmla="*/ 216 h 4236"/>
                <a:gd name="T16" fmla="*/ 74 w 3371"/>
                <a:gd name="T17" fmla="*/ 188 h 4236"/>
                <a:gd name="T18" fmla="*/ 101 w 3371"/>
                <a:gd name="T19" fmla="*/ 20 h 4236"/>
                <a:gd name="T20" fmla="*/ 177 w 3371"/>
                <a:gd name="T21" fmla="*/ 134 h 4236"/>
                <a:gd name="T22" fmla="*/ 211 w 3371"/>
                <a:gd name="T23" fmla="*/ 164 h 4236"/>
                <a:gd name="T24" fmla="*/ 230 w 3371"/>
                <a:gd name="T25" fmla="*/ 141 h 4236"/>
                <a:gd name="T26" fmla="*/ 186 w 3371"/>
                <a:gd name="T27" fmla="*/ 120 h 4236"/>
                <a:gd name="T28" fmla="*/ 173 w 3371"/>
                <a:gd name="T29" fmla="*/ 156 h 4236"/>
                <a:gd name="T30" fmla="*/ 157 w 3371"/>
                <a:gd name="T31" fmla="*/ 125 h 4236"/>
                <a:gd name="T32" fmla="*/ 143 w 3371"/>
                <a:gd name="T33" fmla="*/ 103 h 4236"/>
                <a:gd name="T34" fmla="*/ 120 w 3371"/>
                <a:gd name="T35" fmla="*/ 66 h 4236"/>
                <a:gd name="T36" fmla="*/ 94 w 3371"/>
                <a:gd name="T37" fmla="*/ 18 h 4236"/>
                <a:gd name="T38" fmla="*/ 103 w 3371"/>
                <a:gd name="T39" fmla="*/ 45 h 4236"/>
                <a:gd name="T40" fmla="*/ 102 w 3371"/>
                <a:gd name="T41" fmla="*/ 70 h 4236"/>
                <a:gd name="T42" fmla="*/ 90 w 3371"/>
                <a:gd name="T43" fmla="*/ 112 h 4236"/>
                <a:gd name="T44" fmla="*/ 73 w 3371"/>
                <a:gd name="T45" fmla="*/ 142 h 4236"/>
                <a:gd name="T46" fmla="*/ 50 w 3371"/>
                <a:gd name="T47" fmla="*/ 124 h 4236"/>
                <a:gd name="T48" fmla="*/ 101 w 3371"/>
                <a:gd name="T49" fmla="*/ 173 h 4236"/>
                <a:gd name="T50" fmla="*/ 44 w 3371"/>
                <a:gd name="T51" fmla="*/ 92 h 4236"/>
                <a:gd name="T52" fmla="*/ 43 w 3371"/>
                <a:gd name="T53" fmla="*/ 89 h 4236"/>
                <a:gd name="T54" fmla="*/ 32 w 3371"/>
                <a:gd name="T55" fmla="*/ 166 h 4236"/>
                <a:gd name="T56" fmla="*/ 29 w 3371"/>
                <a:gd name="T57" fmla="*/ 128 h 4236"/>
                <a:gd name="T58" fmla="*/ 29 w 3371"/>
                <a:gd name="T59" fmla="*/ 252 h 4236"/>
                <a:gd name="T60" fmla="*/ 100 w 3371"/>
                <a:gd name="T61" fmla="*/ 265 h 4236"/>
                <a:gd name="T62" fmla="*/ 215 w 3371"/>
                <a:gd name="T63" fmla="*/ 217 h 4236"/>
                <a:gd name="T64" fmla="*/ 190 w 3371"/>
                <a:gd name="T65" fmla="*/ 168 h 4236"/>
                <a:gd name="T66" fmla="*/ 168 w 3371"/>
                <a:gd name="T67" fmla="*/ 189 h 4236"/>
                <a:gd name="T68" fmla="*/ 181 w 3371"/>
                <a:gd name="T69" fmla="*/ 207 h 4236"/>
                <a:gd name="T70" fmla="*/ 160 w 3371"/>
                <a:gd name="T71" fmla="*/ 188 h 4236"/>
                <a:gd name="T72" fmla="*/ 139 w 3371"/>
                <a:gd name="T73" fmla="*/ 148 h 4236"/>
                <a:gd name="T74" fmla="*/ 136 w 3371"/>
                <a:gd name="T75" fmla="*/ 110 h 4236"/>
                <a:gd name="T76" fmla="*/ 121 w 3371"/>
                <a:gd name="T77" fmla="*/ 78 h 4236"/>
                <a:gd name="T78" fmla="*/ 104 w 3371"/>
                <a:gd name="T79" fmla="*/ 87 h 4236"/>
                <a:gd name="T80" fmla="*/ 114 w 3371"/>
                <a:gd name="T81" fmla="*/ 119 h 4236"/>
                <a:gd name="T82" fmla="*/ 102 w 3371"/>
                <a:gd name="T83" fmla="*/ 134 h 4236"/>
                <a:gd name="T84" fmla="*/ 133 w 3371"/>
                <a:gd name="T85" fmla="*/ 187 h 4236"/>
                <a:gd name="T86" fmla="*/ 133 w 3371"/>
                <a:gd name="T87" fmla="*/ 168 h 4236"/>
                <a:gd name="T88" fmla="*/ 127 w 3371"/>
                <a:gd name="T89" fmla="*/ 119 h 4236"/>
                <a:gd name="T90" fmla="*/ 134 w 3371"/>
                <a:gd name="T91" fmla="*/ 165 h 4236"/>
                <a:gd name="T92" fmla="*/ 156 w 3371"/>
                <a:gd name="T93" fmla="*/ 228 h 4236"/>
                <a:gd name="T94" fmla="*/ 84 w 3371"/>
                <a:gd name="T95" fmla="*/ 240 h 4236"/>
                <a:gd name="T96" fmla="*/ 33 w 3371"/>
                <a:gd name="T97" fmla="*/ 198 h 4236"/>
                <a:gd name="T98" fmla="*/ 49 w 3371"/>
                <a:gd name="T99" fmla="*/ 161 h 4236"/>
                <a:gd name="T100" fmla="*/ 95 w 3371"/>
                <a:gd name="T101" fmla="*/ 154 h 4236"/>
                <a:gd name="T102" fmla="*/ 79 w 3371"/>
                <a:gd name="T103" fmla="*/ 141 h 4236"/>
                <a:gd name="T104" fmla="*/ 91 w 3371"/>
                <a:gd name="T105" fmla="*/ 178 h 4236"/>
                <a:gd name="T106" fmla="*/ 94 w 3371"/>
                <a:gd name="T107" fmla="*/ 121 h 4236"/>
                <a:gd name="T108" fmla="*/ 202 w 3371"/>
                <a:gd name="T109" fmla="*/ 164 h 4236"/>
                <a:gd name="T110" fmla="*/ 156 w 3371"/>
                <a:gd name="T111" fmla="*/ 216 h 4236"/>
                <a:gd name="T112" fmla="*/ 236 w 3371"/>
                <a:gd name="T113" fmla="*/ 132 h 4236"/>
                <a:gd name="T114" fmla="*/ 119 w 3371"/>
                <a:gd name="T115" fmla="*/ 40 h 4236"/>
                <a:gd name="T116" fmla="*/ 107 w 3371"/>
                <a:gd name="T117" fmla="*/ 31 h 4236"/>
                <a:gd name="T118" fmla="*/ 70 w 3371"/>
                <a:gd name="T119" fmla="*/ 107 h 4236"/>
                <a:gd name="T120" fmla="*/ 34 w 3371"/>
                <a:gd name="T121" fmla="*/ 123 h 4236"/>
                <a:gd name="T122" fmla="*/ 25 w 3371"/>
                <a:gd name="T123" fmla="*/ 256 h 4236"/>
                <a:gd name="T124" fmla="*/ 222 w 3371"/>
                <a:gd name="T125" fmla="*/ 25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2" name="Freeform 9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17 w 304"/>
                <a:gd name="T1" fmla="*/ 1 h 338"/>
                <a:gd name="T2" fmla="*/ 20 w 304"/>
                <a:gd name="T3" fmla="*/ 3 h 338"/>
                <a:gd name="T4" fmla="*/ 19 w 304"/>
                <a:gd name="T5" fmla="*/ 10 h 338"/>
                <a:gd name="T6" fmla="*/ 16 w 304"/>
                <a:gd name="T7" fmla="*/ 8 h 338"/>
                <a:gd name="T8" fmla="*/ 16 w 304"/>
                <a:gd name="T9" fmla="*/ 6 h 338"/>
                <a:gd name="T10" fmla="*/ 16 w 304"/>
                <a:gd name="T11" fmla="*/ 5 h 338"/>
                <a:gd name="T12" fmla="*/ 14 w 304"/>
                <a:gd name="T13" fmla="*/ 4 h 338"/>
                <a:gd name="T14" fmla="*/ 13 w 304"/>
                <a:gd name="T15" fmla="*/ 4 h 338"/>
                <a:gd name="T16" fmla="*/ 11 w 304"/>
                <a:gd name="T17" fmla="*/ 4 h 338"/>
                <a:gd name="T18" fmla="*/ 10 w 304"/>
                <a:gd name="T19" fmla="*/ 4 h 338"/>
                <a:gd name="T20" fmla="*/ 10 w 304"/>
                <a:gd name="T21" fmla="*/ 5 h 338"/>
                <a:gd name="T22" fmla="*/ 9 w 304"/>
                <a:gd name="T23" fmla="*/ 5 h 338"/>
                <a:gd name="T24" fmla="*/ 9 w 304"/>
                <a:gd name="T25" fmla="*/ 6 h 338"/>
                <a:gd name="T26" fmla="*/ 9 w 304"/>
                <a:gd name="T27" fmla="*/ 7 h 338"/>
                <a:gd name="T28" fmla="*/ 9 w 304"/>
                <a:gd name="T29" fmla="*/ 7 h 338"/>
                <a:gd name="T30" fmla="*/ 10 w 304"/>
                <a:gd name="T31" fmla="*/ 8 h 338"/>
                <a:gd name="T32" fmla="*/ 11 w 304"/>
                <a:gd name="T33" fmla="*/ 9 h 338"/>
                <a:gd name="T34" fmla="*/ 12 w 304"/>
                <a:gd name="T35" fmla="*/ 11 h 338"/>
                <a:gd name="T36" fmla="*/ 14 w 304"/>
                <a:gd name="T37" fmla="*/ 12 h 338"/>
                <a:gd name="T38" fmla="*/ 16 w 304"/>
                <a:gd name="T39" fmla="*/ 14 h 338"/>
                <a:gd name="T40" fmla="*/ 17 w 304"/>
                <a:gd name="T41" fmla="*/ 15 h 338"/>
                <a:gd name="T42" fmla="*/ 17 w 304"/>
                <a:gd name="T43" fmla="*/ 16 h 338"/>
                <a:gd name="T44" fmla="*/ 17 w 304"/>
                <a:gd name="T45" fmla="*/ 17 h 338"/>
                <a:gd name="T46" fmla="*/ 17 w 304"/>
                <a:gd name="T47" fmla="*/ 19 h 338"/>
                <a:gd name="T48" fmla="*/ 16 w 304"/>
                <a:gd name="T49" fmla="*/ 20 h 338"/>
                <a:gd name="T50" fmla="*/ 16 w 304"/>
                <a:gd name="T51" fmla="*/ 21 h 338"/>
                <a:gd name="T52" fmla="*/ 15 w 304"/>
                <a:gd name="T53" fmla="*/ 22 h 338"/>
                <a:gd name="T54" fmla="*/ 13 w 304"/>
                <a:gd name="T55" fmla="*/ 23 h 338"/>
                <a:gd name="T56" fmla="*/ 12 w 304"/>
                <a:gd name="T57" fmla="*/ 24 h 338"/>
                <a:gd name="T58" fmla="*/ 10 w 304"/>
                <a:gd name="T59" fmla="*/ 24 h 338"/>
                <a:gd name="T60" fmla="*/ 8 w 304"/>
                <a:gd name="T61" fmla="*/ 24 h 338"/>
                <a:gd name="T62" fmla="*/ 6 w 304"/>
                <a:gd name="T63" fmla="*/ 24 h 338"/>
                <a:gd name="T64" fmla="*/ 4 w 304"/>
                <a:gd name="T65" fmla="*/ 23 h 338"/>
                <a:gd name="T66" fmla="*/ 1 w 304"/>
                <a:gd name="T67" fmla="*/ 22 h 338"/>
                <a:gd name="T68" fmla="*/ 2 w 304"/>
                <a:gd name="T69" fmla="*/ 15 h 338"/>
                <a:gd name="T70" fmla="*/ 5 w 304"/>
                <a:gd name="T71" fmla="*/ 16 h 338"/>
                <a:gd name="T72" fmla="*/ 5 w 304"/>
                <a:gd name="T73" fmla="*/ 18 h 338"/>
                <a:gd name="T74" fmla="*/ 5 w 304"/>
                <a:gd name="T75" fmla="*/ 19 h 338"/>
                <a:gd name="T76" fmla="*/ 6 w 304"/>
                <a:gd name="T77" fmla="*/ 20 h 338"/>
                <a:gd name="T78" fmla="*/ 8 w 304"/>
                <a:gd name="T79" fmla="*/ 21 h 338"/>
                <a:gd name="T80" fmla="*/ 9 w 304"/>
                <a:gd name="T81" fmla="*/ 21 h 338"/>
                <a:gd name="T82" fmla="*/ 10 w 304"/>
                <a:gd name="T83" fmla="*/ 20 h 338"/>
                <a:gd name="T84" fmla="*/ 11 w 304"/>
                <a:gd name="T85" fmla="*/ 19 h 338"/>
                <a:gd name="T86" fmla="*/ 11 w 304"/>
                <a:gd name="T87" fmla="*/ 18 h 338"/>
                <a:gd name="T88" fmla="*/ 11 w 304"/>
                <a:gd name="T89" fmla="*/ 18 h 338"/>
                <a:gd name="T90" fmla="*/ 11 w 304"/>
                <a:gd name="T91" fmla="*/ 17 h 338"/>
                <a:gd name="T92" fmla="*/ 10 w 304"/>
                <a:gd name="T93" fmla="*/ 16 h 338"/>
                <a:gd name="T94" fmla="*/ 9 w 304"/>
                <a:gd name="T95" fmla="*/ 15 h 338"/>
                <a:gd name="T96" fmla="*/ 6 w 304"/>
                <a:gd name="T97" fmla="*/ 12 h 338"/>
                <a:gd name="T98" fmla="*/ 4 w 304"/>
                <a:gd name="T99" fmla="*/ 11 h 338"/>
                <a:gd name="T100" fmla="*/ 3 w 304"/>
                <a:gd name="T101" fmla="*/ 9 h 338"/>
                <a:gd name="T102" fmla="*/ 3 w 304"/>
                <a:gd name="T103" fmla="*/ 8 h 338"/>
                <a:gd name="T104" fmla="*/ 3 w 304"/>
                <a:gd name="T105" fmla="*/ 7 h 338"/>
                <a:gd name="T106" fmla="*/ 3 w 304"/>
                <a:gd name="T107" fmla="*/ 6 h 338"/>
                <a:gd name="T108" fmla="*/ 4 w 304"/>
                <a:gd name="T109" fmla="*/ 4 h 338"/>
                <a:gd name="T110" fmla="*/ 4 w 304"/>
                <a:gd name="T111" fmla="*/ 3 h 338"/>
                <a:gd name="T112" fmla="*/ 5 w 304"/>
                <a:gd name="T113" fmla="*/ 2 h 338"/>
                <a:gd name="T114" fmla="*/ 7 w 304"/>
                <a:gd name="T115" fmla="*/ 1 h 338"/>
                <a:gd name="T116" fmla="*/ 8 w 304"/>
                <a:gd name="T117" fmla="*/ 0 h 338"/>
                <a:gd name="T118" fmla="*/ 10 w 304"/>
                <a:gd name="T119" fmla="*/ 0 h 338"/>
                <a:gd name="T120" fmla="*/ 12 w 304"/>
                <a:gd name="T121" fmla="*/ 0 h 338"/>
                <a:gd name="T122" fmla="*/ 14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" name="Freeform 10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23 w 311"/>
                <a:gd name="T1" fmla="*/ 6 h 374"/>
                <a:gd name="T2" fmla="*/ 22 w 311"/>
                <a:gd name="T3" fmla="*/ 8 h 374"/>
                <a:gd name="T4" fmla="*/ 21 w 311"/>
                <a:gd name="T5" fmla="*/ 8 h 374"/>
                <a:gd name="T6" fmla="*/ 20 w 311"/>
                <a:gd name="T7" fmla="*/ 8 h 374"/>
                <a:gd name="T8" fmla="*/ 19 w 311"/>
                <a:gd name="T9" fmla="*/ 8 h 374"/>
                <a:gd name="T10" fmla="*/ 18 w 311"/>
                <a:gd name="T11" fmla="*/ 8 h 374"/>
                <a:gd name="T12" fmla="*/ 10 w 311"/>
                <a:gd name="T13" fmla="*/ 22 h 374"/>
                <a:gd name="T14" fmla="*/ 10 w 311"/>
                <a:gd name="T15" fmla="*/ 23 h 374"/>
                <a:gd name="T16" fmla="*/ 11 w 311"/>
                <a:gd name="T17" fmla="*/ 24 h 374"/>
                <a:gd name="T18" fmla="*/ 12 w 311"/>
                <a:gd name="T19" fmla="*/ 24 h 374"/>
                <a:gd name="T20" fmla="*/ 12 w 311"/>
                <a:gd name="T21" fmla="*/ 25 h 374"/>
                <a:gd name="T22" fmla="*/ 11 w 311"/>
                <a:gd name="T23" fmla="*/ 27 h 374"/>
                <a:gd name="T24" fmla="*/ 0 w 311"/>
                <a:gd name="T25" fmla="*/ 21 h 374"/>
                <a:gd name="T26" fmla="*/ 1 w 311"/>
                <a:gd name="T27" fmla="*/ 19 h 374"/>
                <a:gd name="T28" fmla="*/ 2 w 311"/>
                <a:gd name="T29" fmla="*/ 19 h 374"/>
                <a:gd name="T30" fmla="*/ 3 w 311"/>
                <a:gd name="T31" fmla="*/ 19 h 374"/>
                <a:gd name="T32" fmla="*/ 4 w 311"/>
                <a:gd name="T33" fmla="*/ 19 h 374"/>
                <a:gd name="T34" fmla="*/ 5 w 311"/>
                <a:gd name="T35" fmla="*/ 19 h 374"/>
                <a:gd name="T36" fmla="*/ 13 w 311"/>
                <a:gd name="T37" fmla="*/ 5 h 374"/>
                <a:gd name="T38" fmla="*/ 12 w 311"/>
                <a:gd name="T39" fmla="*/ 4 h 374"/>
                <a:gd name="T40" fmla="*/ 12 w 311"/>
                <a:gd name="T41" fmla="*/ 4 h 374"/>
                <a:gd name="T42" fmla="*/ 11 w 311"/>
                <a:gd name="T43" fmla="*/ 3 h 374"/>
                <a:gd name="T44" fmla="*/ 11 w 311"/>
                <a:gd name="T45" fmla="*/ 2 h 374"/>
                <a:gd name="T46" fmla="*/ 12 w 311"/>
                <a:gd name="T47" fmla="*/ 0 h 374"/>
                <a:gd name="T48" fmla="*/ 23 w 311"/>
                <a:gd name="T49" fmla="*/ 6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4" name="Freeform 11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15 w 387"/>
                <a:gd name="T1" fmla="*/ 0 h 371"/>
                <a:gd name="T2" fmla="*/ 17 w 387"/>
                <a:gd name="T3" fmla="*/ 1 h 371"/>
                <a:gd name="T4" fmla="*/ 19 w 387"/>
                <a:gd name="T5" fmla="*/ 2 h 371"/>
                <a:gd name="T6" fmla="*/ 22 w 387"/>
                <a:gd name="T7" fmla="*/ 4 h 371"/>
                <a:gd name="T8" fmla="*/ 24 w 387"/>
                <a:gd name="T9" fmla="*/ 5 h 371"/>
                <a:gd name="T10" fmla="*/ 26 w 387"/>
                <a:gd name="T11" fmla="*/ 7 h 371"/>
                <a:gd name="T12" fmla="*/ 27 w 387"/>
                <a:gd name="T13" fmla="*/ 10 h 371"/>
                <a:gd name="T14" fmla="*/ 28 w 387"/>
                <a:gd name="T15" fmla="*/ 12 h 371"/>
                <a:gd name="T16" fmla="*/ 28 w 387"/>
                <a:gd name="T17" fmla="*/ 14 h 371"/>
                <a:gd name="T18" fmla="*/ 28 w 387"/>
                <a:gd name="T19" fmla="*/ 16 h 371"/>
                <a:gd name="T20" fmla="*/ 27 w 387"/>
                <a:gd name="T21" fmla="*/ 19 h 371"/>
                <a:gd name="T22" fmla="*/ 26 w 387"/>
                <a:gd name="T23" fmla="*/ 21 h 371"/>
                <a:gd name="T24" fmla="*/ 24 w 387"/>
                <a:gd name="T25" fmla="*/ 23 h 371"/>
                <a:gd name="T26" fmla="*/ 22 w 387"/>
                <a:gd name="T27" fmla="*/ 25 h 371"/>
                <a:gd name="T28" fmla="*/ 20 w 387"/>
                <a:gd name="T29" fmla="*/ 26 h 371"/>
                <a:gd name="T30" fmla="*/ 18 w 387"/>
                <a:gd name="T31" fmla="*/ 27 h 371"/>
                <a:gd name="T32" fmla="*/ 15 w 387"/>
                <a:gd name="T33" fmla="*/ 27 h 371"/>
                <a:gd name="T34" fmla="*/ 13 w 387"/>
                <a:gd name="T35" fmla="*/ 27 h 371"/>
                <a:gd name="T36" fmla="*/ 10 w 387"/>
                <a:gd name="T37" fmla="*/ 26 h 371"/>
                <a:gd name="T38" fmla="*/ 7 w 387"/>
                <a:gd name="T39" fmla="*/ 24 h 371"/>
                <a:gd name="T40" fmla="*/ 5 w 387"/>
                <a:gd name="T41" fmla="*/ 22 h 371"/>
                <a:gd name="T42" fmla="*/ 2 w 387"/>
                <a:gd name="T43" fmla="*/ 19 h 371"/>
                <a:gd name="T44" fmla="*/ 0 w 387"/>
                <a:gd name="T45" fmla="*/ 16 h 371"/>
                <a:gd name="T46" fmla="*/ 7 w 387"/>
                <a:gd name="T47" fmla="*/ 13 h 371"/>
                <a:gd name="T48" fmla="*/ 6 w 387"/>
                <a:gd name="T49" fmla="*/ 15 h 371"/>
                <a:gd name="T50" fmla="*/ 6 w 387"/>
                <a:gd name="T51" fmla="*/ 16 h 371"/>
                <a:gd name="T52" fmla="*/ 7 w 387"/>
                <a:gd name="T53" fmla="*/ 18 h 371"/>
                <a:gd name="T54" fmla="*/ 9 w 387"/>
                <a:gd name="T55" fmla="*/ 20 h 371"/>
                <a:gd name="T56" fmla="*/ 10 w 387"/>
                <a:gd name="T57" fmla="*/ 21 h 371"/>
                <a:gd name="T58" fmla="*/ 11 w 387"/>
                <a:gd name="T59" fmla="*/ 22 h 371"/>
                <a:gd name="T60" fmla="*/ 13 w 387"/>
                <a:gd name="T61" fmla="*/ 22 h 371"/>
                <a:gd name="T62" fmla="*/ 14 w 387"/>
                <a:gd name="T63" fmla="*/ 22 h 371"/>
                <a:gd name="T64" fmla="*/ 15 w 387"/>
                <a:gd name="T65" fmla="*/ 22 h 371"/>
                <a:gd name="T66" fmla="*/ 17 w 387"/>
                <a:gd name="T67" fmla="*/ 21 h 371"/>
                <a:gd name="T68" fmla="*/ 18 w 387"/>
                <a:gd name="T69" fmla="*/ 20 h 371"/>
                <a:gd name="T70" fmla="*/ 19 w 387"/>
                <a:gd name="T71" fmla="*/ 19 h 371"/>
                <a:gd name="T72" fmla="*/ 21 w 387"/>
                <a:gd name="T73" fmla="*/ 18 h 371"/>
                <a:gd name="T74" fmla="*/ 21 w 387"/>
                <a:gd name="T75" fmla="*/ 16 h 371"/>
                <a:gd name="T76" fmla="*/ 22 w 387"/>
                <a:gd name="T77" fmla="*/ 15 h 371"/>
                <a:gd name="T78" fmla="*/ 22 w 387"/>
                <a:gd name="T79" fmla="*/ 13 h 371"/>
                <a:gd name="T80" fmla="*/ 22 w 387"/>
                <a:gd name="T81" fmla="*/ 12 h 371"/>
                <a:gd name="T82" fmla="*/ 22 w 387"/>
                <a:gd name="T83" fmla="*/ 10 h 371"/>
                <a:gd name="T84" fmla="*/ 21 w 387"/>
                <a:gd name="T85" fmla="*/ 9 h 371"/>
                <a:gd name="T86" fmla="*/ 20 w 387"/>
                <a:gd name="T87" fmla="*/ 8 h 371"/>
                <a:gd name="T88" fmla="*/ 19 w 387"/>
                <a:gd name="T89" fmla="*/ 6 h 371"/>
                <a:gd name="T90" fmla="*/ 17 w 387"/>
                <a:gd name="T91" fmla="*/ 6 h 371"/>
                <a:gd name="T92" fmla="*/ 14 w 387"/>
                <a:gd name="T93" fmla="*/ 10 h 371"/>
                <a:gd name="T94" fmla="*/ 15 w 387"/>
                <a:gd name="T95" fmla="*/ 11 h 371"/>
                <a:gd name="T96" fmla="*/ 13 w 387"/>
                <a:gd name="T97" fmla="*/ 14 h 371"/>
                <a:gd name="T98" fmla="*/ 7 w 387"/>
                <a:gd name="T99" fmla="*/ 5 h 371"/>
                <a:gd name="T100" fmla="*/ 9 w 387"/>
                <a:gd name="T101" fmla="*/ 5 h 371"/>
                <a:gd name="T102" fmla="*/ 10 w 387"/>
                <a:gd name="T103" fmla="*/ 5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Freeform 12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27 w 374"/>
                <a:gd name="T1" fmla="*/ 10 h 320"/>
                <a:gd name="T2" fmla="*/ 25 w 374"/>
                <a:gd name="T3" fmla="*/ 12 h 320"/>
                <a:gd name="T4" fmla="*/ 24 w 374"/>
                <a:gd name="T5" fmla="*/ 11 h 320"/>
                <a:gd name="T6" fmla="*/ 23 w 374"/>
                <a:gd name="T7" fmla="*/ 11 h 320"/>
                <a:gd name="T8" fmla="*/ 23 w 374"/>
                <a:gd name="T9" fmla="*/ 10 h 320"/>
                <a:gd name="T10" fmla="*/ 22 w 374"/>
                <a:gd name="T11" fmla="*/ 10 h 320"/>
                <a:gd name="T12" fmla="*/ 8 w 374"/>
                <a:gd name="T13" fmla="*/ 18 h 320"/>
                <a:gd name="T14" fmla="*/ 8 w 374"/>
                <a:gd name="T15" fmla="*/ 19 h 320"/>
                <a:gd name="T16" fmla="*/ 8 w 374"/>
                <a:gd name="T17" fmla="*/ 20 h 320"/>
                <a:gd name="T18" fmla="*/ 8 w 374"/>
                <a:gd name="T19" fmla="*/ 21 h 320"/>
                <a:gd name="T20" fmla="*/ 8 w 374"/>
                <a:gd name="T21" fmla="*/ 22 h 320"/>
                <a:gd name="T22" fmla="*/ 6 w 374"/>
                <a:gd name="T23" fmla="*/ 23 h 320"/>
                <a:gd name="T24" fmla="*/ 0 w 374"/>
                <a:gd name="T25" fmla="*/ 13 h 320"/>
                <a:gd name="T26" fmla="*/ 2 w 374"/>
                <a:gd name="T27" fmla="*/ 12 h 320"/>
                <a:gd name="T28" fmla="*/ 3 w 374"/>
                <a:gd name="T29" fmla="*/ 12 h 320"/>
                <a:gd name="T30" fmla="*/ 3 w 374"/>
                <a:gd name="T31" fmla="*/ 12 h 320"/>
                <a:gd name="T32" fmla="*/ 4 w 374"/>
                <a:gd name="T33" fmla="*/ 13 h 320"/>
                <a:gd name="T34" fmla="*/ 5 w 374"/>
                <a:gd name="T35" fmla="*/ 13 h 320"/>
                <a:gd name="T36" fmla="*/ 19 w 374"/>
                <a:gd name="T37" fmla="*/ 5 h 320"/>
                <a:gd name="T38" fmla="*/ 19 w 374"/>
                <a:gd name="T39" fmla="*/ 4 h 320"/>
                <a:gd name="T40" fmla="*/ 19 w 374"/>
                <a:gd name="T41" fmla="*/ 3 h 320"/>
                <a:gd name="T42" fmla="*/ 19 w 374"/>
                <a:gd name="T43" fmla="*/ 2 h 320"/>
                <a:gd name="T44" fmla="*/ 19 w 374"/>
                <a:gd name="T45" fmla="*/ 1 h 320"/>
                <a:gd name="T46" fmla="*/ 21 w 374"/>
                <a:gd name="T47" fmla="*/ 0 h 320"/>
                <a:gd name="T48" fmla="*/ 27 w 374"/>
                <a:gd name="T49" fmla="*/ 1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6" name="Freeform 13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27 w 373"/>
                <a:gd name="T1" fmla="*/ 17 h 359"/>
                <a:gd name="T2" fmla="*/ 25 w 373"/>
                <a:gd name="T3" fmla="*/ 18 h 359"/>
                <a:gd name="T4" fmla="*/ 24 w 373"/>
                <a:gd name="T5" fmla="*/ 18 h 359"/>
                <a:gd name="T6" fmla="*/ 23 w 373"/>
                <a:gd name="T7" fmla="*/ 17 h 359"/>
                <a:gd name="T8" fmla="*/ 23 w 373"/>
                <a:gd name="T9" fmla="*/ 16 h 359"/>
                <a:gd name="T10" fmla="*/ 22 w 373"/>
                <a:gd name="T11" fmla="*/ 16 h 359"/>
                <a:gd name="T12" fmla="*/ 7 w 373"/>
                <a:gd name="T13" fmla="*/ 22 h 359"/>
                <a:gd name="T14" fmla="*/ 7 w 373"/>
                <a:gd name="T15" fmla="*/ 22 h 359"/>
                <a:gd name="T16" fmla="*/ 7 w 373"/>
                <a:gd name="T17" fmla="*/ 23 h 359"/>
                <a:gd name="T18" fmla="*/ 7 w 373"/>
                <a:gd name="T19" fmla="*/ 24 h 359"/>
                <a:gd name="T20" fmla="*/ 6 w 373"/>
                <a:gd name="T21" fmla="*/ 25 h 359"/>
                <a:gd name="T22" fmla="*/ 4 w 373"/>
                <a:gd name="T23" fmla="*/ 26 h 359"/>
                <a:gd name="T24" fmla="*/ 0 w 373"/>
                <a:gd name="T25" fmla="*/ 14 h 359"/>
                <a:gd name="T26" fmla="*/ 2 w 373"/>
                <a:gd name="T27" fmla="*/ 14 h 359"/>
                <a:gd name="T28" fmla="*/ 3 w 373"/>
                <a:gd name="T29" fmla="*/ 14 h 359"/>
                <a:gd name="T30" fmla="*/ 3 w 373"/>
                <a:gd name="T31" fmla="*/ 15 h 359"/>
                <a:gd name="T32" fmla="*/ 4 w 373"/>
                <a:gd name="T33" fmla="*/ 16 h 359"/>
                <a:gd name="T34" fmla="*/ 5 w 373"/>
                <a:gd name="T35" fmla="*/ 16 h 359"/>
                <a:gd name="T36" fmla="*/ 21 w 373"/>
                <a:gd name="T37" fmla="*/ 10 h 359"/>
                <a:gd name="T38" fmla="*/ 19 w 373"/>
                <a:gd name="T39" fmla="*/ 5 h 359"/>
                <a:gd name="T40" fmla="*/ 18 w 373"/>
                <a:gd name="T41" fmla="*/ 5 h 359"/>
                <a:gd name="T42" fmla="*/ 17 w 373"/>
                <a:gd name="T43" fmla="*/ 5 h 359"/>
                <a:gd name="T44" fmla="*/ 16 w 373"/>
                <a:gd name="T45" fmla="*/ 5 h 359"/>
                <a:gd name="T46" fmla="*/ 15 w 373"/>
                <a:gd name="T47" fmla="*/ 5 h 359"/>
                <a:gd name="T48" fmla="*/ 14 w 373"/>
                <a:gd name="T49" fmla="*/ 3 h 359"/>
                <a:gd name="T50" fmla="*/ 20 w 373"/>
                <a:gd name="T51" fmla="*/ 0 h 359"/>
                <a:gd name="T52" fmla="*/ 27 w 373"/>
                <a:gd name="T53" fmla="*/ 17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Freeform 14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26 w 361"/>
                <a:gd name="T1" fmla="*/ 18 h 320"/>
                <a:gd name="T2" fmla="*/ 24 w 361"/>
                <a:gd name="T3" fmla="*/ 19 h 320"/>
                <a:gd name="T4" fmla="*/ 23 w 361"/>
                <a:gd name="T5" fmla="*/ 18 h 320"/>
                <a:gd name="T6" fmla="*/ 23 w 361"/>
                <a:gd name="T7" fmla="*/ 17 h 320"/>
                <a:gd name="T8" fmla="*/ 22 w 361"/>
                <a:gd name="T9" fmla="*/ 17 h 320"/>
                <a:gd name="T10" fmla="*/ 22 w 361"/>
                <a:gd name="T11" fmla="*/ 16 h 320"/>
                <a:gd name="T12" fmla="*/ 5 w 361"/>
                <a:gd name="T13" fmla="*/ 19 h 320"/>
                <a:gd name="T14" fmla="*/ 5 w 361"/>
                <a:gd name="T15" fmla="*/ 20 h 320"/>
                <a:gd name="T16" fmla="*/ 5 w 361"/>
                <a:gd name="T17" fmla="*/ 21 h 320"/>
                <a:gd name="T18" fmla="*/ 5 w 361"/>
                <a:gd name="T19" fmla="*/ 22 h 320"/>
                <a:gd name="T20" fmla="*/ 5 w 361"/>
                <a:gd name="T21" fmla="*/ 23 h 320"/>
                <a:gd name="T22" fmla="*/ 3 w 361"/>
                <a:gd name="T23" fmla="*/ 23 h 320"/>
                <a:gd name="T24" fmla="*/ 0 w 361"/>
                <a:gd name="T25" fmla="*/ 11 h 320"/>
                <a:gd name="T26" fmla="*/ 2 w 361"/>
                <a:gd name="T27" fmla="*/ 11 h 320"/>
                <a:gd name="T28" fmla="*/ 3 w 361"/>
                <a:gd name="T29" fmla="*/ 11 h 320"/>
                <a:gd name="T30" fmla="*/ 3 w 361"/>
                <a:gd name="T31" fmla="*/ 12 h 320"/>
                <a:gd name="T32" fmla="*/ 4 w 361"/>
                <a:gd name="T33" fmla="*/ 13 h 320"/>
                <a:gd name="T34" fmla="*/ 4 w 361"/>
                <a:gd name="T35" fmla="*/ 14 h 320"/>
                <a:gd name="T36" fmla="*/ 21 w 361"/>
                <a:gd name="T37" fmla="*/ 10 h 320"/>
                <a:gd name="T38" fmla="*/ 20 w 361"/>
                <a:gd name="T39" fmla="*/ 5 h 320"/>
                <a:gd name="T40" fmla="*/ 19 w 361"/>
                <a:gd name="T41" fmla="*/ 5 h 320"/>
                <a:gd name="T42" fmla="*/ 18 w 361"/>
                <a:gd name="T43" fmla="*/ 5 h 320"/>
                <a:gd name="T44" fmla="*/ 17 w 361"/>
                <a:gd name="T45" fmla="*/ 4 h 320"/>
                <a:gd name="T46" fmla="*/ 16 w 361"/>
                <a:gd name="T47" fmla="*/ 4 h 320"/>
                <a:gd name="T48" fmla="*/ 15 w 361"/>
                <a:gd name="T49" fmla="*/ 2 h 320"/>
                <a:gd name="T50" fmla="*/ 22 w 361"/>
                <a:gd name="T51" fmla="*/ 0 h 320"/>
                <a:gd name="T52" fmla="*/ 26 w 361"/>
                <a:gd name="T53" fmla="*/ 18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Freeform 15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14 w 355"/>
                <a:gd name="T1" fmla="*/ 1 h 354"/>
                <a:gd name="T2" fmla="*/ 17 w 355"/>
                <a:gd name="T3" fmla="*/ 1 h 354"/>
                <a:gd name="T4" fmla="*/ 19 w 355"/>
                <a:gd name="T5" fmla="*/ 2 h 354"/>
                <a:gd name="T6" fmla="*/ 20 w 355"/>
                <a:gd name="T7" fmla="*/ 2 h 354"/>
                <a:gd name="T8" fmla="*/ 22 w 355"/>
                <a:gd name="T9" fmla="*/ 4 h 354"/>
                <a:gd name="T10" fmla="*/ 23 w 355"/>
                <a:gd name="T11" fmla="*/ 5 h 354"/>
                <a:gd name="T12" fmla="*/ 24 w 355"/>
                <a:gd name="T13" fmla="*/ 7 h 354"/>
                <a:gd name="T14" fmla="*/ 25 w 355"/>
                <a:gd name="T15" fmla="*/ 9 h 354"/>
                <a:gd name="T16" fmla="*/ 25 w 355"/>
                <a:gd name="T17" fmla="*/ 11 h 354"/>
                <a:gd name="T18" fmla="*/ 25 w 355"/>
                <a:gd name="T19" fmla="*/ 13 h 354"/>
                <a:gd name="T20" fmla="*/ 25 w 355"/>
                <a:gd name="T21" fmla="*/ 15 h 354"/>
                <a:gd name="T22" fmla="*/ 24 w 355"/>
                <a:gd name="T23" fmla="*/ 17 h 354"/>
                <a:gd name="T24" fmla="*/ 23 w 355"/>
                <a:gd name="T25" fmla="*/ 19 h 354"/>
                <a:gd name="T26" fmla="*/ 22 w 355"/>
                <a:gd name="T27" fmla="*/ 20 h 354"/>
                <a:gd name="T28" fmla="*/ 20 w 355"/>
                <a:gd name="T29" fmla="*/ 21 h 354"/>
                <a:gd name="T30" fmla="*/ 19 w 355"/>
                <a:gd name="T31" fmla="*/ 21 h 354"/>
                <a:gd name="T32" fmla="*/ 17 w 355"/>
                <a:gd name="T33" fmla="*/ 22 h 354"/>
                <a:gd name="T34" fmla="*/ 5 w 355"/>
                <a:gd name="T35" fmla="*/ 23 h 354"/>
                <a:gd name="T36" fmla="*/ 5 w 355"/>
                <a:gd name="T37" fmla="*/ 24 h 354"/>
                <a:gd name="T38" fmla="*/ 2 w 355"/>
                <a:gd name="T39" fmla="*/ 25 h 354"/>
                <a:gd name="T40" fmla="*/ 3 w 355"/>
                <a:gd name="T41" fmla="*/ 14 h 354"/>
                <a:gd name="T42" fmla="*/ 4 w 355"/>
                <a:gd name="T43" fmla="*/ 16 h 354"/>
                <a:gd name="T44" fmla="*/ 5 w 355"/>
                <a:gd name="T45" fmla="*/ 17 h 354"/>
                <a:gd name="T46" fmla="*/ 16 w 355"/>
                <a:gd name="T47" fmla="*/ 16 h 354"/>
                <a:gd name="T48" fmla="*/ 17 w 355"/>
                <a:gd name="T49" fmla="*/ 16 h 354"/>
                <a:gd name="T50" fmla="*/ 19 w 355"/>
                <a:gd name="T51" fmla="*/ 15 h 354"/>
                <a:gd name="T52" fmla="*/ 20 w 355"/>
                <a:gd name="T53" fmla="*/ 15 h 354"/>
                <a:gd name="T54" fmla="*/ 20 w 355"/>
                <a:gd name="T55" fmla="*/ 14 h 354"/>
                <a:gd name="T56" fmla="*/ 21 w 355"/>
                <a:gd name="T57" fmla="*/ 13 h 354"/>
                <a:gd name="T58" fmla="*/ 21 w 355"/>
                <a:gd name="T59" fmla="*/ 12 h 354"/>
                <a:gd name="T60" fmla="*/ 21 w 355"/>
                <a:gd name="T61" fmla="*/ 11 h 354"/>
                <a:gd name="T62" fmla="*/ 21 w 355"/>
                <a:gd name="T63" fmla="*/ 9 h 354"/>
                <a:gd name="T64" fmla="*/ 21 w 355"/>
                <a:gd name="T65" fmla="*/ 8 h 354"/>
                <a:gd name="T66" fmla="*/ 20 w 355"/>
                <a:gd name="T67" fmla="*/ 7 h 354"/>
                <a:gd name="T68" fmla="*/ 20 w 355"/>
                <a:gd name="T69" fmla="*/ 7 h 354"/>
                <a:gd name="T70" fmla="*/ 19 w 355"/>
                <a:gd name="T71" fmla="*/ 6 h 354"/>
                <a:gd name="T72" fmla="*/ 18 w 355"/>
                <a:gd name="T73" fmla="*/ 6 h 354"/>
                <a:gd name="T74" fmla="*/ 17 w 355"/>
                <a:gd name="T75" fmla="*/ 5 h 354"/>
                <a:gd name="T76" fmla="*/ 16 w 355"/>
                <a:gd name="T77" fmla="*/ 5 h 354"/>
                <a:gd name="T78" fmla="*/ 4 w 355"/>
                <a:gd name="T79" fmla="*/ 6 h 354"/>
                <a:gd name="T80" fmla="*/ 4 w 355"/>
                <a:gd name="T81" fmla="*/ 8 h 354"/>
                <a:gd name="T82" fmla="*/ 3 w 355"/>
                <a:gd name="T83" fmla="*/ 9 h 354"/>
                <a:gd name="T84" fmla="*/ 0 w 355"/>
                <a:gd name="T85" fmla="*/ 0 h 354"/>
                <a:gd name="T86" fmla="*/ 3 w 355"/>
                <a:gd name="T87" fmla="*/ 0 h 354"/>
                <a:gd name="T88" fmla="*/ 3 w 355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Freeform 16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24 w 342"/>
                <a:gd name="T1" fmla="*/ 10 h 483"/>
                <a:gd name="T2" fmla="*/ 22 w 342"/>
                <a:gd name="T3" fmla="*/ 10 h 483"/>
                <a:gd name="T4" fmla="*/ 21 w 342"/>
                <a:gd name="T5" fmla="*/ 10 h 483"/>
                <a:gd name="T6" fmla="*/ 21 w 342"/>
                <a:gd name="T7" fmla="*/ 9 h 483"/>
                <a:gd name="T8" fmla="*/ 20 w 342"/>
                <a:gd name="T9" fmla="*/ 8 h 483"/>
                <a:gd name="T10" fmla="*/ 20 w 342"/>
                <a:gd name="T11" fmla="*/ 8 h 483"/>
                <a:gd name="T12" fmla="*/ 7 w 342"/>
                <a:gd name="T13" fmla="*/ 10 h 483"/>
                <a:gd name="T14" fmla="*/ 7 w 342"/>
                <a:gd name="T15" fmla="*/ 10 h 483"/>
                <a:gd name="T16" fmla="*/ 24 w 342"/>
                <a:gd name="T17" fmla="*/ 16 h 483"/>
                <a:gd name="T18" fmla="*/ 24 w 342"/>
                <a:gd name="T19" fmla="*/ 20 h 483"/>
                <a:gd name="T20" fmla="*/ 6 w 342"/>
                <a:gd name="T21" fmla="*/ 26 h 483"/>
                <a:gd name="T22" fmla="*/ 6 w 342"/>
                <a:gd name="T23" fmla="*/ 26 h 483"/>
                <a:gd name="T24" fmla="*/ 20 w 342"/>
                <a:gd name="T25" fmla="*/ 28 h 483"/>
                <a:gd name="T26" fmla="*/ 20 w 342"/>
                <a:gd name="T27" fmla="*/ 27 h 483"/>
                <a:gd name="T28" fmla="*/ 20 w 342"/>
                <a:gd name="T29" fmla="*/ 26 h 483"/>
                <a:gd name="T30" fmla="*/ 21 w 342"/>
                <a:gd name="T31" fmla="*/ 26 h 483"/>
                <a:gd name="T32" fmla="*/ 21 w 342"/>
                <a:gd name="T33" fmla="*/ 25 h 483"/>
                <a:gd name="T34" fmla="*/ 24 w 342"/>
                <a:gd name="T35" fmla="*/ 25 h 483"/>
                <a:gd name="T36" fmla="*/ 23 w 342"/>
                <a:gd name="T37" fmla="*/ 34 h 483"/>
                <a:gd name="T38" fmla="*/ 21 w 342"/>
                <a:gd name="T39" fmla="*/ 34 h 483"/>
                <a:gd name="T40" fmla="*/ 20 w 342"/>
                <a:gd name="T41" fmla="*/ 33 h 483"/>
                <a:gd name="T42" fmla="*/ 20 w 342"/>
                <a:gd name="T43" fmla="*/ 32 h 483"/>
                <a:gd name="T44" fmla="*/ 4 w 342"/>
                <a:gd name="T45" fmla="*/ 29 h 483"/>
                <a:gd name="T46" fmla="*/ 3 w 342"/>
                <a:gd name="T47" fmla="*/ 30 h 483"/>
                <a:gd name="T48" fmla="*/ 3 w 342"/>
                <a:gd name="T49" fmla="*/ 30 h 483"/>
                <a:gd name="T50" fmla="*/ 3 w 342"/>
                <a:gd name="T51" fmla="*/ 31 h 483"/>
                <a:gd name="T52" fmla="*/ 2 w 342"/>
                <a:gd name="T53" fmla="*/ 32 h 483"/>
                <a:gd name="T54" fmla="*/ 0 w 342"/>
                <a:gd name="T55" fmla="*/ 32 h 483"/>
                <a:gd name="T56" fmla="*/ 0 w 342"/>
                <a:gd name="T57" fmla="*/ 23 h 483"/>
                <a:gd name="T58" fmla="*/ 16 w 342"/>
                <a:gd name="T59" fmla="*/ 17 h 483"/>
                <a:gd name="T60" fmla="*/ 16 w 342"/>
                <a:gd name="T61" fmla="*/ 17 h 483"/>
                <a:gd name="T62" fmla="*/ 0 w 342"/>
                <a:gd name="T63" fmla="*/ 11 h 483"/>
                <a:gd name="T64" fmla="*/ 0 w 342"/>
                <a:gd name="T65" fmla="*/ 2 h 483"/>
                <a:gd name="T66" fmla="*/ 3 w 342"/>
                <a:gd name="T67" fmla="*/ 2 h 483"/>
                <a:gd name="T68" fmla="*/ 3 w 342"/>
                <a:gd name="T69" fmla="*/ 2 h 483"/>
                <a:gd name="T70" fmla="*/ 4 w 342"/>
                <a:gd name="T71" fmla="*/ 3 h 483"/>
                <a:gd name="T72" fmla="*/ 4 w 342"/>
                <a:gd name="T73" fmla="*/ 4 h 483"/>
                <a:gd name="T74" fmla="*/ 4 w 342"/>
                <a:gd name="T75" fmla="*/ 5 h 483"/>
                <a:gd name="T76" fmla="*/ 20 w 342"/>
                <a:gd name="T77" fmla="*/ 2 h 483"/>
                <a:gd name="T78" fmla="*/ 21 w 342"/>
                <a:gd name="T79" fmla="*/ 1 h 483"/>
                <a:gd name="T80" fmla="*/ 21 w 342"/>
                <a:gd name="T81" fmla="*/ 1 h 483"/>
                <a:gd name="T82" fmla="*/ 21 w 342"/>
                <a:gd name="T83" fmla="*/ 0 h 483"/>
                <a:gd name="T84" fmla="*/ 22 w 342"/>
                <a:gd name="T85" fmla="*/ 0 h 483"/>
                <a:gd name="T86" fmla="*/ 24 w 342"/>
                <a:gd name="T87" fmla="*/ 0 h 483"/>
                <a:gd name="T88" fmla="*/ 24 w 342"/>
                <a:gd name="T89" fmla="*/ 1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Freeform 17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7 w 94"/>
                <a:gd name="T1" fmla="*/ 3 h 91"/>
                <a:gd name="T2" fmla="*/ 7 w 94"/>
                <a:gd name="T3" fmla="*/ 4 h 91"/>
                <a:gd name="T4" fmla="*/ 6 w 94"/>
                <a:gd name="T5" fmla="*/ 5 h 91"/>
                <a:gd name="T6" fmla="*/ 6 w 94"/>
                <a:gd name="T7" fmla="*/ 5 h 91"/>
                <a:gd name="T8" fmla="*/ 6 w 94"/>
                <a:gd name="T9" fmla="*/ 5 h 91"/>
                <a:gd name="T10" fmla="*/ 5 w 94"/>
                <a:gd name="T11" fmla="*/ 6 h 91"/>
                <a:gd name="T12" fmla="*/ 4 w 94"/>
                <a:gd name="T13" fmla="*/ 6 h 91"/>
                <a:gd name="T14" fmla="*/ 4 w 94"/>
                <a:gd name="T15" fmla="*/ 6 h 91"/>
                <a:gd name="T16" fmla="*/ 3 w 94"/>
                <a:gd name="T17" fmla="*/ 6 h 91"/>
                <a:gd name="T18" fmla="*/ 2 w 94"/>
                <a:gd name="T19" fmla="*/ 6 h 91"/>
                <a:gd name="T20" fmla="*/ 2 w 94"/>
                <a:gd name="T21" fmla="*/ 6 h 91"/>
                <a:gd name="T22" fmla="*/ 1 w 94"/>
                <a:gd name="T23" fmla="*/ 5 h 91"/>
                <a:gd name="T24" fmla="*/ 1 w 94"/>
                <a:gd name="T25" fmla="*/ 5 h 91"/>
                <a:gd name="T26" fmla="*/ 0 w 94"/>
                <a:gd name="T27" fmla="*/ 4 h 91"/>
                <a:gd name="T28" fmla="*/ 0 w 94"/>
                <a:gd name="T29" fmla="*/ 4 h 91"/>
                <a:gd name="T30" fmla="*/ 0 w 94"/>
                <a:gd name="T31" fmla="*/ 3 h 91"/>
                <a:gd name="T32" fmla="*/ 0 w 94"/>
                <a:gd name="T33" fmla="*/ 3 h 91"/>
                <a:gd name="T34" fmla="*/ 0 w 94"/>
                <a:gd name="T35" fmla="*/ 2 h 91"/>
                <a:gd name="T36" fmla="*/ 0 w 94"/>
                <a:gd name="T37" fmla="*/ 2 h 91"/>
                <a:gd name="T38" fmla="*/ 1 w 94"/>
                <a:gd name="T39" fmla="*/ 1 h 91"/>
                <a:gd name="T40" fmla="*/ 1 w 94"/>
                <a:gd name="T41" fmla="*/ 1 h 91"/>
                <a:gd name="T42" fmla="*/ 2 w 94"/>
                <a:gd name="T43" fmla="*/ 0 h 91"/>
                <a:gd name="T44" fmla="*/ 3 w 94"/>
                <a:gd name="T45" fmla="*/ 0 h 91"/>
                <a:gd name="T46" fmla="*/ 3 w 94"/>
                <a:gd name="T47" fmla="*/ 0 h 91"/>
                <a:gd name="T48" fmla="*/ 4 w 94"/>
                <a:gd name="T49" fmla="*/ 0 h 91"/>
                <a:gd name="T50" fmla="*/ 5 w 94"/>
                <a:gd name="T51" fmla="*/ 0 h 91"/>
                <a:gd name="T52" fmla="*/ 5 w 94"/>
                <a:gd name="T53" fmla="*/ 0 h 91"/>
                <a:gd name="T54" fmla="*/ 6 w 94"/>
                <a:gd name="T55" fmla="*/ 1 h 91"/>
                <a:gd name="T56" fmla="*/ 6 w 94"/>
                <a:gd name="T57" fmla="*/ 1 h 91"/>
                <a:gd name="T58" fmla="*/ 7 w 94"/>
                <a:gd name="T59" fmla="*/ 2 h 91"/>
                <a:gd name="T60" fmla="*/ 7 w 94"/>
                <a:gd name="T61" fmla="*/ 2 h 91"/>
                <a:gd name="T62" fmla="*/ 7 w 94"/>
                <a:gd name="T63" fmla="*/ 3 h 91"/>
                <a:gd name="T64" fmla="*/ 7 w 94"/>
                <a:gd name="T65" fmla="*/ 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1" name="Freeform 18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19 w 376"/>
                <a:gd name="T1" fmla="*/ 6 h 367"/>
                <a:gd name="T2" fmla="*/ 22 w 376"/>
                <a:gd name="T3" fmla="*/ 6 h 367"/>
                <a:gd name="T4" fmla="*/ 23 w 376"/>
                <a:gd name="T5" fmla="*/ 7 h 367"/>
                <a:gd name="T6" fmla="*/ 25 w 376"/>
                <a:gd name="T7" fmla="*/ 9 h 367"/>
                <a:gd name="T8" fmla="*/ 26 w 376"/>
                <a:gd name="T9" fmla="*/ 10 h 367"/>
                <a:gd name="T10" fmla="*/ 27 w 376"/>
                <a:gd name="T11" fmla="*/ 12 h 367"/>
                <a:gd name="T12" fmla="*/ 27 w 376"/>
                <a:gd name="T13" fmla="*/ 14 h 367"/>
                <a:gd name="T14" fmla="*/ 27 w 376"/>
                <a:gd name="T15" fmla="*/ 16 h 367"/>
                <a:gd name="T16" fmla="*/ 27 w 376"/>
                <a:gd name="T17" fmla="*/ 18 h 367"/>
                <a:gd name="T18" fmla="*/ 26 w 376"/>
                <a:gd name="T19" fmla="*/ 20 h 367"/>
                <a:gd name="T20" fmla="*/ 25 w 376"/>
                <a:gd name="T21" fmla="*/ 22 h 367"/>
                <a:gd name="T22" fmla="*/ 24 w 376"/>
                <a:gd name="T23" fmla="*/ 24 h 367"/>
                <a:gd name="T24" fmla="*/ 22 w 376"/>
                <a:gd name="T25" fmla="*/ 25 h 367"/>
                <a:gd name="T26" fmla="*/ 21 w 376"/>
                <a:gd name="T27" fmla="*/ 26 h 367"/>
                <a:gd name="T28" fmla="*/ 19 w 376"/>
                <a:gd name="T29" fmla="*/ 26 h 367"/>
                <a:gd name="T30" fmla="*/ 17 w 376"/>
                <a:gd name="T31" fmla="*/ 26 h 367"/>
                <a:gd name="T32" fmla="*/ 15 w 376"/>
                <a:gd name="T33" fmla="*/ 26 h 367"/>
                <a:gd name="T34" fmla="*/ 4 w 376"/>
                <a:gd name="T35" fmla="*/ 24 h 367"/>
                <a:gd name="T36" fmla="*/ 3 w 376"/>
                <a:gd name="T37" fmla="*/ 25 h 367"/>
                <a:gd name="T38" fmla="*/ 0 w 376"/>
                <a:gd name="T39" fmla="*/ 24 h 367"/>
                <a:gd name="T40" fmla="*/ 5 w 376"/>
                <a:gd name="T41" fmla="*/ 15 h 367"/>
                <a:gd name="T42" fmla="*/ 5 w 376"/>
                <a:gd name="T43" fmla="*/ 16 h 367"/>
                <a:gd name="T44" fmla="*/ 5 w 376"/>
                <a:gd name="T45" fmla="*/ 18 h 367"/>
                <a:gd name="T46" fmla="*/ 17 w 376"/>
                <a:gd name="T47" fmla="*/ 20 h 367"/>
                <a:gd name="T48" fmla="*/ 18 w 376"/>
                <a:gd name="T49" fmla="*/ 20 h 367"/>
                <a:gd name="T50" fmla="*/ 19 w 376"/>
                <a:gd name="T51" fmla="*/ 20 h 367"/>
                <a:gd name="T52" fmla="*/ 20 w 376"/>
                <a:gd name="T53" fmla="*/ 20 h 367"/>
                <a:gd name="T54" fmla="*/ 21 w 376"/>
                <a:gd name="T55" fmla="*/ 20 h 367"/>
                <a:gd name="T56" fmla="*/ 22 w 376"/>
                <a:gd name="T57" fmla="*/ 19 h 367"/>
                <a:gd name="T58" fmla="*/ 23 w 376"/>
                <a:gd name="T59" fmla="*/ 18 h 367"/>
                <a:gd name="T60" fmla="*/ 23 w 376"/>
                <a:gd name="T61" fmla="*/ 17 h 367"/>
                <a:gd name="T62" fmla="*/ 23 w 376"/>
                <a:gd name="T63" fmla="*/ 15 h 367"/>
                <a:gd name="T64" fmla="*/ 23 w 376"/>
                <a:gd name="T65" fmla="*/ 14 h 367"/>
                <a:gd name="T66" fmla="*/ 23 w 376"/>
                <a:gd name="T67" fmla="*/ 13 h 367"/>
                <a:gd name="T68" fmla="*/ 23 w 376"/>
                <a:gd name="T69" fmla="*/ 12 h 367"/>
                <a:gd name="T70" fmla="*/ 22 w 376"/>
                <a:gd name="T71" fmla="*/ 12 h 367"/>
                <a:gd name="T72" fmla="*/ 22 w 376"/>
                <a:gd name="T73" fmla="*/ 11 h 367"/>
                <a:gd name="T74" fmla="*/ 21 w 376"/>
                <a:gd name="T75" fmla="*/ 10 h 367"/>
                <a:gd name="T76" fmla="*/ 20 w 376"/>
                <a:gd name="T77" fmla="*/ 10 h 367"/>
                <a:gd name="T78" fmla="*/ 8 w 376"/>
                <a:gd name="T79" fmla="*/ 7 h 367"/>
                <a:gd name="T80" fmla="*/ 7 w 376"/>
                <a:gd name="T81" fmla="*/ 9 h 367"/>
                <a:gd name="T82" fmla="*/ 6 w 376"/>
                <a:gd name="T83" fmla="*/ 10 h 367"/>
                <a:gd name="T84" fmla="*/ 6 w 376"/>
                <a:gd name="T85" fmla="*/ 0 h 367"/>
                <a:gd name="T86" fmla="*/ 8 w 376"/>
                <a:gd name="T87" fmla="*/ 1 h 367"/>
                <a:gd name="T88" fmla="*/ 9 w 376"/>
                <a:gd name="T89" fmla="*/ 2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Freeform 19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14 w 450"/>
                <a:gd name="T1" fmla="*/ 4 h 476"/>
                <a:gd name="T2" fmla="*/ 32 w 450"/>
                <a:gd name="T3" fmla="*/ 13 h 476"/>
                <a:gd name="T4" fmla="*/ 30 w 450"/>
                <a:gd name="T5" fmla="*/ 17 h 476"/>
                <a:gd name="T6" fmla="*/ 9 w 450"/>
                <a:gd name="T7" fmla="*/ 20 h 476"/>
                <a:gd name="T8" fmla="*/ 21 w 450"/>
                <a:gd name="T9" fmla="*/ 26 h 476"/>
                <a:gd name="T10" fmla="*/ 22 w 450"/>
                <a:gd name="T11" fmla="*/ 25 h 476"/>
                <a:gd name="T12" fmla="*/ 22 w 450"/>
                <a:gd name="T13" fmla="*/ 25 h 476"/>
                <a:gd name="T14" fmla="*/ 23 w 450"/>
                <a:gd name="T15" fmla="*/ 24 h 476"/>
                <a:gd name="T16" fmla="*/ 24 w 450"/>
                <a:gd name="T17" fmla="*/ 24 h 476"/>
                <a:gd name="T18" fmla="*/ 26 w 450"/>
                <a:gd name="T19" fmla="*/ 25 h 476"/>
                <a:gd name="T20" fmla="*/ 21 w 450"/>
                <a:gd name="T21" fmla="*/ 34 h 476"/>
                <a:gd name="T22" fmla="*/ 19 w 450"/>
                <a:gd name="T23" fmla="*/ 33 h 476"/>
                <a:gd name="T24" fmla="*/ 19 w 450"/>
                <a:gd name="T25" fmla="*/ 32 h 476"/>
                <a:gd name="T26" fmla="*/ 19 w 450"/>
                <a:gd name="T27" fmla="*/ 31 h 476"/>
                <a:gd name="T28" fmla="*/ 19 w 450"/>
                <a:gd name="T29" fmla="*/ 30 h 476"/>
                <a:gd name="T30" fmla="*/ 19 w 450"/>
                <a:gd name="T31" fmla="*/ 30 h 476"/>
                <a:gd name="T32" fmla="*/ 5 w 450"/>
                <a:gd name="T33" fmla="*/ 22 h 476"/>
                <a:gd name="T34" fmla="*/ 4 w 450"/>
                <a:gd name="T35" fmla="*/ 23 h 476"/>
                <a:gd name="T36" fmla="*/ 3 w 450"/>
                <a:gd name="T37" fmla="*/ 23 h 476"/>
                <a:gd name="T38" fmla="*/ 3 w 450"/>
                <a:gd name="T39" fmla="*/ 24 h 476"/>
                <a:gd name="T40" fmla="*/ 2 w 450"/>
                <a:gd name="T41" fmla="*/ 24 h 476"/>
                <a:gd name="T42" fmla="*/ 0 w 450"/>
                <a:gd name="T43" fmla="*/ 23 h 476"/>
                <a:gd name="T44" fmla="*/ 4 w 450"/>
                <a:gd name="T45" fmla="*/ 15 h 476"/>
                <a:gd name="T46" fmla="*/ 23 w 450"/>
                <a:gd name="T47" fmla="*/ 12 h 476"/>
                <a:gd name="T48" fmla="*/ 12 w 450"/>
                <a:gd name="T49" fmla="*/ 7 h 476"/>
                <a:gd name="T50" fmla="*/ 12 w 450"/>
                <a:gd name="T51" fmla="*/ 8 h 476"/>
                <a:gd name="T52" fmla="*/ 11 w 450"/>
                <a:gd name="T53" fmla="*/ 8 h 476"/>
                <a:gd name="T54" fmla="*/ 10 w 450"/>
                <a:gd name="T55" fmla="*/ 9 h 476"/>
                <a:gd name="T56" fmla="*/ 10 w 450"/>
                <a:gd name="T57" fmla="*/ 9 h 476"/>
                <a:gd name="T58" fmla="*/ 8 w 450"/>
                <a:gd name="T59" fmla="*/ 8 h 476"/>
                <a:gd name="T60" fmla="*/ 12 w 450"/>
                <a:gd name="T61" fmla="*/ 0 h 476"/>
                <a:gd name="T62" fmla="*/ 14 w 450"/>
                <a:gd name="T63" fmla="*/ 1 h 476"/>
                <a:gd name="T64" fmla="*/ 14 w 450"/>
                <a:gd name="T65" fmla="*/ 2 h 476"/>
                <a:gd name="T66" fmla="*/ 14 w 450"/>
                <a:gd name="T67" fmla="*/ 2 h 476"/>
                <a:gd name="T68" fmla="*/ 14 w 450"/>
                <a:gd name="T69" fmla="*/ 3 h 476"/>
                <a:gd name="T70" fmla="*/ 14 w 450"/>
                <a:gd name="T71" fmla="*/ 4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3" name="Freeform 20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18 w 361"/>
                <a:gd name="T1" fmla="*/ 25 h 350"/>
                <a:gd name="T2" fmla="*/ 16 w 361"/>
                <a:gd name="T3" fmla="*/ 24 h 350"/>
                <a:gd name="T4" fmla="*/ 16 w 361"/>
                <a:gd name="T5" fmla="*/ 23 h 350"/>
                <a:gd name="T6" fmla="*/ 17 w 361"/>
                <a:gd name="T7" fmla="*/ 22 h 350"/>
                <a:gd name="T8" fmla="*/ 17 w 361"/>
                <a:gd name="T9" fmla="*/ 21 h 350"/>
                <a:gd name="T10" fmla="*/ 17 w 361"/>
                <a:gd name="T11" fmla="*/ 20 h 350"/>
                <a:gd name="T12" fmla="*/ 5 w 361"/>
                <a:gd name="T13" fmla="*/ 9 h 350"/>
                <a:gd name="T14" fmla="*/ 4 w 361"/>
                <a:gd name="T15" fmla="*/ 9 h 350"/>
                <a:gd name="T16" fmla="*/ 3 w 361"/>
                <a:gd name="T17" fmla="*/ 10 h 350"/>
                <a:gd name="T18" fmla="*/ 3 w 361"/>
                <a:gd name="T19" fmla="*/ 10 h 350"/>
                <a:gd name="T20" fmla="*/ 2 w 361"/>
                <a:gd name="T21" fmla="*/ 10 h 350"/>
                <a:gd name="T22" fmla="*/ 0 w 361"/>
                <a:gd name="T23" fmla="*/ 9 h 350"/>
                <a:gd name="T24" fmla="*/ 8 w 361"/>
                <a:gd name="T25" fmla="*/ 0 h 350"/>
                <a:gd name="T26" fmla="*/ 10 w 361"/>
                <a:gd name="T27" fmla="*/ 1 h 350"/>
                <a:gd name="T28" fmla="*/ 10 w 361"/>
                <a:gd name="T29" fmla="*/ 2 h 350"/>
                <a:gd name="T30" fmla="*/ 9 w 361"/>
                <a:gd name="T31" fmla="*/ 3 h 350"/>
                <a:gd name="T32" fmla="*/ 9 w 361"/>
                <a:gd name="T33" fmla="*/ 4 h 350"/>
                <a:gd name="T34" fmla="*/ 9 w 361"/>
                <a:gd name="T35" fmla="*/ 5 h 350"/>
                <a:gd name="T36" fmla="*/ 21 w 361"/>
                <a:gd name="T37" fmla="*/ 16 h 350"/>
                <a:gd name="T38" fmla="*/ 22 w 361"/>
                <a:gd name="T39" fmla="*/ 16 h 350"/>
                <a:gd name="T40" fmla="*/ 23 w 361"/>
                <a:gd name="T41" fmla="*/ 15 h 350"/>
                <a:gd name="T42" fmla="*/ 23 w 361"/>
                <a:gd name="T43" fmla="*/ 15 h 350"/>
                <a:gd name="T44" fmla="*/ 24 w 361"/>
                <a:gd name="T45" fmla="*/ 15 h 350"/>
                <a:gd name="T46" fmla="*/ 26 w 361"/>
                <a:gd name="T47" fmla="*/ 16 h 350"/>
                <a:gd name="T48" fmla="*/ 18 w 361"/>
                <a:gd name="T49" fmla="*/ 25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Freeform 21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21 w 353"/>
                <a:gd name="T1" fmla="*/ 4 h 395"/>
                <a:gd name="T2" fmla="*/ 25 w 353"/>
                <a:gd name="T3" fmla="*/ 25 h 395"/>
                <a:gd name="T4" fmla="*/ 21 w 353"/>
                <a:gd name="T5" fmla="*/ 28 h 395"/>
                <a:gd name="T6" fmla="*/ 3 w 353"/>
                <a:gd name="T7" fmla="*/ 15 h 395"/>
                <a:gd name="T8" fmla="*/ 3 w 353"/>
                <a:gd name="T9" fmla="*/ 15 h 395"/>
                <a:gd name="T10" fmla="*/ 2 w 353"/>
                <a:gd name="T11" fmla="*/ 15 h 395"/>
                <a:gd name="T12" fmla="*/ 2 w 353"/>
                <a:gd name="T13" fmla="*/ 15 h 395"/>
                <a:gd name="T14" fmla="*/ 1 w 353"/>
                <a:gd name="T15" fmla="*/ 15 h 395"/>
                <a:gd name="T16" fmla="*/ 0 w 353"/>
                <a:gd name="T17" fmla="*/ 13 h 395"/>
                <a:gd name="T18" fmla="*/ 9 w 353"/>
                <a:gd name="T19" fmla="*/ 7 h 395"/>
                <a:gd name="T20" fmla="*/ 10 w 353"/>
                <a:gd name="T21" fmla="*/ 9 h 395"/>
                <a:gd name="T22" fmla="*/ 10 w 353"/>
                <a:gd name="T23" fmla="*/ 10 h 395"/>
                <a:gd name="T24" fmla="*/ 9 w 353"/>
                <a:gd name="T25" fmla="*/ 10 h 395"/>
                <a:gd name="T26" fmla="*/ 9 w 353"/>
                <a:gd name="T27" fmla="*/ 11 h 395"/>
                <a:gd name="T28" fmla="*/ 9 w 353"/>
                <a:gd name="T29" fmla="*/ 12 h 395"/>
                <a:gd name="T30" fmla="*/ 21 w 353"/>
                <a:gd name="T31" fmla="*/ 21 h 395"/>
                <a:gd name="T32" fmla="*/ 21 w 353"/>
                <a:gd name="T33" fmla="*/ 21 h 395"/>
                <a:gd name="T34" fmla="*/ 17 w 353"/>
                <a:gd name="T35" fmla="*/ 6 h 395"/>
                <a:gd name="T36" fmla="*/ 17 w 353"/>
                <a:gd name="T37" fmla="*/ 6 h 395"/>
                <a:gd name="T38" fmla="*/ 16 w 353"/>
                <a:gd name="T39" fmla="*/ 6 h 395"/>
                <a:gd name="T40" fmla="*/ 15 w 353"/>
                <a:gd name="T41" fmla="*/ 6 h 395"/>
                <a:gd name="T42" fmla="*/ 14 w 353"/>
                <a:gd name="T43" fmla="*/ 6 h 395"/>
                <a:gd name="T44" fmla="*/ 13 w 353"/>
                <a:gd name="T45" fmla="*/ 5 h 395"/>
                <a:gd name="T46" fmla="*/ 21 w 353"/>
                <a:gd name="T47" fmla="*/ 0 h 395"/>
                <a:gd name="T48" fmla="*/ 22 w 353"/>
                <a:gd name="T49" fmla="*/ 2 h 395"/>
                <a:gd name="T50" fmla="*/ 22 w 353"/>
                <a:gd name="T51" fmla="*/ 2 h 395"/>
                <a:gd name="T52" fmla="*/ 22 w 353"/>
                <a:gd name="T53" fmla="*/ 3 h 395"/>
                <a:gd name="T54" fmla="*/ 21 w 353"/>
                <a:gd name="T55" fmla="*/ 3 h 395"/>
                <a:gd name="T56" fmla="*/ 21 w 353"/>
                <a:gd name="T57" fmla="*/ 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7 w 335"/>
                <a:gd name="T1" fmla="*/ 28 h 390"/>
                <a:gd name="T2" fmla="*/ 6 w 335"/>
                <a:gd name="T3" fmla="*/ 26 h 390"/>
                <a:gd name="T4" fmla="*/ 6 w 335"/>
                <a:gd name="T5" fmla="*/ 25 h 390"/>
                <a:gd name="T6" fmla="*/ 7 w 335"/>
                <a:gd name="T7" fmla="*/ 25 h 390"/>
                <a:gd name="T8" fmla="*/ 8 w 335"/>
                <a:gd name="T9" fmla="*/ 24 h 390"/>
                <a:gd name="T10" fmla="*/ 9 w 335"/>
                <a:gd name="T11" fmla="*/ 24 h 390"/>
                <a:gd name="T12" fmla="*/ 4 w 335"/>
                <a:gd name="T13" fmla="*/ 8 h 390"/>
                <a:gd name="T14" fmla="*/ 3 w 335"/>
                <a:gd name="T15" fmla="*/ 8 h 390"/>
                <a:gd name="T16" fmla="*/ 2 w 335"/>
                <a:gd name="T17" fmla="*/ 7 h 390"/>
                <a:gd name="T18" fmla="*/ 1 w 335"/>
                <a:gd name="T19" fmla="*/ 7 h 390"/>
                <a:gd name="T20" fmla="*/ 1 w 335"/>
                <a:gd name="T21" fmla="*/ 7 h 390"/>
                <a:gd name="T22" fmla="*/ 0 w 335"/>
                <a:gd name="T23" fmla="*/ 5 h 390"/>
                <a:gd name="T24" fmla="*/ 17 w 335"/>
                <a:gd name="T25" fmla="*/ 0 h 390"/>
                <a:gd name="T26" fmla="*/ 19 w 335"/>
                <a:gd name="T27" fmla="*/ 6 h 390"/>
                <a:gd name="T28" fmla="*/ 16 w 335"/>
                <a:gd name="T29" fmla="*/ 7 h 390"/>
                <a:gd name="T30" fmla="*/ 16 w 335"/>
                <a:gd name="T31" fmla="*/ 6 h 390"/>
                <a:gd name="T32" fmla="*/ 15 w 335"/>
                <a:gd name="T33" fmla="*/ 5 h 390"/>
                <a:gd name="T34" fmla="*/ 15 w 335"/>
                <a:gd name="T35" fmla="*/ 5 h 390"/>
                <a:gd name="T36" fmla="*/ 14 w 335"/>
                <a:gd name="T37" fmla="*/ 4 h 390"/>
                <a:gd name="T38" fmla="*/ 9 w 335"/>
                <a:gd name="T39" fmla="*/ 6 h 390"/>
                <a:gd name="T40" fmla="*/ 11 w 335"/>
                <a:gd name="T41" fmla="*/ 12 h 390"/>
                <a:gd name="T42" fmla="*/ 15 w 335"/>
                <a:gd name="T43" fmla="*/ 11 h 390"/>
                <a:gd name="T44" fmla="*/ 15 w 335"/>
                <a:gd name="T45" fmla="*/ 11 h 390"/>
                <a:gd name="T46" fmla="*/ 16 w 335"/>
                <a:gd name="T47" fmla="*/ 10 h 390"/>
                <a:gd name="T48" fmla="*/ 16 w 335"/>
                <a:gd name="T49" fmla="*/ 9 h 390"/>
                <a:gd name="T50" fmla="*/ 16 w 335"/>
                <a:gd name="T51" fmla="*/ 9 h 390"/>
                <a:gd name="T52" fmla="*/ 18 w 335"/>
                <a:gd name="T53" fmla="*/ 8 h 390"/>
                <a:gd name="T54" fmla="*/ 20 w 335"/>
                <a:gd name="T55" fmla="*/ 15 h 390"/>
                <a:gd name="T56" fmla="*/ 18 w 335"/>
                <a:gd name="T57" fmla="*/ 16 h 390"/>
                <a:gd name="T58" fmla="*/ 17 w 335"/>
                <a:gd name="T59" fmla="*/ 15 h 390"/>
                <a:gd name="T60" fmla="*/ 16 w 335"/>
                <a:gd name="T61" fmla="*/ 14 h 390"/>
                <a:gd name="T62" fmla="*/ 12 w 335"/>
                <a:gd name="T63" fmla="*/ 15 h 390"/>
                <a:gd name="T64" fmla="*/ 14 w 335"/>
                <a:gd name="T65" fmla="*/ 22 h 390"/>
                <a:gd name="T66" fmla="*/ 19 w 335"/>
                <a:gd name="T67" fmla="*/ 21 h 390"/>
                <a:gd name="T68" fmla="*/ 19 w 335"/>
                <a:gd name="T69" fmla="*/ 20 h 390"/>
                <a:gd name="T70" fmla="*/ 19 w 335"/>
                <a:gd name="T71" fmla="*/ 19 h 390"/>
                <a:gd name="T72" fmla="*/ 19 w 335"/>
                <a:gd name="T73" fmla="*/ 19 h 390"/>
                <a:gd name="T74" fmla="*/ 20 w 335"/>
                <a:gd name="T75" fmla="*/ 18 h 390"/>
                <a:gd name="T76" fmla="*/ 22 w 335"/>
                <a:gd name="T77" fmla="*/ 17 h 390"/>
                <a:gd name="T78" fmla="*/ 24 w 335"/>
                <a:gd name="T79" fmla="*/ 23 h 390"/>
                <a:gd name="T80" fmla="*/ 7 w 335"/>
                <a:gd name="T81" fmla="*/ 28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Freeform 23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9 w 341"/>
                <a:gd name="T1" fmla="*/ 4 h 350"/>
                <a:gd name="T2" fmla="*/ 11 w 341"/>
                <a:gd name="T3" fmla="*/ 4 h 350"/>
                <a:gd name="T4" fmla="*/ 13 w 341"/>
                <a:gd name="T5" fmla="*/ 4 h 350"/>
                <a:gd name="T6" fmla="*/ 14 w 341"/>
                <a:gd name="T7" fmla="*/ 5 h 350"/>
                <a:gd name="T8" fmla="*/ 15 w 341"/>
                <a:gd name="T9" fmla="*/ 5 h 350"/>
                <a:gd name="T10" fmla="*/ 15 w 341"/>
                <a:gd name="T11" fmla="*/ 7 h 350"/>
                <a:gd name="T12" fmla="*/ 15 w 341"/>
                <a:gd name="T13" fmla="*/ 8 h 350"/>
                <a:gd name="T14" fmla="*/ 15 w 341"/>
                <a:gd name="T15" fmla="*/ 9 h 350"/>
                <a:gd name="T16" fmla="*/ 14 w 341"/>
                <a:gd name="T17" fmla="*/ 10 h 350"/>
                <a:gd name="T18" fmla="*/ 13 w 341"/>
                <a:gd name="T19" fmla="*/ 11 h 350"/>
                <a:gd name="T20" fmla="*/ 11 w 341"/>
                <a:gd name="T21" fmla="*/ 11 h 350"/>
                <a:gd name="T22" fmla="*/ 23 w 341"/>
                <a:gd name="T23" fmla="*/ 21 h 350"/>
                <a:gd name="T24" fmla="*/ 23 w 341"/>
                <a:gd name="T25" fmla="*/ 20 h 350"/>
                <a:gd name="T26" fmla="*/ 21 w 341"/>
                <a:gd name="T27" fmla="*/ 19 h 350"/>
                <a:gd name="T28" fmla="*/ 20 w 341"/>
                <a:gd name="T29" fmla="*/ 17 h 350"/>
                <a:gd name="T30" fmla="*/ 19 w 341"/>
                <a:gd name="T31" fmla="*/ 14 h 350"/>
                <a:gd name="T32" fmla="*/ 18 w 341"/>
                <a:gd name="T33" fmla="*/ 13 h 350"/>
                <a:gd name="T34" fmla="*/ 17 w 341"/>
                <a:gd name="T35" fmla="*/ 12 h 350"/>
                <a:gd name="T36" fmla="*/ 17 w 341"/>
                <a:gd name="T37" fmla="*/ 12 h 350"/>
                <a:gd name="T38" fmla="*/ 19 w 341"/>
                <a:gd name="T39" fmla="*/ 11 h 350"/>
                <a:gd name="T40" fmla="*/ 20 w 341"/>
                <a:gd name="T41" fmla="*/ 10 h 350"/>
                <a:gd name="T42" fmla="*/ 20 w 341"/>
                <a:gd name="T43" fmla="*/ 8 h 350"/>
                <a:gd name="T44" fmla="*/ 21 w 341"/>
                <a:gd name="T45" fmla="*/ 7 h 350"/>
                <a:gd name="T46" fmla="*/ 21 w 341"/>
                <a:gd name="T47" fmla="*/ 5 h 350"/>
                <a:gd name="T48" fmla="*/ 20 w 341"/>
                <a:gd name="T49" fmla="*/ 3 h 350"/>
                <a:gd name="T50" fmla="*/ 19 w 341"/>
                <a:gd name="T51" fmla="*/ 1 h 350"/>
                <a:gd name="T52" fmla="*/ 17 w 341"/>
                <a:gd name="T53" fmla="*/ 0 h 350"/>
                <a:gd name="T54" fmla="*/ 14 w 341"/>
                <a:gd name="T55" fmla="*/ 0 h 350"/>
                <a:gd name="T56" fmla="*/ 11 w 341"/>
                <a:gd name="T57" fmla="*/ 0 h 350"/>
                <a:gd name="T58" fmla="*/ 4 w 341"/>
                <a:gd name="T59" fmla="*/ 1 h 350"/>
                <a:gd name="T60" fmla="*/ 0 w 341"/>
                <a:gd name="T61" fmla="*/ 3 h 350"/>
                <a:gd name="T62" fmla="*/ 3 w 341"/>
                <a:gd name="T63" fmla="*/ 4 h 350"/>
                <a:gd name="T64" fmla="*/ 4 w 341"/>
                <a:gd name="T65" fmla="*/ 21 h 350"/>
                <a:gd name="T66" fmla="*/ 2 w 341"/>
                <a:gd name="T67" fmla="*/ 23 h 350"/>
                <a:gd name="T68" fmla="*/ 13 w 341"/>
                <a:gd name="T69" fmla="*/ 22 h 350"/>
                <a:gd name="T70" fmla="*/ 11 w 341"/>
                <a:gd name="T71" fmla="*/ 21 h 350"/>
                <a:gd name="T72" fmla="*/ 11 w 341"/>
                <a:gd name="T73" fmla="*/ 14 h 350"/>
                <a:gd name="T74" fmla="*/ 12 w 341"/>
                <a:gd name="T75" fmla="*/ 14 h 350"/>
                <a:gd name="T76" fmla="*/ 14 w 341"/>
                <a:gd name="T77" fmla="*/ 16 h 350"/>
                <a:gd name="T78" fmla="*/ 15 w 341"/>
                <a:gd name="T79" fmla="*/ 18 h 350"/>
                <a:gd name="T80" fmla="*/ 16 w 341"/>
                <a:gd name="T81" fmla="*/ 21 h 350"/>
                <a:gd name="T82" fmla="*/ 18 w 341"/>
                <a:gd name="T83" fmla="*/ 23 h 350"/>
                <a:gd name="T84" fmla="*/ 19 w 341"/>
                <a:gd name="T85" fmla="*/ 23 h 350"/>
                <a:gd name="T86" fmla="*/ 20 w 341"/>
                <a:gd name="T87" fmla="*/ 24 h 350"/>
                <a:gd name="T88" fmla="*/ 22 w 341"/>
                <a:gd name="T89" fmla="*/ 23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7" name="Freeform 24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5 w 243"/>
                <a:gd name="T1" fmla="*/ 25 h 344"/>
                <a:gd name="T2" fmla="*/ 1 w 243"/>
                <a:gd name="T3" fmla="*/ 24 h 344"/>
                <a:gd name="T4" fmla="*/ 0 w 243"/>
                <a:gd name="T5" fmla="*/ 17 h 344"/>
                <a:gd name="T6" fmla="*/ 3 w 243"/>
                <a:gd name="T7" fmla="*/ 18 h 344"/>
                <a:gd name="T8" fmla="*/ 4 w 243"/>
                <a:gd name="T9" fmla="*/ 20 h 344"/>
                <a:gd name="T10" fmla="*/ 5 w 243"/>
                <a:gd name="T11" fmla="*/ 21 h 344"/>
                <a:gd name="T12" fmla="*/ 7 w 243"/>
                <a:gd name="T13" fmla="*/ 21 h 344"/>
                <a:gd name="T14" fmla="*/ 8 w 243"/>
                <a:gd name="T15" fmla="*/ 21 h 344"/>
                <a:gd name="T16" fmla="*/ 9 w 243"/>
                <a:gd name="T17" fmla="*/ 21 h 344"/>
                <a:gd name="T18" fmla="*/ 10 w 243"/>
                <a:gd name="T19" fmla="*/ 20 h 344"/>
                <a:gd name="T20" fmla="*/ 11 w 243"/>
                <a:gd name="T21" fmla="*/ 20 h 344"/>
                <a:gd name="T22" fmla="*/ 11 w 243"/>
                <a:gd name="T23" fmla="*/ 19 h 344"/>
                <a:gd name="T24" fmla="*/ 11 w 243"/>
                <a:gd name="T25" fmla="*/ 18 h 344"/>
                <a:gd name="T26" fmla="*/ 11 w 243"/>
                <a:gd name="T27" fmla="*/ 17 h 344"/>
                <a:gd name="T28" fmla="*/ 10 w 243"/>
                <a:gd name="T29" fmla="*/ 17 h 344"/>
                <a:gd name="T30" fmla="*/ 10 w 243"/>
                <a:gd name="T31" fmla="*/ 16 h 344"/>
                <a:gd name="T32" fmla="*/ 9 w 243"/>
                <a:gd name="T33" fmla="*/ 15 h 344"/>
                <a:gd name="T34" fmla="*/ 7 w 243"/>
                <a:gd name="T35" fmla="*/ 14 h 344"/>
                <a:gd name="T36" fmla="*/ 5 w 243"/>
                <a:gd name="T37" fmla="*/ 14 h 344"/>
                <a:gd name="T38" fmla="*/ 3 w 243"/>
                <a:gd name="T39" fmla="*/ 12 h 344"/>
                <a:gd name="T40" fmla="*/ 1 w 243"/>
                <a:gd name="T41" fmla="*/ 11 h 344"/>
                <a:gd name="T42" fmla="*/ 1 w 243"/>
                <a:gd name="T43" fmla="*/ 10 h 344"/>
                <a:gd name="T44" fmla="*/ 0 w 243"/>
                <a:gd name="T45" fmla="*/ 9 h 344"/>
                <a:gd name="T46" fmla="*/ 0 w 243"/>
                <a:gd name="T47" fmla="*/ 8 h 344"/>
                <a:gd name="T48" fmla="*/ 0 w 243"/>
                <a:gd name="T49" fmla="*/ 6 h 344"/>
                <a:gd name="T50" fmla="*/ 1 w 243"/>
                <a:gd name="T51" fmla="*/ 5 h 344"/>
                <a:gd name="T52" fmla="*/ 1 w 243"/>
                <a:gd name="T53" fmla="*/ 3 h 344"/>
                <a:gd name="T54" fmla="*/ 2 w 243"/>
                <a:gd name="T55" fmla="*/ 2 h 344"/>
                <a:gd name="T56" fmla="*/ 4 w 243"/>
                <a:gd name="T57" fmla="*/ 1 h 344"/>
                <a:gd name="T58" fmla="*/ 5 w 243"/>
                <a:gd name="T59" fmla="*/ 1 h 344"/>
                <a:gd name="T60" fmla="*/ 7 w 243"/>
                <a:gd name="T61" fmla="*/ 0 h 344"/>
                <a:gd name="T62" fmla="*/ 9 w 243"/>
                <a:gd name="T63" fmla="*/ 0 h 344"/>
                <a:gd name="T64" fmla="*/ 12 w 243"/>
                <a:gd name="T65" fmla="*/ 0 h 344"/>
                <a:gd name="T66" fmla="*/ 15 w 243"/>
                <a:gd name="T67" fmla="*/ 1 h 344"/>
                <a:gd name="T68" fmla="*/ 16 w 243"/>
                <a:gd name="T69" fmla="*/ 8 h 344"/>
                <a:gd name="T70" fmla="*/ 13 w 243"/>
                <a:gd name="T71" fmla="*/ 7 h 344"/>
                <a:gd name="T72" fmla="*/ 12 w 243"/>
                <a:gd name="T73" fmla="*/ 5 h 344"/>
                <a:gd name="T74" fmla="*/ 11 w 243"/>
                <a:gd name="T75" fmla="*/ 4 h 344"/>
                <a:gd name="T76" fmla="*/ 10 w 243"/>
                <a:gd name="T77" fmla="*/ 3 h 344"/>
                <a:gd name="T78" fmla="*/ 9 w 243"/>
                <a:gd name="T79" fmla="*/ 3 h 344"/>
                <a:gd name="T80" fmla="*/ 7 w 243"/>
                <a:gd name="T81" fmla="*/ 4 h 344"/>
                <a:gd name="T82" fmla="*/ 6 w 243"/>
                <a:gd name="T83" fmla="*/ 4 h 344"/>
                <a:gd name="T84" fmla="*/ 6 w 243"/>
                <a:gd name="T85" fmla="*/ 5 h 344"/>
                <a:gd name="T86" fmla="*/ 6 w 243"/>
                <a:gd name="T87" fmla="*/ 6 h 344"/>
                <a:gd name="T88" fmla="*/ 6 w 243"/>
                <a:gd name="T89" fmla="*/ 7 h 344"/>
                <a:gd name="T90" fmla="*/ 7 w 243"/>
                <a:gd name="T91" fmla="*/ 8 h 344"/>
                <a:gd name="T92" fmla="*/ 7 w 243"/>
                <a:gd name="T93" fmla="*/ 8 h 344"/>
                <a:gd name="T94" fmla="*/ 9 w 243"/>
                <a:gd name="T95" fmla="*/ 10 h 344"/>
                <a:gd name="T96" fmla="*/ 13 w 243"/>
                <a:gd name="T97" fmla="*/ 11 h 344"/>
                <a:gd name="T98" fmla="*/ 15 w 243"/>
                <a:gd name="T99" fmla="*/ 12 h 344"/>
                <a:gd name="T100" fmla="*/ 16 w 243"/>
                <a:gd name="T101" fmla="*/ 14 h 344"/>
                <a:gd name="T102" fmla="*/ 16 w 243"/>
                <a:gd name="T103" fmla="*/ 14 h 344"/>
                <a:gd name="T104" fmla="*/ 17 w 243"/>
                <a:gd name="T105" fmla="*/ 16 h 344"/>
                <a:gd name="T106" fmla="*/ 17 w 243"/>
                <a:gd name="T107" fmla="*/ 17 h 344"/>
                <a:gd name="T108" fmla="*/ 17 w 243"/>
                <a:gd name="T109" fmla="*/ 18 h 344"/>
                <a:gd name="T110" fmla="*/ 17 w 243"/>
                <a:gd name="T111" fmla="*/ 20 h 344"/>
                <a:gd name="T112" fmla="*/ 16 w 243"/>
                <a:gd name="T113" fmla="*/ 21 h 344"/>
                <a:gd name="T114" fmla="*/ 15 w 243"/>
                <a:gd name="T115" fmla="*/ 23 h 344"/>
                <a:gd name="T116" fmla="*/ 13 w 243"/>
                <a:gd name="T117" fmla="*/ 23 h 344"/>
                <a:gd name="T118" fmla="*/ 12 w 243"/>
                <a:gd name="T119" fmla="*/ 24 h 344"/>
                <a:gd name="T120" fmla="*/ 10 w 243"/>
                <a:gd name="T121" fmla="*/ 25 h 344"/>
                <a:gd name="T122" fmla="*/ 7 w 243"/>
                <a:gd name="T123" fmla="*/ 2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8" name="Freeform 25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23 h 359"/>
                <a:gd name="T2" fmla="*/ 0 w 226"/>
                <a:gd name="T3" fmla="*/ 21 h 359"/>
                <a:gd name="T4" fmla="*/ 1 w 226"/>
                <a:gd name="T5" fmla="*/ 20 h 359"/>
                <a:gd name="T6" fmla="*/ 2 w 226"/>
                <a:gd name="T7" fmla="*/ 20 h 359"/>
                <a:gd name="T8" fmla="*/ 3 w 226"/>
                <a:gd name="T9" fmla="*/ 20 h 359"/>
                <a:gd name="T10" fmla="*/ 4 w 226"/>
                <a:gd name="T11" fmla="*/ 20 h 359"/>
                <a:gd name="T12" fmla="*/ 7 w 226"/>
                <a:gd name="T13" fmla="*/ 4 h 359"/>
                <a:gd name="T14" fmla="*/ 6 w 226"/>
                <a:gd name="T15" fmla="*/ 4 h 359"/>
                <a:gd name="T16" fmla="*/ 6 w 226"/>
                <a:gd name="T17" fmla="*/ 3 h 359"/>
                <a:gd name="T18" fmla="*/ 5 w 226"/>
                <a:gd name="T19" fmla="*/ 3 h 359"/>
                <a:gd name="T20" fmla="*/ 4 w 226"/>
                <a:gd name="T21" fmla="*/ 2 h 359"/>
                <a:gd name="T22" fmla="*/ 5 w 226"/>
                <a:gd name="T23" fmla="*/ 0 h 359"/>
                <a:gd name="T24" fmla="*/ 17 w 226"/>
                <a:gd name="T25" fmla="*/ 2 h 359"/>
                <a:gd name="T26" fmla="*/ 17 w 226"/>
                <a:gd name="T27" fmla="*/ 4 h 359"/>
                <a:gd name="T28" fmla="*/ 16 w 226"/>
                <a:gd name="T29" fmla="*/ 4 h 359"/>
                <a:gd name="T30" fmla="*/ 15 w 226"/>
                <a:gd name="T31" fmla="*/ 5 h 359"/>
                <a:gd name="T32" fmla="*/ 14 w 226"/>
                <a:gd name="T33" fmla="*/ 5 h 359"/>
                <a:gd name="T34" fmla="*/ 13 w 226"/>
                <a:gd name="T35" fmla="*/ 5 h 359"/>
                <a:gd name="T36" fmla="*/ 10 w 226"/>
                <a:gd name="T37" fmla="*/ 21 h 359"/>
                <a:gd name="T38" fmla="*/ 11 w 226"/>
                <a:gd name="T39" fmla="*/ 21 h 359"/>
                <a:gd name="T40" fmla="*/ 12 w 226"/>
                <a:gd name="T41" fmla="*/ 22 h 359"/>
                <a:gd name="T42" fmla="*/ 12 w 226"/>
                <a:gd name="T43" fmla="*/ 22 h 359"/>
                <a:gd name="T44" fmla="*/ 13 w 226"/>
                <a:gd name="T45" fmla="*/ 23 h 359"/>
                <a:gd name="T46" fmla="*/ 13 w 226"/>
                <a:gd name="T47" fmla="*/ 25 h 359"/>
                <a:gd name="T48" fmla="*/ 0 w 226"/>
                <a:gd name="T49" fmla="*/ 23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9" name="Freeform 26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20 w 345"/>
                <a:gd name="T1" fmla="*/ 14 h 398"/>
                <a:gd name="T2" fmla="*/ 20 w 345"/>
                <a:gd name="T3" fmla="*/ 13 h 398"/>
                <a:gd name="T4" fmla="*/ 20 w 345"/>
                <a:gd name="T5" fmla="*/ 12 h 398"/>
                <a:gd name="T6" fmla="*/ 20 w 345"/>
                <a:gd name="T7" fmla="*/ 11 h 398"/>
                <a:gd name="T8" fmla="*/ 20 w 345"/>
                <a:gd name="T9" fmla="*/ 10 h 398"/>
                <a:gd name="T10" fmla="*/ 16 w 345"/>
                <a:gd name="T11" fmla="*/ 8 h 398"/>
                <a:gd name="T12" fmla="*/ 10 w 345"/>
                <a:gd name="T13" fmla="*/ 24 h 398"/>
                <a:gd name="T14" fmla="*/ 10 w 345"/>
                <a:gd name="T15" fmla="*/ 25 h 398"/>
                <a:gd name="T16" fmla="*/ 11 w 345"/>
                <a:gd name="T17" fmla="*/ 26 h 398"/>
                <a:gd name="T18" fmla="*/ 12 w 345"/>
                <a:gd name="T19" fmla="*/ 26 h 398"/>
                <a:gd name="T20" fmla="*/ 12 w 345"/>
                <a:gd name="T21" fmla="*/ 27 h 398"/>
                <a:gd name="T22" fmla="*/ 11 w 345"/>
                <a:gd name="T23" fmla="*/ 29 h 398"/>
                <a:gd name="T24" fmla="*/ 0 w 345"/>
                <a:gd name="T25" fmla="*/ 24 h 398"/>
                <a:gd name="T26" fmla="*/ 1 w 345"/>
                <a:gd name="T27" fmla="*/ 22 h 398"/>
                <a:gd name="T28" fmla="*/ 2 w 345"/>
                <a:gd name="T29" fmla="*/ 22 h 398"/>
                <a:gd name="T30" fmla="*/ 3 w 345"/>
                <a:gd name="T31" fmla="*/ 22 h 398"/>
                <a:gd name="T32" fmla="*/ 4 w 345"/>
                <a:gd name="T33" fmla="*/ 22 h 398"/>
                <a:gd name="T34" fmla="*/ 4 w 345"/>
                <a:gd name="T35" fmla="*/ 22 h 398"/>
                <a:gd name="T36" fmla="*/ 11 w 345"/>
                <a:gd name="T37" fmla="*/ 6 h 398"/>
                <a:gd name="T38" fmla="*/ 7 w 345"/>
                <a:gd name="T39" fmla="*/ 5 h 398"/>
                <a:gd name="T40" fmla="*/ 6 w 345"/>
                <a:gd name="T41" fmla="*/ 5 h 398"/>
                <a:gd name="T42" fmla="*/ 6 w 345"/>
                <a:gd name="T43" fmla="*/ 6 h 398"/>
                <a:gd name="T44" fmla="*/ 5 w 345"/>
                <a:gd name="T45" fmla="*/ 7 h 398"/>
                <a:gd name="T46" fmla="*/ 4 w 345"/>
                <a:gd name="T47" fmla="*/ 8 h 398"/>
                <a:gd name="T48" fmla="*/ 2 w 345"/>
                <a:gd name="T49" fmla="*/ 7 h 398"/>
                <a:gd name="T50" fmla="*/ 4 w 345"/>
                <a:gd name="T51" fmla="*/ 0 h 398"/>
                <a:gd name="T52" fmla="*/ 25 w 345"/>
                <a:gd name="T53" fmla="*/ 8 h 398"/>
                <a:gd name="T54" fmla="*/ 22 w 345"/>
                <a:gd name="T55" fmla="*/ 15 h 398"/>
                <a:gd name="T56" fmla="*/ 20 w 345"/>
                <a:gd name="T57" fmla="*/ 14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0" name="Freeform 27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21 w 380"/>
                <a:gd name="T1" fmla="*/ 5 h 397"/>
                <a:gd name="T2" fmla="*/ 21 w 380"/>
                <a:gd name="T3" fmla="*/ 6 h 397"/>
                <a:gd name="T4" fmla="*/ 20 w 380"/>
                <a:gd name="T5" fmla="*/ 6 h 397"/>
                <a:gd name="T6" fmla="*/ 20 w 380"/>
                <a:gd name="T7" fmla="*/ 7 h 397"/>
                <a:gd name="T8" fmla="*/ 20 w 380"/>
                <a:gd name="T9" fmla="*/ 8 h 397"/>
                <a:gd name="T10" fmla="*/ 18 w 380"/>
                <a:gd name="T11" fmla="*/ 15 h 397"/>
                <a:gd name="T12" fmla="*/ 12 w 380"/>
                <a:gd name="T13" fmla="*/ 11 h 397"/>
                <a:gd name="T14" fmla="*/ 18 w 380"/>
                <a:gd name="T15" fmla="*/ 7 h 397"/>
                <a:gd name="T16" fmla="*/ 19 w 380"/>
                <a:gd name="T17" fmla="*/ 6 h 397"/>
                <a:gd name="T18" fmla="*/ 20 w 380"/>
                <a:gd name="T19" fmla="*/ 6 h 397"/>
                <a:gd name="T20" fmla="*/ 20 w 380"/>
                <a:gd name="T21" fmla="*/ 5 h 397"/>
                <a:gd name="T22" fmla="*/ 21 w 380"/>
                <a:gd name="T23" fmla="*/ 5 h 397"/>
                <a:gd name="T24" fmla="*/ 21 w 380"/>
                <a:gd name="T25" fmla="*/ 5 h 397"/>
                <a:gd name="T26" fmla="*/ 27 w 380"/>
                <a:gd name="T27" fmla="*/ 4 h 397"/>
                <a:gd name="T28" fmla="*/ 22 w 380"/>
                <a:gd name="T29" fmla="*/ 0 h 397"/>
                <a:gd name="T30" fmla="*/ 4 w 380"/>
                <a:gd name="T31" fmla="*/ 11 h 397"/>
                <a:gd name="T32" fmla="*/ 3 w 380"/>
                <a:gd name="T33" fmla="*/ 11 h 397"/>
                <a:gd name="T34" fmla="*/ 3 w 380"/>
                <a:gd name="T35" fmla="*/ 11 h 397"/>
                <a:gd name="T36" fmla="*/ 2 w 380"/>
                <a:gd name="T37" fmla="*/ 11 h 397"/>
                <a:gd name="T38" fmla="*/ 1 w 380"/>
                <a:gd name="T39" fmla="*/ 11 h 397"/>
                <a:gd name="T40" fmla="*/ 0 w 380"/>
                <a:gd name="T41" fmla="*/ 13 h 397"/>
                <a:gd name="T42" fmla="*/ 7 w 380"/>
                <a:gd name="T43" fmla="*/ 18 h 397"/>
                <a:gd name="T44" fmla="*/ 8 w 380"/>
                <a:gd name="T45" fmla="*/ 16 h 397"/>
                <a:gd name="T46" fmla="*/ 8 w 380"/>
                <a:gd name="T47" fmla="*/ 16 h 397"/>
                <a:gd name="T48" fmla="*/ 8 w 380"/>
                <a:gd name="T49" fmla="*/ 15 h 397"/>
                <a:gd name="T50" fmla="*/ 8 w 380"/>
                <a:gd name="T51" fmla="*/ 15 h 397"/>
                <a:gd name="T52" fmla="*/ 7 w 380"/>
                <a:gd name="T53" fmla="*/ 14 h 397"/>
                <a:gd name="T54" fmla="*/ 10 w 380"/>
                <a:gd name="T55" fmla="*/ 12 h 397"/>
                <a:gd name="T56" fmla="*/ 16 w 380"/>
                <a:gd name="T57" fmla="*/ 18 h 397"/>
                <a:gd name="T58" fmla="*/ 15 w 380"/>
                <a:gd name="T59" fmla="*/ 20 h 397"/>
                <a:gd name="T60" fmla="*/ 15 w 380"/>
                <a:gd name="T61" fmla="*/ 20 h 397"/>
                <a:gd name="T62" fmla="*/ 14 w 380"/>
                <a:gd name="T63" fmla="*/ 20 h 397"/>
                <a:gd name="T64" fmla="*/ 13 w 380"/>
                <a:gd name="T65" fmla="*/ 20 h 397"/>
                <a:gd name="T66" fmla="*/ 13 w 380"/>
                <a:gd name="T67" fmla="*/ 20 h 397"/>
                <a:gd name="T68" fmla="*/ 11 w 380"/>
                <a:gd name="T69" fmla="*/ 22 h 397"/>
                <a:gd name="T70" fmla="*/ 20 w 380"/>
                <a:gd name="T71" fmla="*/ 28 h 397"/>
                <a:gd name="T72" fmla="*/ 21 w 380"/>
                <a:gd name="T73" fmla="*/ 26 h 397"/>
                <a:gd name="T74" fmla="*/ 21 w 380"/>
                <a:gd name="T75" fmla="*/ 26 h 397"/>
                <a:gd name="T76" fmla="*/ 21 w 380"/>
                <a:gd name="T77" fmla="*/ 25 h 397"/>
                <a:gd name="T78" fmla="*/ 21 w 380"/>
                <a:gd name="T79" fmla="*/ 25 h 397"/>
                <a:gd name="T80" fmla="*/ 20 w 380"/>
                <a:gd name="T81" fmla="*/ 24 h 397"/>
                <a:gd name="T82" fmla="*/ 27 w 380"/>
                <a:gd name="T83" fmla="*/ 4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1" name="Freeform 28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22 w 410"/>
                <a:gd name="T1" fmla="*/ 20 h 386"/>
                <a:gd name="T2" fmla="*/ 22 w 410"/>
                <a:gd name="T3" fmla="*/ 19 h 386"/>
                <a:gd name="T4" fmla="*/ 23 w 410"/>
                <a:gd name="T5" fmla="*/ 18 h 386"/>
                <a:gd name="T6" fmla="*/ 23 w 410"/>
                <a:gd name="T7" fmla="*/ 18 h 386"/>
                <a:gd name="T8" fmla="*/ 24 w 410"/>
                <a:gd name="T9" fmla="*/ 17 h 386"/>
                <a:gd name="T10" fmla="*/ 22 w 410"/>
                <a:gd name="T11" fmla="*/ 13 h 386"/>
                <a:gd name="T12" fmla="*/ 8 w 410"/>
                <a:gd name="T13" fmla="*/ 23 h 386"/>
                <a:gd name="T14" fmla="*/ 8 w 410"/>
                <a:gd name="T15" fmla="*/ 24 h 386"/>
                <a:gd name="T16" fmla="*/ 8 w 410"/>
                <a:gd name="T17" fmla="*/ 25 h 386"/>
                <a:gd name="T18" fmla="*/ 9 w 410"/>
                <a:gd name="T19" fmla="*/ 26 h 386"/>
                <a:gd name="T20" fmla="*/ 9 w 410"/>
                <a:gd name="T21" fmla="*/ 27 h 386"/>
                <a:gd name="T22" fmla="*/ 7 w 410"/>
                <a:gd name="T23" fmla="*/ 28 h 386"/>
                <a:gd name="T24" fmla="*/ 0 w 410"/>
                <a:gd name="T25" fmla="*/ 18 h 386"/>
                <a:gd name="T26" fmla="*/ 2 w 410"/>
                <a:gd name="T27" fmla="*/ 17 h 386"/>
                <a:gd name="T28" fmla="*/ 3 w 410"/>
                <a:gd name="T29" fmla="*/ 17 h 386"/>
                <a:gd name="T30" fmla="*/ 3 w 410"/>
                <a:gd name="T31" fmla="*/ 17 h 386"/>
                <a:gd name="T32" fmla="*/ 4 w 410"/>
                <a:gd name="T33" fmla="*/ 18 h 386"/>
                <a:gd name="T34" fmla="*/ 5 w 410"/>
                <a:gd name="T35" fmla="*/ 18 h 386"/>
                <a:gd name="T36" fmla="*/ 19 w 410"/>
                <a:gd name="T37" fmla="*/ 9 h 386"/>
                <a:gd name="T38" fmla="*/ 16 w 410"/>
                <a:gd name="T39" fmla="*/ 5 h 386"/>
                <a:gd name="T40" fmla="*/ 15 w 410"/>
                <a:gd name="T41" fmla="*/ 6 h 386"/>
                <a:gd name="T42" fmla="*/ 14 w 410"/>
                <a:gd name="T43" fmla="*/ 6 h 386"/>
                <a:gd name="T44" fmla="*/ 13 w 410"/>
                <a:gd name="T45" fmla="*/ 6 h 386"/>
                <a:gd name="T46" fmla="*/ 12 w 410"/>
                <a:gd name="T47" fmla="*/ 6 h 386"/>
                <a:gd name="T48" fmla="*/ 11 w 410"/>
                <a:gd name="T49" fmla="*/ 4 h 386"/>
                <a:gd name="T50" fmla="*/ 17 w 410"/>
                <a:gd name="T51" fmla="*/ 0 h 386"/>
                <a:gd name="T52" fmla="*/ 29 w 410"/>
                <a:gd name="T53" fmla="*/ 18 h 386"/>
                <a:gd name="T54" fmla="*/ 23 w 410"/>
                <a:gd name="T55" fmla="*/ 23 h 386"/>
                <a:gd name="T56" fmla="*/ 22 w 410"/>
                <a:gd name="T57" fmla="*/ 2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2" name="Freeform 29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9 h 282"/>
                <a:gd name="T2" fmla="*/ 2 w 372"/>
                <a:gd name="T3" fmla="*/ 8 h 282"/>
                <a:gd name="T4" fmla="*/ 3 w 372"/>
                <a:gd name="T5" fmla="*/ 9 h 282"/>
                <a:gd name="T6" fmla="*/ 3 w 372"/>
                <a:gd name="T7" fmla="*/ 10 h 282"/>
                <a:gd name="T8" fmla="*/ 4 w 372"/>
                <a:gd name="T9" fmla="*/ 10 h 282"/>
                <a:gd name="T10" fmla="*/ 5 w 372"/>
                <a:gd name="T11" fmla="*/ 11 h 282"/>
                <a:gd name="T12" fmla="*/ 20 w 372"/>
                <a:gd name="T13" fmla="*/ 5 h 282"/>
                <a:gd name="T14" fmla="*/ 20 w 372"/>
                <a:gd name="T15" fmla="*/ 4 h 282"/>
                <a:gd name="T16" fmla="*/ 20 w 372"/>
                <a:gd name="T17" fmla="*/ 3 h 282"/>
                <a:gd name="T18" fmla="*/ 20 w 372"/>
                <a:gd name="T19" fmla="*/ 2 h 282"/>
                <a:gd name="T20" fmla="*/ 20 w 372"/>
                <a:gd name="T21" fmla="*/ 1 h 282"/>
                <a:gd name="T22" fmla="*/ 22 w 372"/>
                <a:gd name="T23" fmla="*/ 0 h 282"/>
                <a:gd name="T24" fmla="*/ 27 w 372"/>
                <a:gd name="T25" fmla="*/ 12 h 282"/>
                <a:gd name="T26" fmla="*/ 25 w 372"/>
                <a:gd name="T27" fmla="*/ 13 h 282"/>
                <a:gd name="T28" fmla="*/ 24 w 372"/>
                <a:gd name="T29" fmla="*/ 12 h 282"/>
                <a:gd name="T30" fmla="*/ 24 w 372"/>
                <a:gd name="T31" fmla="*/ 11 h 282"/>
                <a:gd name="T32" fmla="*/ 23 w 372"/>
                <a:gd name="T33" fmla="*/ 11 h 282"/>
                <a:gd name="T34" fmla="*/ 22 w 372"/>
                <a:gd name="T35" fmla="*/ 10 h 282"/>
                <a:gd name="T36" fmla="*/ 7 w 372"/>
                <a:gd name="T37" fmla="*/ 16 h 282"/>
                <a:gd name="T38" fmla="*/ 7 w 372"/>
                <a:gd name="T39" fmla="*/ 17 h 282"/>
                <a:gd name="T40" fmla="*/ 7 w 372"/>
                <a:gd name="T41" fmla="*/ 18 h 282"/>
                <a:gd name="T42" fmla="*/ 7 w 372"/>
                <a:gd name="T43" fmla="*/ 19 h 282"/>
                <a:gd name="T44" fmla="*/ 7 w 372"/>
                <a:gd name="T45" fmla="*/ 20 h 282"/>
                <a:gd name="T46" fmla="*/ 5 w 372"/>
                <a:gd name="T47" fmla="*/ 21 h 282"/>
                <a:gd name="T48" fmla="*/ 0 w 372"/>
                <a:gd name="T49" fmla="*/ 9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3" name="Freeform 30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9 h 274"/>
                <a:gd name="T2" fmla="*/ 0 w 367"/>
                <a:gd name="T3" fmla="*/ 6 h 274"/>
                <a:gd name="T4" fmla="*/ 7 w 367"/>
                <a:gd name="T5" fmla="*/ 3 h 274"/>
                <a:gd name="T6" fmla="*/ 7 w 367"/>
                <a:gd name="T7" fmla="*/ 6 h 274"/>
                <a:gd name="T8" fmla="*/ 5 w 367"/>
                <a:gd name="T9" fmla="*/ 7 h 274"/>
                <a:gd name="T10" fmla="*/ 4 w 367"/>
                <a:gd name="T11" fmla="*/ 8 h 274"/>
                <a:gd name="T12" fmla="*/ 4 w 367"/>
                <a:gd name="T13" fmla="*/ 10 h 274"/>
                <a:gd name="T14" fmla="*/ 5 w 367"/>
                <a:gd name="T15" fmla="*/ 12 h 274"/>
                <a:gd name="T16" fmla="*/ 5 w 367"/>
                <a:gd name="T17" fmla="*/ 13 h 274"/>
                <a:gd name="T18" fmla="*/ 6 w 367"/>
                <a:gd name="T19" fmla="*/ 14 h 274"/>
                <a:gd name="T20" fmla="*/ 7 w 367"/>
                <a:gd name="T21" fmla="*/ 14 h 274"/>
                <a:gd name="T22" fmla="*/ 8 w 367"/>
                <a:gd name="T23" fmla="*/ 14 h 274"/>
                <a:gd name="T24" fmla="*/ 8 w 367"/>
                <a:gd name="T25" fmla="*/ 14 h 274"/>
                <a:gd name="T26" fmla="*/ 9 w 367"/>
                <a:gd name="T27" fmla="*/ 14 h 274"/>
                <a:gd name="T28" fmla="*/ 10 w 367"/>
                <a:gd name="T29" fmla="*/ 13 h 274"/>
                <a:gd name="T30" fmla="*/ 10 w 367"/>
                <a:gd name="T31" fmla="*/ 12 h 274"/>
                <a:gd name="T32" fmla="*/ 10 w 367"/>
                <a:gd name="T33" fmla="*/ 11 h 274"/>
                <a:gd name="T34" fmla="*/ 11 w 367"/>
                <a:gd name="T35" fmla="*/ 9 h 274"/>
                <a:gd name="T36" fmla="*/ 11 w 367"/>
                <a:gd name="T37" fmla="*/ 6 h 274"/>
                <a:gd name="T38" fmla="*/ 12 w 367"/>
                <a:gd name="T39" fmla="*/ 4 h 274"/>
                <a:gd name="T40" fmla="*/ 12 w 367"/>
                <a:gd name="T41" fmla="*/ 2 h 274"/>
                <a:gd name="T42" fmla="*/ 13 w 367"/>
                <a:gd name="T43" fmla="*/ 2 h 274"/>
                <a:gd name="T44" fmla="*/ 14 w 367"/>
                <a:gd name="T45" fmla="*/ 1 h 274"/>
                <a:gd name="T46" fmla="*/ 15 w 367"/>
                <a:gd name="T47" fmla="*/ 0 h 274"/>
                <a:gd name="T48" fmla="*/ 17 w 367"/>
                <a:gd name="T49" fmla="*/ 0 h 274"/>
                <a:gd name="T50" fmla="*/ 18 w 367"/>
                <a:gd name="T51" fmla="*/ 0 h 274"/>
                <a:gd name="T52" fmla="*/ 20 w 367"/>
                <a:gd name="T53" fmla="*/ 0 h 274"/>
                <a:gd name="T54" fmla="*/ 21 w 367"/>
                <a:gd name="T55" fmla="*/ 1 h 274"/>
                <a:gd name="T56" fmla="*/ 22 w 367"/>
                <a:gd name="T57" fmla="*/ 2 h 274"/>
                <a:gd name="T58" fmla="*/ 23 w 367"/>
                <a:gd name="T59" fmla="*/ 4 h 274"/>
                <a:gd name="T60" fmla="*/ 24 w 367"/>
                <a:gd name="T61" fmla="*/ 5 h 274"/>
                <a:gd name="T62" fmla="*/ 25 w 367"/>
                <a:gd name="T63" fmla="*/ 7 h 274"/>
                <a:gd name="T64" fmla="*/ 26 w 367"/>
                <a:gd name="T65" fmla="*/ 10 h 274"/>
                <a:gd name="T66" fmla="*/ 26 w 367"/>
                <a:gd name="T67" fmla="*/ 13 h 274"/>
                <a:gd name="T68" fmla="*/ 19 w 367"/>
                <a:gd name="T69" fmla="*/ 16 h 274"/>
                <a:gd name="T70" fmla="*/ 20 w 367"/>
                <a:gd name="T71" fmla="*/ 13 h 274"/>
                <a:gd name="T72" fmla="*/ 21 w 367"/>
                <a:gd name="T73" fmla="*/ 12 h 274"/>
                <a:gd name="T74" fmla="*/ 22 w 367"/>
                <a:gd name="T75" fmla="*/ 11 h 274"/>
                <a:gd name="T76" fmla="*/ 22 w 367"/>
                <a:gd name="T77" fmla="*/ 9 h 274"/>
                <a:gd name="T78" fmla="*/ 22 w 367"/>
                <a:gd name="T79" fmla="*/ 8 h 274"/>
                <a:gd name="T80" fmla="*/ 21 w 367"/>
                <a:gd name="T81" fmla="*/ 6 h 274"/>
                <a:gd name="T82" fmla="*/ 20 w 367"/>
                <a:gd name="T83" fmla="*/ 6 h 274"/>
                <a:gd name="T84" fmla="*/ 19 w 367"/>
                <a:gd name="T85" fmla="*/ 6 h 274"/>
                <a:gd name="T86" fmla="*/ 18 w 367"/>
                <a:gd name="T87" fmla="*/ 6 h 274"/>
                <a:gd name="T88" fmla="*/ 17 w 367"/>
                <a:gd name="T89" fmla="*/ 6 h 274"/>
                <a:gd name="T90" fmla="*/ 17 w 367"/>
                <a:gd name="T91" fmla="*/ 7 h 274"/>
                <a:gd name="T92" fmla="*/ 17 w 367"/>
                <a:gd name="T93" fmla="*/ 8 h 274"/>
                <a:gd name="T94" fmla="*/ 16 w 367"/>
                <a:gd name="T95" fmla="*/ 10 h 274"/>
                <a:gd name="T96" fmla="*/ 16 w 367"/>
                <a:gd name="T97" fmla="*/ 14 h 274"/>
                <a:gd name="T98" fmla="*/ 15 w 367"/>
                <a:gd name="T99" fmla="*/ 16 h 274"/>
                <a:gd name="T100" fmla="*/ 14 w 367"/>
                <a:gd name="T101" fmla="*/ 18 h 274"/>
                <a:gd name="T102" fmla="*/ 13 w 367"/>
                <a:gd name="T103" fmla="*/ 18 h 274"/>
                <a:gd name="T104" fmla="*/ 12 w 367"/>
                <a:gd name="T105" fmla="*/ 19 h 274"/>
                <a:gd name="T106" fmla="*/ 11 w 367"/>
                <a:gd name="T107" fmla="*/ 20 h 274"/>
                <a:gd name="T108" fmla="*/ 10 w 367"/>
                <a:gd name="T109" fmla="*/ 20 h 274"/>
                <a:gd name="T110" fmla="*/ 8 w 367"/>
                <a:gd name="T111" fmla="*/ 20 h 274"/>
                <a:gd name="T112" fmla="*/ 7 w 367"/>
                <a:gd name="T113" fmla="*/ 20 h 274"/>
                <a:gd name="T114" fmla="*/ 5 w 367"/>
                <a:gd name="T115" fmla="*/ 19 h 274"/>
                <a:gd name="T116" fmla="*/ 4 w 367"/>
                <a:gd name="T117" fmla="*/ 18 h 274"/>
                <a:gd name="T118" fmla="*/ 3 w 367"/>
                <a:gd name="T119" fmla="*/ 16 h 274"/>
                <a:gd name="T120" fmla="*/ 2 w 367"/>
                <a:gd name="T121" fmla="*/ 14 h 274"/>
                <a:gd name="T122" fmla="*/ 1 w 367"/>
                <a:gd name="T123" fmla="*/ 12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4" name="Freeform 31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3 h 90"/>
                <a:gd name="T2" fmla="*/ 0 w 94"/>
                <a:gd name="T3" fmla="*/ 3 h 90"/>
                <a:gd name="T4" fmla="*/ 0 w 94"/>
                <a:gd name="T5" fmla="*/ 2 h 90"/>
                <a:gd name="T6" fmla="*/ 0 w 94"/>
                <a:gd name="T7" fmla="*/ 2 h 90"/>
                <a:gd name="T8" fmla="*/ 1 w 94"/>
                <a:gd name="T9" fmla="*/ 1 h 90"/>
                <a:gd name="T10" fmla="*/ 1 w 94"/>
                <a:gd name="T11" fmla="*/ 1 h 90"/>
                <a:gd name="T12" fmla="*/ 2 w 94"/>
                <a:gd name="T13" fmla="*/ 0 h 90"/>
                <a:gd name="T14" fmla="*/ 2 w 94"/>
                <a:gd name="T15" fmla="*/ 0 h 90"/>
                <a:gd name="T16" fmla="*/ 3 w 94"/>
                <a:gd name="T17" fmla="*/ 0 h 90"/>
                <a:gd name="T18" fmla="*/ 4 w 94"/>
                <a:gd name="T19" fmla="*/ 0 h 90"/>
                <a:gd name="T20" fmla="*/ 4 w 94"/>
                <a:gd name="T21" fmla="*/ 0 h 90"/>
                <a:gd name="T22" fmla="*/ 5 w 94"/>
                <a:gd name="T23" fmla="*/ 0 h 90"/>
                <a:gd name="T24" fmla="*/ 6 w 94"/>
                <a:gd name="T25" fmla="*/ 1 h 90"/>
                <a:gd name="T26" fmla="*/ 6 w 94"/>
                <a:gd name="T27" fmla="*/ 1 h 90"/>
                <a:gd name="T28" fmla="*/ 7 w 94"/>
                <a:gd name="T29" fmla="*/ 1 h 90"/>
                <a:gd name="T30" fmla="*/ 7 w 94"/>
                <a:gd name="T31" fmla="*/ 2 h 90"/>
                <a:gd name="T32" fmla="*/ 7 w 94"/>
                <a:gd name="T33" fmla="*/ 3 h 90"/>
                <a:gd name="T34" fmla="*/ 7 w 94"/>
                <a:gd name="T35" fmla="*/ 3 h 90"/>
                <a:gd name="T36" fmla="*/ 7 w 94"/>
                <a:gd name="T37" fmla="*/ 4 h 90"/>
                <a:gd name="T38" fmla="*/ 7 w 94"/>
                <a:gd name="T39" fmla="*/ 4 h 90"/>
                <a:gd name="T40" fmla="*/ 6 w 94"/>
                <a:gd name="T41" fmla="*/ 5 h 90"/>
                <a:gd name="T42" fmla="*/ 6 w 94"/>
                <a:gd name="T43" fmla="*/ 5 h 90"/>
                <a:gd name="T44" fmla="*/ 5 w 94"/>
                <a:gd name="T45" fmla="*/ 6 h 90"/>
                <a:gd name="T46" fmla="*/ 5 w 94"/>
                <a:gd name="T47" fmla="*/ 6 h 90"/>
                <a:gd name="T48" fmla="*/ 4 w 94"/>
                <a:gd name="T49" fmla="*/ 6 h 90"/>
                <a:gd name="T50" fmla="*/ 3 w 94"/>
                <a:gd name="T51" fmla="*/ 6 h 90"/>
                <a:gd name="T52" fmla="*/ 3 w 94"/>
                <a:gd name="T53" fmla="*/ 6 h 90"/>
                <a:gd name="T54" fmla="*/ 2 w 94"/>
                <a:gd name="T55" fmla="*/ 6 h 90"/>
                <a:gd name="T56" fmla="*/ 1 w 94"/>
                <a:gd name="T57" fmla="*/ 5 h 90"/>
                <a:gd name="T58" fmla="*/ 1 w 94"/>
                <a:gd name="T59" fmla="*/ 5 h 90"/>
                <a:gd name="T60" fmla="*/ 0 w 94"/>
                <a:gd name="T61" fmla="*/ 5 h 90"/>
                <a:gd name="T62" fmla="*/ 0 w 94"/>
                <a:gd name="T63" fmla="*/ 4 h 90"/>
                <a:gd name="T64" fmla="*/ 0 w 9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5" name="Freeform 32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1 h 271"/>
                <a:gd name="T2" fmla="*/ 2 w 341"/>
                <a:gd name="T3" fmla="*/ 1 h 271"/>
                <a:gd name="T4" fmla="*/ 3 w 341"/>
                <a:gd name="T5" fmla="*/ 2 h 271"/>
                <a:gd name="T6" fmla="*/ 3 w 341"/>
                <a:gd name="T7" fmla="*/ 2 h 271"/>
                <a:gd name="T8" fmla="*/ 4 w 341"/>
                <a:gd name="T9" fmla="*/ 3 h 271"/>
                <a:gd name="T10" fmla="*/ 4 w 341"/>
                <a:gd name="T11" fmla="*/ 4 h 271"/>
                <a:gd name="T12" fmla="*/ 21 w 341"/>
                <a:gd name="T13" fmla="*/ 3 h 271"/>
                <a:gd name="T14" fmla="*/ 21 w 341"/>
                <a:gd name="T15" fmla="*/ 3 h 271"/>
                <a:gd name="T16" fmla="*/ 21 w 341"/>
                <a:gd name="T17" fmla="*/ 2 h 271"/>
                <a:gd name="T18" fmla="*/ 22 w 341"/>
                <a:gd name="T19" fmla="*/ 1 h 271"/>
                <a:gd name="T20" fmla="*/ 22 w 341"/>
                <a:gd name="T21" fmla="*/ 0 h 271"/>
                <a:gd name="T22" fmla="*/ 24 w 341"/>
                <a:gd name="T23" fmla="*/ 0 h 271"/>
                <a:gd name="T24" fmla="*/ 25 w 341"/>
                <a:gd name="T25" fmla="*/ 13 h 271"/>
                <a:gd name="T26" fmla="*/ 23 w 341"/>
                <a:gd name="T27" fmla="*/ 13 h 271"/>
                <a:gd name="T28" fmla="*/ 22 w 341"/>
                <a:gd name="T29" fmla="*/ 12 h 271"/>
                <a:gd name="T30" fmla="*/ 22 w 341"/>
                <a:gd name="T31" fmla="*/ 11 h 271"/>
                <a:gd name="T32" fmla="*/ 21 w 341"/>
                <a:gd name="T33" fmla="*/ 10 h 271"/>
                <a:gd name="T34" fmla="*/ 21 w 341"/>
                <a:gd name="T35" fmla="*/ 9 h 271"/>
                <a:gd name="T36" fmla="*/ 4 w 341"/>
                <a:gd name="T37" fmla="*/ 10 h 271"/>
                <a:gd name="T38" fmla="*/ 4 w 341"/>
                <a:gd name="T39" fmla="*/ 16 h 271"/>
                <a:gd name="T40" fmla="*/ 5 w 341"/>
                <a:gd name="T41" fmla="*/ 16 h 271"/>
                <a:gd name="T42" fmla="*/ 6 w 341"/>
                <a:gd name="T43" fmla="*/ 16 h 271"/>
                <a:gd name="T44" fmla="*/ 7 w 341"/>
                <a:gd name="T45" fmla="*/ 17 h 271"/>
                <a:gd name="T46" fmla="*/ 8 w 341"/>
                <a:gd name="T47" fmla="*/ 17 h 271"/>
                <a:gd name="T48" fmla="*/ 8 w 341"/>
                <a:gd name="T49" fmla="*/ 20 h 271"/>
                <a:gd name="T50" fmla="*/ 1 w 341"/>
                <a:gd name="T51" fmla="*/ 20 h 271"/>
                <a:gd name="T52" fmla="*/ 0 w 341"/>
                <a:gd name="T53" fmla="*/ 1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6" name="Freeform 33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10 w 347"/>
                <a:gd name="T1" fmla="*/ 22 h 354"/>
                <a:gd name="T2" fmla="*/ 7 w 347"/>
                <a:gd name="T3" fmla="*/ 22 h 354"/>
                <a:gd name="T4" fmla="*/ 5 w 347"/>
                <a:gd name="T5" fmla="*/ 21 h 354"/>
                <a:gd name="T6" fmla="*/ 4 w 347"/>
                <a:gd name="T7" fmla="*/ 20 h 354"/>
                <a:gd name="T8" fmla="*/ 2 w 347"/>
                <a:gd name="T9" fmla="*/ 19 h 354"/>
                <a:gd name="T10" fmla="*/ 1 w 347"/>
                <a:gd name="T11" fmla="*/ 17 h 354"/>
                <a:gd name="T12" fmla="*/ 0 w 347"/>
                <a:gd name="T13" fmla="*/ 16 h 354"/>
                <a:gd name="T14" fmla="*/ 0 w 347"/>
                <a:gd name="T15" fmla="*/ 14 h 354"/>
                <a:gd name="T16" fmla="*/ 0 w 347"/>
                <a:gd name="T17" fmla="*/ 11 h 354"/>
                <a:gd name="T18" fmla="*/ 0 w 347"/>
                <a:gd name="T19" fmla="*/ 9 h 354"/>
                <a:gd name="T20" fmla="*/ 1 w 347"/>
                <a:gd name="T21" fmla="*/ 7 h 354"/>
                <a:gd name="T22" fmla="*/ 2 w 347"/>
                <a:gd name="T23" fmla="*/ 5 h 354"/>
                <a:gd name="T24" fmla="*/ 3 w 347"/>
                <a:gd name="T25" fmla="*/ 4 h 354"/>
                <a:gd name="T26" fmla="*/ 4 w 347"/>
                <a:gd name="T27" fmla="*/ 3 h 354"/>
                <a:gd name="T28" fmla="*/ 6 w 347"/>
                <a:gd name="T29" fmla="*/ 2 h 354"/>
                <a:gd name="T30" fmla="*/ 8 w 347"/>
                <a:gd name="T31" fmla="*/ 2 h 354"/>
                <a:gd name="T32" fmla="*/ 10 w 347"/>
                <a:gd name="T33" fmla="*/ 2 h 354"/>
                <a:gd name="T34" fmla="*/ 21 w 347"/>
                <a:gd name="T35" fmla="*/ 2 h 354"/>
                <a:gd name="T36" fmla="*/ 22 w 347"/>
                <a:gd name="T37" fmla="*/ 0 h 354"/>
                <a:gd name="T38" fmla="*/ 25 w 347"/>
                <a:gd name="T39" fmla="*/ 0 h 354"/>
                <a:gd name="T40" fmla="*/ 22 w 347"/>
                <a:gd name="T41" fmla="*/ 11 h 354"/>
                <a:gd name="T42" fmla="*/ 22 w 347"/>
                <a:gd name="T43" fmla="*/ 9 h 354"/>
                <a:gd name="T44" fmla="*/ 21 w 347"/>
                <a:gd name="T45" fmla="*/ 8 h 354"/>
                <a:gd name="T46" fmla="*/ 10 w 347"/>
                <a:gd name="T47" fmla="*/ 7 h 354"/>
                <a:gd name="T48" fmla="*/ 8 w 347"/>
                <a:gd name="T49" fmla="*/ 7 h 354"/>
                <a:gd name="T50" fmla="*/ 7 w 347"/>
                <a:gd name="T51" fmla="*/ 8 h 354"/>
                <a:gd name="T52" fmla="*/ 6 w 347"/>
                <a:gd name="T53" fmla="*/ 8 h 354"/>
                <a:gd name="T54" fmla="*/ 5 w 347"/>
                <a:gd name="T55" fmla="*/ 9 h 354"/>
                <a:gd name="T56" fmla="*/ 5 w 347"/>
                <a:gd name="T57" fmla="*/ 9 h 354"/>
                <a:gd name="T58" fmla="*/ 4 w 347"/>
                <a:gd name="T59" fmla="*/ 11 h 354"/>
                <a:gd name="T60" fmla="*/ 4 w 347"/>
                <a:gd name="T61" fmla="*/ 12 h 354"/>
                <a:gd name="T62" fmla="*/ 4 w 347"/>
                <a:gd name="T63" fmla="*/ 13 h 354"/>
                <a:gd name="T64" fmla="*/ 4 w 347"/>
                <a:gd name="T65" fmla="*/ 14 h 354"/>
                <a:gd name="T66" fmla="*/ 4 w 347"/>
                <a:gd name="T67" fmla="*/ 15 h 354"/>
                <a:gd name="T68" fmla="*/ 5 w 347"/>
                <a:gd name="T69" fmla="*/ 16 h 354"/>
                <a:gd name="T70" fmla="*/ 5 w 347"/>
                <a:gd name="T71" fmla="*/ 17 h 354"/>
                <a:gd name="T72" fmla="*/ 6 w 347"/>
                <a:gd name="T73" fmla="*/ 17 h 354"/>
                <a:gd name="T74" fmla="*/ 7 w 347"/>
                <a:gd name="T75" fmla="*/ 18 h 354"/>
                <a:gd name="T76" fmla="*/ 9 w 347"/>
                <a:gd name="T77" fmla="*/ 18 h 354"/>
                <a:gd name="T78" fmla="*/ 21 w 347"/>
                <a:gd name="T79" fmla="*/ 18 h 354"/>
                <a:gd name="T80" fmla="*/ 21 w 347"/>
                <a:gd name="T81" fmla="*/ 17 h 354"/>
                <a:gd name="T82" fmla="*/ 22 w 347"/>
                <a:gd name="T83" fmla="*/ 16 h 354"/>
                <a:gd name="T84" fmla="*/ 24 w 347"/>
                <a:gd name="T85" fmla="*/ 25 h 354"/>
                <a:gd name="T86" fmla="*/ 21 w 347"/>
                <a:gd name="T87" fmla="*/ 24 h 354"/>
                <a:gd name="T88" fmla="*/ 21 w 347"/>
                <a:gd name="T89" fmla="*/ 23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7" name="Freeform 34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20 w 361"/>
                <a:gd name="T1" fmla="*/ 14 h 338"/>
                <a:gd name="T2" fmla="*/ 20 w 361"/>
                <a:gd name="T3" fmla="*/ 16 h 338"/>
                <a:gd name="T4" fmla="*/ 20 w 361"/>
                <a:gd name="T5" fmla="*/ 17 h 338"/>
                <a:gd name="T6" fmla="*/ 19 w 361"/>
                <a:gd name="T7" fmla="*/ 18 h 338"/>
                <a:gd name="T8" fmla="*/ 18 w 361"/>
                <a:gd name="T9" fmla="*/ 19 h 338"/>
                <a:gd name="T10" fmla="*/ 17 w 361"/>
                <a:gd name="T11" fmla="*/ 19 h 338"/>
                <a:gd name="T12" fmla="*/ 15 w 361"/>
                <a:gd name="T13" fmla="*/ 19 h 338"/>
                <a:gd name="T14" fmla="*/ 14 w 361"/>
                <a:gd name="T15" fmla="*/ 18 h 338"/>
                <a:gd name="T16" fmla="*/ 14 w 361"/>
                <a:gd name="T17" fmla="*/ 17 h 338"/>
                <a:gd name="T18" fmla="*/ 13 w 361"/>
                <a:gd name="T19" fmla="*/ 15 h 338"/>
                <a:gd name="T20" fmla="*/ 14 w 361"/>
                <a:gd name="T21" fmla="*/ 14 h 338"/>
                <a:gd name="T22" fmla="*/ 21 w 361"/>
                <a:gd name="T23" fmla="*/ 13 h 338"/>
                <a:gd name="T24" fmla="*/ 10 w 361"/>
                <a:gd name="T25" fmla="*/ 14 h 338"/>
                <a:gd name="T26" fmla="*/ 10 w 361"/>
                <a:gd name="T27" fmla="*/ 16 h 338"/>
                <a:gd name="T28" fmla="*/ 9 w 361"/>
                <a:gd name="T29" fmla="*/ 18 h 338"/>
                <a:gd name="T30" fmla="*/ 8 w 361"/>
                <a:gd name="T31" fmla="*/ 18 h 338"/>
                <a:gd name="T32" fmla="*/ 7 w 361"/>
                <a:gd name="T33" fmla="*/ 18 h 338"/>
                <a:gd name="T34" fmla="*/ 5 w 361"/>
                <a:gd name="T35" fmla="*/ 18 h 338"/>
                <a:gd name="T36" fmla="*/ 4 w 361"/>
                <a:gd name="T37" fmla="*/ 17 h 338"/>
                <a:gd name="T38" fmla="*/ 4 w 361"/>
                <a:gd name="T39" fmla="*/ 16 h 338"/>
                <a:gd name="T40" fmla="*/ 3 w 361"/>
                <a:gd name="T41" fmla="*/ 15 h 338"/>
                <a:gd name="T42" fmla="*/ 3 w 361"/>
                <a:gd name="T43" fmla="*/ 13 h 338"/>
                <a:gd name="T44" fmla="*/ 4 w 361"/>
                <a:gd name="T45" fmla="*/ 10 h 338"/>
                <a:gd name="T46" fmla="*/ 25 w 361"/>
                <a:gd name="T47" fmla="*/ 4 h 338"/>
                <a:gd name="T48" fmla="*/ 22 w 361"/>
                <a:gd name="T49" fmla="*/ 5 h 338"/>
                <a:gd name="T50" fmla="*/ 5 w 361"/>
                <a:gd name="T51" fmla="*/ 4 h 338"/>
                <a:gd name="T52" fmla="*/ 5 w 361"/>
                <a:gd name="T53" fmla="*/ 1 h 338"/>
                <a:gd name="T54" fmla="*/ 2 w 361"/>
                <a:gd name="T55" fmla="*/ 3 h 338"/>
                <a:gd name="T56" fmla="*/ 1 w 361"/>
                <a:gd name="T57" fmla="*/ 10 h 338"/>
                <a:gd name="T58" fmla="*/ 0 w 361"/>
                <a:gd name="T59" fmla="*/ 15 h 338"/>
                <a:gd name="T60" fmla="*/ 0 w 361"/>
                <a:gd name="T61" fmla="*/ 18 h 338"/>
                <a:gd name="T62" fmla="*/ 1 w 361"/>
                <a:gd name="T63" fmla="*/ 21 h 338"/>
                <a:gd name="T64" fmla="*/ 3 w 361"/>
                <a:gd name="T65" fmla="*/ 23 h 338"/>
                <a:gd name="T66" fmla="*/ 5 w 361"/>
                <a:gd name="T67" fmla="*/ 24 h 338"/>
                <a:gd name="T68" fmla="*/ 6 w 361"/>
                <a:gd name="T69" fmla="*/ 25 h 338"/>
                <a:gd name="T70" fmla="*/ 8 w 361"/>
                <a:gd name="T71" fmla="*/ 24 h 338"/>
                <a:gd name="T72" fmla="*/ 9 w 361"/>
                <a:gd name="T73" fmla="*/ 24 h 338"/>
                <a:gd name="T74" fmla="*/ 10 w 361"/>
                <a:gd name="T75" fmla="*/ 23 h 338"/>
                <a:gd name="T76" fmla="*/ 11 w 361"/>
                <a:gd name="T77" fmla="*/ 22 h 338"/>
                <a:gd name="T78" fmla="*/ 12 w 361"/>
                <a:gd name="T79" fmla="*/ 20 h 338"/>
                <a:gd name="T80" fmla="*/ 12 w 361"/>
                <a:gd name="T81" fmla="*/ 21 h 338"/>
                <a:gd name="T82" fmla="*/ 13 w 361"/>
                <a:gd name="T83" fmla="*/ 23 h 338"/>
                <a:gd name="T84" fmla="*/ 14 w 361"/>
                <a:gd name="T85" fmla="*/ 24 h 338"/>
                <a:gd name="T86" fmla="*/ 16 w 361"/>
                <a:gd name="T87" fmla="*/ 25 h 338"/>
                <a:gd name="T88" fmla="*/ 18 w 361"/>
                <a:gd name="T89" fmla="*/ 25 h 338"/>
                <a:gd name="T90" fmla="*/ 20 w 361"/>
                <a:gd name="T91" fmla="*/ 24 h 338"/>
                <a:gd name="T92" fmla="*/ 21 w 361"/>
                <a:gd name="T93" fmla="*/ 23 h 338"/>
                <a:gd name="T94" fmla="*/ 22 w 361"/>
                <a:gd name="T95" fmla="*/ 21 h 338"/>
                <a:gd name="T96" fmla="*/ 23 w 361"/>
                <a:gd name="T97" fmla="*/ 18 h 338"/>
                <a:gd name="T98" fmla="*/ 24 w 361"/>
                <a:gd name="T99" fmla="*/ 12 h 338"/>
                <a:gd name="T100" fmla="*/ 25 w 361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8" name="Freeform 35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6 w 398"/>
                <a:gd name="T1" fmla="*/ 0 h 347"/>
                <a:gd name="T2" fmla="*/ 8 w 398"/>
                <a:gd name="T3" fmla="*/ 1 h 347"/>
                <a:gd name="T4" fmla="*/ 8 w 398"/>
                <a:gd name="T5" fmla="*/ 1 h 347"/>
                <a:gd name="T6" fmla="*/ 8 w 398"/>
                <a:gd name="T7" fmla="*/ 2 h 347"/>
                <a:gd name="T8" fmla="*/ 8 w 398"/>
                <a:gd name="T9" fmla="*/ 3 h 347"/>
                <a:gd name="T10" fmla="*/ 8 w 398"/>
                <a:gd name="T11" fmla="*/ 4 h 347"/>
                <a:gd name="T12" fmla="*/ 23 w 398"/>
                <a:gd name="T13" fmla="*/ 9 h 347"/>
                <a:gd name="T14" fmla="*/ 24 w 398"/>
                <a:gd name="T15" fmla="*/ 9 h 347"/>
                <a:gd name="T16" fmla="*/ 25 w 398"/>
                <a:gd name="T17" fmla="*/ 8 h 347"/>
                <a:gd name="T18" fmla="*/ 25 w 398"/>
                <a:gd name="T19" fmla="*/ 7 h 347"/>
                <a:gd name="T20" fmla="*/ 26 w 398"/>
                <a:gd name="T21" fmla="*/ 7 h 347"/>
                <a:gd name="T22" fmla="*/ 28 w 398"/>
                <a:gd name="T23" fmla="*/ 7 h 347"/>
                <a:gd name="T24" fmla="*/ 22 w 398"/>
                <a:gd name="T25" fmla="*/ 24 h 347"/>
                <a:gd name="T26" fmla="*/ 17 w 398"/>
                <a:gd name="T27" fmla="*/ 22 h 347"/>
                <a:gd name="T28" fmla="*/ 18 w 398"/>
                <a:gd name="T29" fmla="*/ 20 h 347"/>
                <a:gd name="T30" fmla="*/ 18 w 398"/>
                <a:gd name="T31" fmla="*/ 20 h 347"/>
                <a:gd name="T32" fmla="*/ 19 w 398"/>
                <a:gd name="T33" fmla="*/ 19 h 347"/>
                <a:gd name="T34" fmla="*/ 20 w 398"/>
                <a:gd name="T35" fmla="*/ 19 h 347"/>
                <a:gd name="T36" fmla="*/ 21 w 398"/>
                <a:gd name="T37" fmla="*/ 19 h 347"/>
                <a:gd name="T38" fmla="*/ 22 w 398"/>
                <a:gd name="T39" fmla="*/ 15 h 347"/>
                <a:gd name="T40" fmla="*/ 16 w 398"/>
                <a:gd name="T41" fmla="*/ 12 h 347"/>
                <a:gd name="T42" fmla="*/ 14 w 398"/>
                <a:gd name="T43" fmla="*/ 16 h 347"/>
                <a:gd name="T44" fmla="*/ 15 w 398"/>
                <a:gd name="T45" fmla="*/ 17 h 347"/>
                <a:gd name="T46" fmla="*/ 15 w 398"/>
                <a:gd name="T47" fmla="*/ 17 h 347"/>
                <a:gd name="T48" fmla="*/ 15 w 398"/>
                <a:gd name="T49" fmla="*/ 18 h 347"/>
                <a:gd name="T50" fmla="*/ 16 w 398"/>
                <a:gd name="T51" fmla="*/ 18 h 347"/>
                <a:gd name="T52" fmla="*/ 15 w 398"/>
                <a:gd name="T53" fmla="*/ 20 h 347"/>
                <a:gd name="T54" fmla="*/ 9 w 398"/>
                <a:gd name="T55" fmla="*/ 18 h 347"/>
                <a:gd name="T56" fmla="*/ 9 w 398"/>
                <a:gd name="T57" fmla="*/ 16 h 347"/>
                <a:gd name="T58" fmla="*/ 11 w 398"/>
                <a:gd name="T59" fmla="*/ 16 h 347"/>
                <a:gd name="T60" fmla="*/ 12 w 398"/>
                <a:gd name="T61" fmla="*/ 15 h 347"/>
                <a:gd name="T62" fmla="*/ 13 w 398"/>
                <a:gd name="T63" fmla="*/ 11 h 347"/>
                <a:gd name="T64" fmla="*/ 6 w 398"/>
                <a:gd name="T65" fmla="*/ 9 h 347"/>
                <a:gd name="T66" fmla="*/ 4 w 398"/>
                <a:gd name="T67" fmla="*/ 14 h 347"/>
                <a:gd name="T68" fmla="*/ 5 w 398"/>
                <a:gd name="T69" fmla="*/ 14 h 347"/>
                <a:gd name="T70" fmla="*/ 6 w 398"/>
                <a:gd name="T71" fmla="*/ 15 h 347"/>
                <a:gd name="T72" fmla="*/ 6 w 398"/>
                <a:gd name="T73" fmla="*/ 15 h 347"/>
                <a:gd name="T74" fmla="*/ 7 w 398"/>
                <a:gd name="T75" fmla="*/ 16 h 347"/>
                <a:gd name="T76" fmla="*/ 6 w 398"/>
                <a:gd name="T77" fmla="*/ 19 h 347"/>
                <a:gd name="T78" fmla="*/ 0 w 398"/>
                <a:gd name="T79" fmla="*/ 17 h 347"/>
                <a:gd name="T80" fmla="*/ 6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9" name="Freeform 36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3 w 352"/>
                <a:gd name="T1" fmla="*/ 5 h 352"/>
                <a:gd name="T2" fmla="*/ 5 w 352"/>
                <a:gd name="T3" fmla="*/ 3 h 352"/>
                <a:gd name="T4" fmla="*/ 7 w 352"/>
                <a:gd name="T5" fmla="*/ 2 h 352"/>
                <a:gd name="T6" fmla="*/ 8 w 352"/>
                <a:gd name="T7" fmla="*/ 1 h 352"/>
                <a:gd name="T8" fmla="*/ 11 w 352"/>
                <a:gd name="T9" fmla="*/ 0 h 352"/>
                <a:gd name="T10" fmla="*/ 13 w 352"/>
                <a:gd name="T11" fmla="*/ 0 h 352"/>
                <a:gd name="T12" fmla="*/ 15 w 352"/>
                <a:gd name="T13" fmla="*/ 0 h 352"/>
                <a:gd name="T14" fmla="*/ 17 w 352"/>
                <a:gd name="T15" fmla="*/ 1 h 352"/>
                <a:gd name="T16" fmla="*/ 19 w 352"/>
                <a:gd name="T17" fmla="*/ 3 h 352"/>
                <a:gd name="T18" fmla="*/ 22 w 352"/>
                <a:gd name="T19" fmla="*/ 5 h 352"/>
                <a:gd name="T20" fmla="*/ 23 w 352"/>
                <a:gd name="T21" fmla="*/ 7 h 352"/>
                <a:gd name="T22" fmla="*/ 24 w 352"/>
                <a:gd name="T23" fmla="*/ 9 h 352"/>
                <a:gd name="T24" fmla="*/ 25 w 352"/>
                <a:gd name="T25" fmla="*/ 11 h 352"/>
                <a:gd name="T26" fmla="*/ 25 w 352"/>
                <a:gd name="T27" fmla="*/ 14 h 352"/>
                <a:gd name="T28" fmla="*/ 25 w 352"/>
                <a:gd name="T29" fmla="*/ 16 h 352"/>
                <a:gd name="T30" fmla="*/ 24 w 352"/>
                <a:gd name="T31" fmla="*/ 18 h 352"/>
                <a:gd name="T32" fmla="*/ 22 w 352"/>
                <a:gd name="T33" fmla="*/ 21 h 352"/>
                <a:gd name="T34" fmla="*/ 20 w 352"/>
                <a:gd name="T35" fmla="*/ 24 h 352"/>
                <a:gd name="T36" fmla="*/ 12 w 352"/>
                <a:gd name="T37" fmla="*/ 21 h 352"/>
                <a:gd name="T38" fmla="*/ 15 w 352"/>
                <a:gd name="T39" fmla="*/ 19 h 352"/>
                <a:gd name="T40" fmla="*/ 17 w 352"/>
                <a:gd name="T41" fmla="*/ 19 h 352"/>
                <a:gd name="T42" fmla="*/ 18 w 352"/>
                <a:gd name="T43" fmla="*/ 19 h 352"/>
                <a:gd name="T44" fmla="*/ 19 w 352"/>
                <a:gd name="T45" fmla="*/ 18 h 352"/>
                <a:gd name="T46" fmla="*/ 20 w 352"/>
                <a:gd name="T47" fmla="*/ 16 h 352"/>
                <a:gd name="T48" fmla="*/ 20 w 352"/>
                <a:gd name="T49" fmla="*/ 15 h 352"/>
                <a:gd name="T50" fmla="*/ 21 w 352"/>
                <a:gd name="T51" fmla="*/ 14 h 352"/>
                <a:gd name="T52" fmla="*/ 20 w 352"/>
                <a:gd name="T53" fmla="*/ 13 h 352"/>
                <a:gd name="T54" fmla="*/ 20 w 352"/>
                <a:gd name="T55" fmla="*/ 12 h 352"/>
                <a:gd name="T56" fmla="*/ 19 w 352"/>
                <a:gd name="T57" fmla="*/ 11 h 352"/>
                <a:gd name="T58" fmla="*/ 18 w 352"/>
                <a:gd name="T59" fmla="*/ 9 h 352"/>
                <a:gd name="T60" fmla="*/ 17 w 352"/>
                <a:gd name="T61" fmla="*/ 8 h 352"/>
                <a:gd name="T62" fmla="*/ 15 w 352"/>
                <a:gd name="T63" fmla="*/ 7 h 352"/>
                <a:gd name="T64" fmla="*/ 13 w 352"/>
                <a:gd name="T65" fmla="*/ 7 h 352"/>
                <a:gd name="T66" fmla="*/ 12 w 352"/>
                <a:gd name="T67" fmla="*/ 6 h 352"/>
                <a:gd name="T68" fmla="*/ 11 w 352"/>
                <a:gd name="T69" fmla="*/ 6 h 352"/>
                <a:gd name="T70" fmla="*/ 9 w 352"/>
                <a:gd name="T71" fmla="*/ 7 h 352"/>
                <a:gd name="T72" fmla="*/ 8 w 352"/>
                <a:gd name="T73" fmla="*/ 7 h 352"/>
                <a:gd name="T74" fmla="*/ 7 w 352"/>
                <a:gd name="T75" fmla="*/ 8 h 352"/>
                <a:gd name="T76" fmla="*/ 6 w 352"/>
                <a:gd name="T77" fmla="*/ 10 h 352"/>
                <a:gd name="T78" fmla="*/ 4 w 352"/>
                <a:gd name="T79" fmla="*/ 12 h 352"/>
                <a:gd name="T80" fmla="*/ 4 w 352"/>
                <a:gd name="T81" fmla="*/ 14 h 352"/>
                <a:gd name="T82" fmla="*/ 3 w 352"/>
                <a:gd name="T83" fmla="*/ 15 h 352"/>
                <a:gd name="T84" fmla="*/ 0 w 352"/>
                <a:gd name="T85" fmla="*/ 15 h 352"/>
                <a:gd name="T86" fmla="*/ 0 w 352"/>
                <a:gd name="T87" fmla="*/ 13 h 352"/>
                <a:gd name="T88" fmla="*/ 0 w 352"/>
                <a:gd name="T89" fmla="*/ 11 h 352"/>
                <a:gd name="T90" fmla="*/ 1 w 352"/>
                <a:gd name="T91" fmla="*/ 9 h 352"/>
                <a:gd name="T92" fmla="*/ 2 w 352"/>
                <a:gd name="T93" fmla="*/ 7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0" name="Freeform 37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13 w 415"/>
                <a:gd name="T1" fmla="*/ 0 h 416"/>
                <a:gd name="T2" fmla="*/ 15 w 415"/>
                <a:gd name="T3" fmla="*/ 2 h 416"/>
                <a:gd name="T4" fmla="*/ 15 w 415"/>
                <a:gd name="T5" fmla="*/ 2 h 416"/>
                <a:gd name="T6" fmla="*/ 14 w 415"/>
                <a:gd name="T7" fmla="*/ 3 h 416"/>
                <a:gd name="T8" fmla="*/ 14 w 415"/>
                <a:gd name="T9" fmla="*/ 4 h 416"/>
                <a:gd name="T10" fmla="*/ 14 w 415"/>
                <a:gd name="T11" fmla="*/ 5 h 416"/>
                <a:gd name="T12" fmla="*/ 25 w 415"/>
                <a:gd name="T13" fmla="*/ 16 h 416"/>
                <a:gd name="T14" fmla="*/ 26 w 415"/>
                <a:gd name="T15" fmla="*/ 16 h 416"/>
                <a:gd name="T16" fmla="*/ 27 w 415"/>
                <a:gd name="T17" fmla="*/ 16 h 416"/>
                <a:gd name="T18" fmla="*/ 28 w 415"/>
                <a:gd name="T19" fmla="*/ 16 h 416"/>
                <a:gd name="T20" fmla="*/ 28 w 415"/>
                <a:gd name="T21" fmla="*/ 15 h 416"/>
                <a:gd name="T22" fmla="*/ 30 w 415"/>
                <a:gd name="T23" fmla="*/ 17 h 416"/>
                <a:gd name="T24" fmla="*/ 17 w 415"/>
                <a:gd name="T25" fmla="*/ 29 h 416"/>
                <a:gd name="T26" fmla="*/ 12 w 415"/>
                <a:gd name="T27" fmla="*/ 25 h 416"/>
                <a:gd name="T28" fmla="*/ 14 w 415"/>
                <a:gd name="T29" fmla="*/ 23 h 416"/>
                <a:gd name="T30" fmla="*/ 15 w 415"/>
                <a:gd name="T31" fmla="*/ 23 h 416"/>
                <a:gd name="T32" fmla="*/ 16 w 415"/>
                <a:gd name="T33" fmla="*/ 23 h 416"/>
                <a:gd name="T34" fmla="*/ 17 w 415"/>
                <a:gd name="T35" fmla="*/ 24 h 416"/>
                <a:gd name="T36" fmla="*/ 17 w 415"/>
                <a:gd name="T37" fmla="*/ 24 h 416"/>
                <a:gd name="T38" fmla="*/ 21 w 415"/>
                <a:gd name="T39" fmla="*/ 21 h 416"/>
                <a:gd name="T40" fmla="*/ 16 w 415"/>
                <a:gd name="T41" fmla="*/ 16 h 416"/>
                <a:gd name="T42" fmla="*/ 13 w 415"/>
                <a:gd name="T43" fmla="*/ 19 h 416"/>
                <a:gd name="T44" fmla="*/ 13 w 415"/>
                <a:gd name="T45" fmla="*/ 19 h 416"/>
                <a:gd name="T46" fmla="*/ 14 w 415"/>
                <a:gd name="T47" fmla="*/ 20 h 416"/>
                <a:gd name="T48" fmla="*/ 14 w 415"/>
                <a:gd name="T49" fmla="*/ 20 h 416"/>
                <a:gd name="T50" fmla="*/ 14 w 415"/>
                <a:gd name="T51" fmla="*/ 21 h 416"/>
                <a:gd name="T52" fmla="*/ 12 w 415"/>
                <a:gd name="T53" fmla="*/ 22 h 416"/>
                <a:gd name="T54" fmla="*/ 7 w 415"/>
                <a:gd name="T55" fmla="*/ 17 h 416"/>
                <a:gd name="T56" fmla="*/ 9 w 415"/>
                <a:gd name="T57" fmla="*/ 16 h 416"/>
                <a:gd name="T58" fmla="*/ 10 w 415"/>
                <a:gd name="T59" fmla="*/ 16 h 416"/>
                <a:gd name="T60" fmla="*/ 11 w 415"/>
                <a:gd name="T61" fmla="*/ 16 h 416"/>
                <a:gd name="T62" fmla="*/ 14 w 415"/>
                <a:gd name="T63" fmla="*/ 14 h 416"/>
                <a:gd name="T64" fmla="*/ 9 w 415"/>
                <a:gd name="T65" fmla="*/ 8 h 416"/>
                <a:gd name="T66" fmla="*/ 5 w 415"/>
                <a:gd name="T67" fmla="*/ 12 h 416"/>
                <a:gd name="T68" fmla="*/ 6 w 415"/>
                <a:gd name="T69" fmla="*/ 12 h 416"/>
                <a:gd name="T70" fmla="*/ 6 w 415"/>
                <a:gd name="T71" fmla="*/ 13 h 416"/>
                <a:gd name="T72" fmla="*/ 6 w 415"/>
                <a:gd name="T73" fmla="*/ 14 h 416"/>
                <a:gd name="T74" fmla="*/ 6 w 415"/>
                <a:gd name="T75" fmla="*/ 15 h 416"/>
                <a:gd name="T76" fmla="*/ 4 w 415"/>
                <a:gd name="T77" fmla="*/ 17 h 416"/>
                <a:gd name="T78" fmla="*/ 0 w 415"/>
                <a:gd name="T79" fmla="*/ 12 h 416"/>
                <a:gd name="T80" fmla="*/ 13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1" name="Freeform 38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9 w 444"/>
                <a:gd name="T1" fmla="*/ 29 h 460"/>
                <a:gd name="T2" fmla="*/ 0 w 444"/>
                <a:gd name="T3" fmla="*/ 10 h 460"/>
                <a:gd name="T4" fmla="*/ 4 w 444"/>
                <a:gd name="T5" fmla="*/ 8 h 460"/>
                <a:gd name="T6" fmla="*/ 23 w 444"/>
                <a:gd name="T7" fmla="*/ 19 h 460"/>
                <a:gd name="T8" fmla="*/ 17 w 444"/>
                <a:gd name="T9" fmla="*/ 7 h 460"/>
                <a:gd name="T10" fmla="*/ 16 w 444"/>
                <a:gd name="T11" fmla="*/ 7 h 460"/>
                <a:gd name="T12" fmla="*/ 15 w 444"/>
                <a:gd name="T13" fmla="*/ 7 h 460"/>
                <a:gd name="T14" fmla="*/ 14 w 444"/>
                <a:gd name="T15" fmla="*/ 7 h 460"/>
                <a:gd name="T16" fmla="*/ 13 w 444"/>
                <a:gd name="T17" fmla="*/ 6 h 460"/>
                <a:gd name="T18" fmla="*/ 12 w 444"/>
                <a:gd name="T19" fmla="*/ 4 h 460"/>
                <a:gd name="T20" fmla="*/ 21 w 444"/>
                <a:gd name="T21" fmla="*/ 0 h 460"/>
                <a:gd name="T22" fmla="*/ 22 w 444"/>
                <a:gd name="T23" fmla="*/ 2 h 460"/>
                <a:gd name="T24" fmla="*/ 22 w 444"/>
                <a:gd name="T25" fmla="*/ 3 h 460"/>
                <a:gd name="T26" fmla="*/ 21 w 444"/>
                <a:gd name="T27" fmla="*/ 4 h 460"/>
                <a:gd name="T28" fmla="*/ 21 w 444"/>
                <a:gd name="T29" fmla="*/ 4 h 460"/>
                <a:gd name="T30" fmla="*/ 20 w 444"/>
                <a:gd name="T31" fmla="*/ 5 h 460"/>
                <a:gd name="T32" fmla="*/ 27 w 444"/>
                <a:gd name="T33" fmla="*/ 20 h 460"/>
                <a:gd name="T34" fmla="*/ 28 w 444"/>
                <a:gd name="T35" fmla="*/ 20 h 460"/>
                <a:gd name="T36" fmla="*/ 29 w 444"/>
                <a:gd name="T37" fmla="*/ 20 h 460"/>
                <a:gd name="T38" fmla="*/ 30 w 444"/>
                <a:gd name="T39" fmla="*/ 20 h 460"/>
                <a:gd name="T40" fmla="*/ 31 w 444"/>
                <a:gd name="T41" fmla="*/ 20 h 460"/>
                <a:gd name="T42" fmla="*/ 32 w 444"/>
                <a:gd name="T43" fmla="*/ 22 h 460"/>
                <a:gd name="T44" fmla="*/ 23 w 444"/>
                <a:gd name="T45" fmla="*/ 26 h 460"/>
                <a:gd name="T46" fmla="*/ 7 w 444"/>
                <a:gd name="T47" fmla="*/ 16 h 460"/>
                <a:gd name="T48" fmla="*/ 13 w 444"/>
                <a:gd name="T49" fmla="*/ 27 h 460"/>
                <a:gd name="T50" fmla="*/ 13 w 444"/>
                <a:gd name="T51" fmla="*/ 27 h 460"/>
                <a:gd name="T52" fmla="*/ 14 w 444"/>
                <a:gd name="T53" fmla="*/ 27 h 460"/>
                <a:gd name="T54" fmla="*/ 15 w 444"/>
                <a:gd name="T55" fmla="*/ 27 h 460"/>
                <a:gd name="T56" fmla="*/ 16 w 444"/>
                <a:gd name="T57" fmla="*/ 27 h 460"/>
                <a:gd name="T58" fmla="*/ 17 w 444"/>
                <a:gd name="T59" fmla="*/ 29 h 460"/>
                <a:gd name="T60" fmla="*/ 9 w 444"/>
                <a:gd name="T61" fmla="*/ 33 h 460"/>
                <a:gd name="T62" fmla="*/ 7 w 444"/>
                <a:gd name="T63" fmla="*/ 31 h 460"/>
                <a:gd name="T64" fmla="*/ 8 w 444"/>
                <a:gd name="T65" fmla="*/ 30 h 460"/>
                <a:gd name="T66" fmla="*/ 8 w 444"/>
                <a:gd name="T67" fmla="*/ 30 h 460"/>
                <a:gd name="T68" fmla="*/ 9 w 444"/>
                <a:gd name="T69" fmla="*/ 29 h 460"/>
                <a:gd name="T70" fmla="*/ 9 w 444"/>
                <a:gd name="T71" fmla="*/ 29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2" name="Freeform 39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11 w 274"/>
                <a:gd name="T1" fmla="*/ 0 h 366"/>
                <a:gd name="T2" fmla="*/ 14 w 274"/>
                <a:gd name="T3" fmla="*/ 0 h 366"/>
                <a:gd name="T4" fmla="*/ 17 w 274"/>
                <a:gd name="T5" fmla="*/ 7 h 366"/>
                <a:gd name="T6" fmla="*/ 14 w 274"/>
                <a:gd name="T7" fmla="*/ 7 h 366"/>
                <a:gd name="T8" fmla="*/ 13 w 274"/>
                <a:gd name="T9" fmla="*/ 5 h 366"/>
                <a:gd name="T10" fmla="*/ 12 w 274"/>
                <a:gd name="T11" fmla="*/ 4 h 366"/>
                <a:gd name="T12" fmla="*/ 10 w 274"/>
                <a:gd name="T13" fmla="*/ 4 h 366"/>
                <a:gd name="T14" fmla="*/ 8 w 274"/>
                <a:gd name="T15" fmla="*/ 5 h 366"/>
                <a:gd name="T16" fmla="*/ 7 w 274"/>
                <a:gd name="T17" fmla="*/ 5 h 366"/>
                <a:gd name="T18" fmla="*/ 6 w 274"/>
                <a:gd name="T19" fmla="*/ 6 h 366"/>
                <a:gd name="T20" fmla="*/ 6 w 274"/>
                <a:gd name="T21" fmla="*/ 7 h 366"/>
                <a:gd name="T22" fmla="*/ 6 w 274"/>
                <a:gd name="T23" fmla="*/ 8 h 366"/>
                <a:gd name="T24" fmla="*/ 6 w 274"/>
                <a:gd name="T25" fmla="*/ 8 h 366"/>
                <a:gd name="T26" fmla="*/ 6 w 274"/>
                <a:gd name="T27" fmla="*/ 9 h 366"/>
                <a:gd name="T28" fmla="*/ 7 w 274"/>
                <a:gd name="T29" fmla="*/ 10 h 366"/>
                <a:gd name="T30" fmla="*/ 8 w 274"/>
                <a:gd name="T31" fmla="*/ 10 h 366"/>
                <a:gd name="T32" fmla="*/ 9 w 274"/>
                <a:gd name="T33" fmla="*/ 10 h 366"/>
                <a:gd name="T34" fmla="*/ 11 w 274"/>
                <a:gd name="T35" fmla="*/ 11 h 366"/>
                <a:gd name="T36" fmla="*/ 14 w 274"/>
                <a:gd name="T37" fmla="*/ 11 h 366"/>
                <a:gd name="T38" fmla="*/ 16 w 274"/>
                <a:gd name="T39" fmla="*/ 12 h 366"/>
                <a:gd name="T40" fmla="*/ 18 w 274"/>
                <a:gd name="T41" fmla="*/ 13 h 366"/>
                <a:gd name="T42" fmla="*/ 18 w 274"/>
                <a:gd name="T43" fmla="*/ 13 h 366"/>
                <a:gd name="T44" fmla="*/ 19 w 274"/>
                <a:gd name="T45" fmla="*/ 14 h 366"/>
                <a:gd name="T46" fmla="*/ 20 w 274"/>
                <a:gd name="T47" fmla="*/ 15 h 366"/>
                <a:gd name="T48" fmla="*/ 20 w 274"/>
                <a:gd name="T49" fmla="*/ 17 h 366"/>
                <a:gd name="T50" fmla="*/ 20 w 274"/>
                <a:gd name="T51" fmla="*/ 18 h 366"/>
                <a:gd name="T52" fmla="*/ 20 w 274"/>
                <a:gd name="T53" fmla="*/ 20 h 366"/>
                <a:gd name="T54" fmla="*/ 19 w 274"/>
                <a:gd name="T55" fmla="*/ 21 h 366"/>
                <a:gd name="T56" fmla="*/ 18 w 274"/>
                <a:gd name="T57" fmla="*/ 22 h 366"/>
                <a:gd name="T58" fmla="*/ 16 w 274"/>
                <a:gd name="T59" fmla="*/ 23 h 366"/>
                <a:gd name="T60" fmla="*/ 15 w 274"/>
                <a:gd name="T61" fmla="*/ 24 h 366"/>
                <a:gd name="T62" fmla="*/ 13 w 274"/>
                <a:gd name="T63" fmla="*/ 25 h 366"/>
                <a:gd name="T64" fmla="*/ 10 w 274"/>
                <a:gd name="T65" fmla="*/ 26 h 366"/>
                <a:gd name="T66" fmla="*/ 7 w 274"/>
                <a:gd name="T67" fmla="*/ 26 h 366"/>
                <a:gd name="T68" fmla="*/ 4 w 274"/>
                <a:gd name="T69" fmla="*/ 19 h 366"/>
                <a:gd name="T70" fmla="*/ 7 w 274"/>
                <a:gd name="T71" fmla="*/ 20 h 366"/>
                <a:gd name="T72" fmla="*/ 8 w 274"/>
                <a:gd name="T73" fmla="*/ 21 h 366"/>
                <a:gd name="T74" fmla="*/ 9 w 274"/>
                <a:gd name="T75" fmla="*/ 22 h 366"/>
                <a:gd name="T76" fmla="*/ 11 w 274"/>
                <a:gd name="T77" fmla="*/ 22 h 366"/>
                <a:gd name="T78" fmla="*/ 12 w 274"/>
                <a:gd name="T79" fmla="*/ 22 h 366"/>
                <a:gd name="T80" fmla="*/ 13 w 274"/>
                <a:gd name="T81" fmla="*/ 21 h 366"/>
                <a:gd name="T82" fmla="*/ 14 w 274"/>
                <a:gd name="T83" fmla="*/ 20 h 366"/>
                <a:gd name="T84" fmla="*/ 14 w 274"/>
                <a:gd name="T85" fmla="*/ 19 h 366"/>
                <a:gd name="T86" fmla="*/ 14 w 274"/>
                <a:gd name="T87" fmla="*/ 18 h 366"/>
                <a:gd name="T88" fmla="*/ 14 w 274"/>
                <a:gd name="T89" fmla="*/ 17 h 366"/>
                <a:gd name="T90" fmla="*/ 13 w 274"/>
                <a:gd name="T91" fmla="*/ 17 h 366"/>
                <a:gd name="T92" fmla="*/ 12 w 274"/>
                <a:gd name="T93" fmla="*/ 17 h 366"/>
                <a:gd name="T94" fmla="*/ 10 w 274"/>
                <a:gd name="T95" fmla="*/ 16 h 366"/>
                <a:gd name="T96" fmla="*/ 6 w 274"/>
                <a:gd name="T97" fmla="*/ 15 h 366"/>
                <a:gd name="T98" fmla="*/ 4 w 274"/>
                <a:gd name="T99" fmla="*/ 15 h 366"/>
                <a:gd name="T100" fmla="*/ 2 w 274"/>
                <a:gd name="T101" fmla="*/ 14 h 366"/>
                <a:gd name="T102" fmla="*/ 2 w 274"/>
                <a:gd name="T103" fmla="*/ 13 h 366"/>
                <a:gd name="T104" fmla="*/ 1 w 274"/>
                <a:gd name="T105" fmla="*/ 12 h 366"/>
                <a:gd name="T106" fmla="*/ 0 w 274"/>
                <a:gd name="T107" fmla="*/ 11 h 366"/>
                <a:gd name="T108" fmla="*/ 0 w 274"/>
                <a:gd name="T109" fmla="*/ 10 h 366"/>
                <a:gd name="T110" fmla="*/ 0 w 274"/>
                <a:gd name="T111" fmla="*/ 8 h 366"/>
                <a:gd name="T112" fmla="*/ 0 w 274"/>
                <a:gd name="T113" fmla="*/ 7 h 366"/>
                <a:gd name="T114" fmla="*/ 1 w 274"/>
                <a:gd name="T115" fmla="*/ 5 h 366"/>
                <a:gd name="T116" fmla="*/ 2 w 274"/>
                <a:gd name="T117" fmla="*/ 4 h 366"/>
                <a:gd name="T118" fmla="*/ 4 w 274"/>
                <a:gd name="T119" fmla="*/ 3 h 366"/>
                <a:gd name="T120" fmla="*/ 6 w 274"/>
                <a:gd name="T121" fmla="*/ 2 h 366"/>
                <a:gd name="T122" fmla="*/ 8 w 274"/>
                <a:gd name="T123" fmla="*/ 1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3" name="Freeform 40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12 w 195"/>
                <a:gd name="T1" fmla="*/ 0 h 347"/>
                <a:gd name="T2" fmla="*/ 12 w 195"/>
                <a:gd name="T3" fmla="*/ 2 h 347"/>
                <a:gd name="T4" fmla="*/ 12 w 195"/>
                <a:gd name="T5" fmla="*/ 3 h 347"/>
                <a:gd name="T6" fmla="*/ 11 w 195"/>
                <a:gd name="T7" fmla="*/ 3 h 347"/>
                <a:gd name="T8" fmla="*/ 10 w 195"/>
                <a:gd name="T9" fmla="*/ 4 h 347"/>
                <a:gd name="T10" fmla="*/ 9 w 195"/>
                <a:gd name="T11" fmla="*/ 4 h 347"/>
                <a:gd name="T12" fmla="*/ 10 w 195"/>
                <a:gd name="T13" fmla="*/ 20 h 347"/>
                <a:gd name="T14" fmla="*/ 11 w 195"/>
                <a:gd name="T15" fmla="*/ 20 h 347"/>
                <a:gd name="T16" fmla="*/ 12 w 195"/>
                <a:gd name="T17" fmla="*/ 20 h 347"/>
                <a:gd name="T18" fmla="*/ 13 w 195"/>
                <a:gd name="T19" fmla="*/ 21 h 347"/>
                <a:gd name="T20" fmla="*/ 14 w 195"/>
                <a:gd name="T21" fmla="*/ 21 h 347"/>
                <a:gd name="T22" fmla="*/ 14 w 195"/>
                <a:gd name="T23" fmla="*/ 23 h 347"/>
                <a:gd name="T24" fmla="*/ 2 w 195"/>
                <a:gd name="T25" fmla="*/ 24 h 347"/>
                <a:gd name="T26" fmla="*/ 2 w 195"/>
                <a:gd name="T27" fmla="*/ 22 h 347"/>
                <a:gd name="T28" fmla="*/ 2 w 195"/>
                <a:gd name="T29" fmla="*/ 21 h 347"/>
                <a:gd name="T30" fmla="*/ 3 w 195"/>
                <a:gd name="T31" fmla="*/ 21 h 347"/>
                <a:gd name="T32" fmla="*/ 4 w 195"/>
                <a:gd name="T33" fmla="*/ 20 h 347"/>
                <a:gd name="T34" fmla="*/ 5 w 195"/>
                <a:gd name="T35" fmla="*/ 20 h 347"/>
                <a:gd name="T36" fmla="*/ 3 w 195"/>
                <a:gd name="T37" fmla="*/ 4 h 347"/>
                <a:gd name="T38" fmla="*/ 3 w 195"/>
                <a:gd name="T39" fmla="*/ 4 h 347"/>
                <a:gd name="T40" fmla="*/ 2 w 195"/>
                <a:gd name="T41" fmla="*/ 4 h 347"/>
                <a:gd name="T42" fmla="*/ 1 w 195"/>
                <a:gd name="T43" fmla="*/ 3 h 347"/>
                <a:gd name="T44" fmla="*/ 0 w 195"/>
                <a:gd name="T45" fmla="*/ 3 h 347"/>
                <a:gd name="T46" fmla="*/ 0 w 195"/>
                <a:gd name="T47" fmla="*/ 1 h 347"/>
                <a:gd name="T48" fmla="*/ 12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4" name="Freeform 41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12 w 243"/>
                <a:gd name="T1" fmla="*/ 0 h 344"/>
                <a:gd name="T2" fmla="*/ 15 w 243"/>
                <a:gd name="T3" fmla="*/ 1 h 344"/>
                <a:gd name="T4" fmla="*/ 17 w 243"/>
                <a:gd name="T5" fmla="*/ 8 h 344"/>
                <a:gd name="T6" fmla="*/ 14 w 243"/>
                <a:gd name="T7" fmla="*/ 7 h 344"/>
                <a:gd name="T8" fmla="*/ 13 w 243"/>
                <a:gd name="T9" fmla="*/ 5 h 344"/>
                <a:gd name="T10" fmla="*/ 12 w 243"/>
                <a:gd name="T11" fmla="*/ 4 h 344"/>
                <a:gd name="T12" fmla="*/ 10 w 243"/>
                <a:gd name="T13" fmla="*/ 4 h 344"/>
                <a:gd name="T14" fmla="*/ 9 w 243"/>
                <a:gd name="T15" fmla="*/ 4 h 344"/>
                <a:gd name="T16" fmla="*/ 7 w 243"/>
                <a:gd name="T17" fmla="*/ 4 h 344"/>
                <a:gd name="T18" fmla="*/ 7 w 243"/>
                <a:gd name="T19" fmla="*/ 5 h 344"/>
                <a:gd name="T20" fmla="*/ 6 w 243"/>
                <a:gd name="T21" fmla="*/ 5 h 344"/>
                <a:gd name="T22" fmla="*/ 6 w 243"/>
                <a:gd name="T23" fmla="*/ 6 h 344"/>
                <a:gd name="T24" fmla="*/ 6 w 243"/>
                <a:gd name="T25" fmla="*/ 7 h 344"/>
                <a:gd name="T26" fmla="*/ 6 w 243"/>
                <a:gd name="T27" fmla="*/ 8 h 344"/>
                <a:gd name="T28" fmla="*/ 7 w 243"/>
                <a:gd name="T29" fmla="*/ 8 h 344"/>
                <a:gd name="T30" fmla="*/ 7 w 243"/>
                <a:gd name="T31" fmla="*/ 9 h 344"/>
                <a:gd name="T32" fmla="*/ 8 w 243"/>
                <a:gd name="T33" fmla="*/ 10 h 344"/>
                <a:gd name="T34" fmla="*/ 10 w 243"/>
                <a:gd name="T35" fmla="*/ 10 h 344"/>
                <a:gd name="T36" fmla="*/ 13 w 243"/>
                <a:gd name="T37" fmla="*/ 11 h 344"/>
                <a:gd name="T38" fmla="*/ 15 w 243"/>
                <a:gd name="T39" fmla="*/ 13 h 344"/>
                <a:gd name="T40" fmla="*/ 16 w 243"/>
                <a:gd name="T41" fmla="*/ 14 h 344"/>
                <a:gd name="T42" fmla="*/ 16 w 243"/>
                <a:gd name="T43" fmla="*/ 15 h 344"/>
                <a:gd name="T44" fmla="*/ 17 w 243"/>
                <a:gd name="T45" fmla="*/ 16 h 344"/>
                <a:gd name="T46" fmla="*/ 17 w 243"/>
                <a:gd name="T47" fmla="*/ 17 h 344"/>
                <a:gd name="T48" fmla="*/ 17 w 243"/>
                <a:gd name="T49" fmla="*/ 19 h 344"/>
                <a:gd name="T50" fmla="*/ 17 w 243"/>
                <a:gd name="T51" fmla="*/ 20 h 344"/>
                <a:gd name="T52" fmla="*/ 16 w 243"/>
                <a:gd name="T53" fmla="*/ 21 h 344"/>
                <a:gd name="T54" fmla="*/ 15 w 243"/>
                <a:gd name="T55" fmla="*/ 23 h 344"/>
                <a:gd name="T56" fmla="*/ 14 w 243"/>
                <a:gd name="T57" fmla="*/ 23 h 344"/>
                <a:gd name="T58" fmla="*/ 12 w 243"/>
                <a:gd name="T59" fmla="*/ 24 h 344"/>
                <a:gd name="T60" fmla="*/ 10 w 243"/>
                <a:gd name="T61" fmla="*/ 25 h 344"/>
                <a:gd name="T62" fmla="*/ 8 w 243"/>
                <a:gd name="T63" fmla="*/ 25 h 344"/>
                <a:gd name="T64" fmla="*/ 6 w 243"/>
                <a:gd name="T65" fmla="*/ 25 h 344"/>
                <a:gd name="T66" fmla="*/ 3 w 243"/>
                <a:gd name="T67" fmla="*/ 25 h 344"/>
                <a:gd name="T68" fmla="*/ 1 w 243"/>
                <a:gd name="T69" fmla="*/ 17 h 344"/>
                <a:gd name="T70" fmla="*/ 4 w 243"/>
                <a:gd name="T71" fmla="*/ 18 h 344"/>
                <a:gd name="T72" fmla="*/ 5 w 243"/>
                <a:gd name="T73" fmla="*/ 20 h 344"/>
                <a:gd name="T74" fmla="*/ 6 w 243"/>
                <a:gd name="T75" fmla="*/ 21 h 344"/>
                <a:gd name="T76" fmla="*/ 7 w 243"/>
                <a:gd name="T77" fmla="*/ 22 h 344"/>
                <a:gd name="T78" fmla="*/ 9 w 243"/>
                <a:gd name="T79" fmla="*/ 22 h 344"/>
                <a:gd name="T80" fmla="*/ 10 w 243"/>
                <a:gd name="T81" fmla="*/ 21 h 344"/>
                <a:gd name="T82" fmla="*/ 11 w 243"/>
                <a:gd name="T83" fmla="*/ 21 h 344"/>
                <a:gd name="T84" fmla="*/ 11 w 243"/>
                <a:gd name="T85" fmla="*/ 20 h 344"/>
                <a:gd name="T86" fmla="*/ 11 w 243"/>
                <a:gd name="T87" fmla="*/ 19 h 344"/>
                <a:gd name="T88" fmla="*/ 11 w 243"/>
                <a:gd name="T89" fmla="*/ 18 h 344"/>
                <a:gd name="T90" fmla="*/ 11 w 243"/>
                <a:gd name="T91" fmla="*/ 17 h 344"/>
                <a:gd name="T92" fmla="*/ 10 w 243"/>
                <a:gd name="T93" fmla="*/ 17 h 344"/>
                <a:gd name="T94" fmla="*/ 8 w 243"/>
                <a:gd name="T95" fmla="*/ 15 h 344"/>
                <a:gd name="T96" fmla="*/ 5 w 243"/>
                <a:gd name="T97" fmla="*/ 14 h 344"/>
                <a:gd name="T98" fmla="*/ 3 w 243"/>
                <a:gd name="T99" fmla="*/ 13 h 344"/>
                <a:gd name="T100" fmla="*/ 1 w 243"/>
                <a:gd name="T101" fmla="*/ 12 h 344"/>
                <a:gd name="T102" fmla="*/ 1 w 243"/>
                <a:gd name="T103" fmla="*/ 11 h 344"/>
                <a:gd name="T104" fmla="*/ 0 w 243"/>
                <a:gd name="T105" fmla="*/ 10 h 344"/>
                <a:gd name="T106" fmla="*/ 0 w 243"/>
                <a:gd name="T107" fmla="*/ 8 h 344"/>
                <a:gd name="T108" fmla="*/ 0 w 243"/>
                <a:gd name="T109" fmla="*/ 7 h 344"/>
                <a:gd name="T110" fmla="*/ 0 w 243"/>
                <a:gd name="T111" fmla="*/ 5 h 344"/>
                <a:gd name="T112" fmla="*/ 1 w 243"/>
                <a:gd name="T113" fmla="*/ 4 h 344"/>
                <a:gd name="T114" fmla="*/ 2 w 243"/>
                <a:gd name="T115" fmla="*/ 3 h 344"/>
                <a:gd name="T116" fmla="*/ 4 w 243"/>
                <a:gd name="T117" fmla="*/ 2 h 344"/>
                <a:gd name="T118" fmla="*/ 5 w 243"/>
                <a:gd name="T119" fmla="*/ 1 h 344"/>
                <a:gd name="T120" fmla="*/ 7 w 243"/>
                <a:gd name="T121" fmla="*/ 0 h 344"/>
                <a:gd name="T122" fmla="*/ 9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5" name="Freeform 42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3 w 91"/>
                <a:gd name="T1" fmla="*/ 0 h 94"/>
                <a:gd name="T2" fmla="*/ 4 w 91"/>
                <a:gd name="T3" fmla="*/ 0 h 94"/>
                <a:gd name="T4" fmla="*/ 5 w 91"/>
                <a:gd name="T5" fmla="*/ 0 h 94"/>
                <a:gd name="T6" fmla="*/ 5 w 91"/>
                <a:gd name="T7" fmla="*/ 1 h 94"/>
                <a:gd name="T8" fmla="*/ 5 w 91"/>
                <a:gd name="T9" fmla="*/ 1 h 94"/>
                <a:gd name="T10" fmla="*/ 6 w 91"/>
                <a:gd name="T11" fmla="*/ 2 h 94"/>
                <a:gd name="T12" fmla="*/ 6 w 91"/>
                <a:gd name="T13" fmla="*/ 3 h 94"/>
                <a:gd name="T14" fmla="*/ 6 w 91"/>
                <a:gd name="T15" fmla="*/ 3 h 94"/>
                <a:gd name="T16" fmla="*/ 6 w 91"/>
                <a:gd name="T17" fmla="*/ 4 h 94"/>
                <a:gd name="T18" fmla="*/ 6 w 91"/>
                <a:gd name="T19" fmla="*/ 5 h 94"/>
                <a:gd name="T20" fmla="*/ 5 w 91"/>
                <a:gd name="T21" fmla="*/ 5 h 94"/>
                <a:gd name="T22" fmla="*/ 5 w 91"/>
                <a:gd name="T23" fmla="*/ 6 h 94"/>
                <a:gd name="T24" fmla="*/ 5 w 91"/>
                <a:gd name="T25" fmla="*/ 6 h 94"/>
                <a:gd name="T26" fmla="*/ 4 w 91"/>
                <a:gd name="T27" fmla="*/ 7 h 94"/>
                <a:gd name="T28" fmla="*/ 4 w 91"/>
                <a:gd name="T29" fmla="*/ 7 h 94"/>
                <a:gd name="T30" fmla="*/ 3 w 91"/>
                <a:gd name="T31" fmla="*/ 7 h 94"/>
                <a:gd name="T32" fmla="*/ 3 w 91"/>
                <a:gd name="T33" fmla="*/ 7 h 94"/>
                <a:gd name="T34" fmla="*/ 2 w 91"/>
                <a:gd name="T35" fmla="*/ 7 h 94"/>
                <a:gd name="T36" fmla="*/ 1 w 91"/>
                <a:gd name="T37" fmla="*/ 6 h 94"/>
                <a:gd name="T38" fmla="*/ 1 w 91"/>
                <a:gd name="T39" fmla="*/ 6 h 94"/>
                <a:gd name="T40" fmla="*/ 1 w 91"/>
                <a:gd name="T41" fmla="*/ 6 h 94"/>
                <a:gd name="T42" fmla="*/ 0 w 91"/>
                <a:gd name="T43" fmla="*/ 5 h 94"/>
                <a:gd name="T44" fmla="*/ 0 w 91"/>
                <a:gd name="T45" fmla="*/ 4 h 94"/>
                <a:gd name="T46" fmla="*/ 0 w 91"/>
                <a:gd name="T47" fmla="*/ 4 h 94"/>
                <a:gd name="T48" fmla="*/ 0 w 91"/>
                <a:gd name="T49" fmla="*/ 3 h 94"/>
                <a:gd name="T50" fmla="*/ 0 w 91"/>
                <a:gd name="T51" fmla="*/ 2 h 94"/>
                <a:gd name="T52" fmla="*/ 0 w 91"/>
                <a:gd name="T53" fmla="*/ 2 h 94"/>
                <a:gd name="T54" fmla="*/ 1 w 91"/>
                <a:gd name="T55" fmla="*/ 1 h 94"/>
                <a:gd name="T56" fmla="*/ 1 w 91"/>
                <a:gd name="T57" fmla="*/ 1 h 94"/>
                <a:gd name="T58" fmla="*/ 2 w 91"/>
                <a:gd name="T59" fmla="*/ 0 h 94"/>
                <a:gd name="T60" fmla="*/ 2 w 91"/>
                <a:gd name="T61" fmla="*/ 0 h 94"/>
                <a:gd name="T62" fmla="*/ 3 w 91"/>
                <a:gd name="T63" fmla="*/ 0 h 94"/>
                <a:gd name="T64" fmla="*/ 3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6" name="Freeform 43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756 w 11247"/>
                <a:gd name="T1" fmla="*/ 8 h 682"/>
                <a:gd name="T2" fmla="*/ 736 w 11247"/>
                <a:gd name="T3" fmla="*/ 10 h 682"/>
                <a:gd name="T4" fmla="*/ 727 w 11247"/>
                <a:gd name="T5" fmla="*/ 24 h 682"/>
                <a:gd name="T6" fmla="*/ 732 w 11247"/>
                <a:gd name="T7" fmla="*/ 41 h 682"/>
                <a:gd name="T8" fmla="*/ 747 w 11247"/>
                <a:gd name="T9" fmla="*/ 48 h 682"/>
                <a:gd name="T10" fmla="*/ 751 w 11247"/>
                <a:gd name="T11" fmla="*/ 41 h 682"/>
                <a:gd name="T12" fmla="*/ 735 w 11247"/>
                <a:gd name="T13" fmla="*/ 27 h 682"/>
                <a:gd name="T14" fmla="*/ 750 w 11247"/>
                <a:gd name="T15" fmla="*/ 14 h 682"/>
                <a:gd name="T16" fmla="*/ 716 w 11247"/>
                <a:gd name="T17" fmla="*/ 14 h 682"/>
                <a:gd name="T18" fmla="*/ 661 w 11247"/>
                <a:gd name="T19" fmla="*/ 41 h 682"/>
                <a:gd name="T20" fmla="*/ 669 w 11247"/>
                <a:gd name="T21" fmla="*/ 34 h 682"/>
                <a:gd name="T22" fmla="*/ 662 w 11247"/>
                <a:gd name="T23" fmla="*/ 23 h 682"/>
                <a:gd name="T24" fmla="*/ 667 w 11247"/>
                <a:gd name="T25" fmla="*/ 16 h 682"/>
                <a:gd name="T26" fmla="*/ 671 w 11247"/>
                <a:gd name="T27" fmla="*/ 27 h 682"/>
                <a:gd name="T28" fmla="*/ 676 w 11247"/>
                <a:gd name="T29" fmla="*/ 20 h 682"/>
                <a:gd name="T30" fmla="*/ 666 w 11247"/>
                <a:gd name="T31" fmla="*/ 8 h 682"/>
                <a:gd name="T32" fmla="*/ 676 w 11247"/>
                <a:gd name="T33" fmla="*/ 41 h 682"/>
                <a:gd name="T34" fmla="*/ 622 w 11247"/>
                <a:gd name="T35" fmla="*/ 39 h 682"/>
                <a:gd name="T36" fmla="*/ 608 w 11247"/>
                <a:gd name="T37" fmla="*/ 37 h 682"/>
                <a:gd name="T38" fmla="*/ 600 w 11247"/>
                <a:gd name="T39" fmla="*/ 40 h 682"/>
                <a:gd name="T40" fmla="*/ 617 w 11247"/>
                <a:gd name="T41" fmla="*/ 48 h 682"/>
                <a:gd name="T42" fmla="*/ 632 w 11247"/>
                <a:gd name="T43" fmla="*/ 38 h 682"/>
                <a:gd name="T44" fmla="*/ 608 w 11247"/>
                <a:gd name="T45" fmla="*/ 0 h 682"/>
                <a:gd name="T46" fmla="*/ 611 w 11247"/>
                <a:gd name="T47" fmla="*/ 6 h 682"/>
                <a:gd name="T48" fmla="*/ 620 w 11247"/>
                <a:gd name="T49" fmla="*/ 1 h 682"/>
                <a:gd name="T50" fmla="*/ 624 w 11247"/>
                <a:gd name="T51" fmla="*/ 6 h 682"/>
                <a:gd name="T52" fmla="*/ 516 w 11247"/>
                <a:gd name="T53" fmla="*/ 34 h 682"/>
                <a:gd name="T54" fmla="*/ 504 w 11247"/>
                <a:gd name="T55" fmla="*/ 40 h 682"/>
                <a:gd name="T56" fmla="*/ 491 w 11247"/>
                <a:gd name="T57" fmla="*/ 33 h 682"/>
                <a:gd name="T58" fmla="*/ 498 w 11247"/>
                <a:gd name="T59" fmla="*/ 46 h 682"/>
                <a:gd name="T60" fmla="*/ 521 w 11247"/>
                <a:gd name="T61" fmla="*/ 43 h 682"/>
                <a:gd name="T62" fmla="*/ 478 w 11247"/>
                <a:gd name="T63" fmla="*/ 12 h 682"/>
                <a:gd name="T64" fmla="*/ 365 w 11247"/>
                <a:gd name="T65" fmla="*/ 31 h 682"/>
                <a:gd name="T66" fmla="*/ 358 w 11247"/>
                <a:gd name="T67" fmla="*/ 1 h 682"/>
                <a:gd name="T68" fmla="*/ 354 w 11247"/>
                <a:gd name="T69" fmla="*/ 6 h 682"/>
                <a:gd name="T70" fmla="*/ 368 w 11247"/>
                <a:gd name="T71" fmla="*/ 1 h 682"/>
                <a:gd name="T72" fmla="*/ 364 w 11247"/>
                <a:gd name="T73" fmla="*/ 6 h 682"/>
                <a:gd name="T74" fmla="*/ 327 w 11247"/>
                <a:gd name="T75" fmla="*/ 47 h 682"/>
                <a:gd name="T76" fmla="*/ 260 w 11247"/>
                <a:gd name="T77" fmla="*/ 7 h 682"/>
                <a:gd name="T78" fmla="*/ 247 w 11247"/>
                <a:gd name="T79" fmla="*/ 16 h 682"/>
                <a:gd name="T80" fmla="*/ 255 w 11247"/>
                <a:gd name="T81" fmla="*/ 28 h 682"/>
                <a:gd name="T82" fmla="*/ 264 w 11247"/>
                <a:gd name="T83" fmla="*/ 39 h 682"/>
                <a:gd name="T84" fmla="*/ 248 w 11247"/>
                <a:gd name="T85" fmla="*/ 37 h 682"/>
                <a:gd name="T86" fmla="*/ 263 w 11247"/>
                <a:gd name="T87" fmla="*/ 47 h 682"/>
                <a:gd name="T88" fmla="*/ 273 w 11247"/>
                <a:gd name="T89" fmla="*/ 33 h 682"/>
                <a:gd name="T90" fmla="*/ 256 w 11247"/>
                <a:gd name="T91" fmla="*/ 20 h 682"/>
                <a:gd name="T92" fmla="*/ 260 w 11247"/>
                <a:gd name="T93" fmla="*/ 14 h 682"/>
                <a:gd name="T94" fmla="*/ 225 w 11247"/>
                <a:gd name="T95" fmla="*/ 23 h 682"/>
                <a:gd name="T96" fmla="*/ 222 w 11247"/>
                <a:gd name="T97" fmla="*/ 14 h 682"/>
                <a:gd name="T98" fmla="*/ 229 w 11247"/>
                <a:gd name="T99" fmla="*/ 29 h 682"/>
                <a:gd name="T100" fmla="*/ 233 w 11247"/>
                <a:gd name="T101" fmla="*/ 14 h 682"/>
                <a:gd name="T102" fmla="*/ 214 w 11247"/>
                <a:gd name="T103" fmla="*/ 47 h 682"/>
                <a:gd name="T104" fmla="*/ 192 w 11247"/>
                <a:gd name="T105" fmla="*/ 47 h 682"/>
                <a:gd name="T106" fmla="*/ 101 w 11247"/>
                <a:gd name="T107" fmla="*/ 7 h 682"/>
                <a:gd name="T108" fmla="*/ 57 w 11247"/>
                <a:gd name="T109" fmla="*/ 47 h 682"/>
                <a:gd name="T110" fmla="*/ 25 w 11247"/>
                <a:gd name="T111" fmla="*/ 36 h 682"/>
                <a:gd name="T112" fmla="*/ 12 w 11247"/>
                <a:gd name="T113" fmla="*/ 40 h 682"/>
                <a:gd name="T114" fmla="*/ 0 w 11247"/>
                <a:gd name="T115" fmla="*/ 35 h 682"/>
                <a:gd name="T116" fmla="*/ 10 w 11247"/>
                <a:gd name="T117" fmla="*/ 47 h 682"/>
                <a:gd name="T118" fmla="*/ 31 w 11247"/>
                <a:gd name="T119" fmla="*/ 42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8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Institut für Beispielsysteme | Forschungsgruppe Systembeispiele</a:t>
            </a:r>
          </a:p>
        </p:txBody>
      </p:sp>
      <p:sp>
        <p:nvSpPr>
          <p:cNvPr id="2059" name="Text Box 54"/>
          <p:cNvSpPr txBox="1">
            <a:spLocks noChangeArrowheads="1"/>
          </p:cNvSpPr>
          <p:nvPr/>
        </p:nvSpPr>
        <p:spPr bwMode="auto">
          <a:xfrm>
            <a:off x="4572000" y="617538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rgbClr val="004B5A"/>
                </a:solidFill>
              </a:rPr>
              <a:t>Institut für Beispielsysteme | Forschungsgruppe Systembeispiele</a:t>
            </a:r>
          </a:p>
        </p:txBody>
      </p:sp>
      <p:sp>
        <p:nvSpPr>
          <p:cNvPr id="2060" name="Text Box 55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Titel der Präsentation: auf jeder Seite wiederholt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7"/>
          <p:cNvSpPr>
            <a:spLocks noChangeArrowheads="1"/>
          </p:cNvSpPr>
          <p:nvPr/>
        </p:nvSpPr>
        <p:spPr bwMode="auto">
          <a:xfrm>
            <a:off x="104775" y="903288"/>
            <a:ext cx="8934450" cy="58388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0A68E06F-64DB-4436-99EF-62A70D6F258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3085" name="Freeform 10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19 w 3371"/>
                <a:gd name="T1" fmla="*/ 289 h 4236"/>
                <a:gd name="T2" fmla="*/ 201 w 3371"/>
                <a:gd name="T3" fmla="*/ 277 h 4236"/>
                <a:gd name="T4" fmla="*/ 52 w 3371"/>
                <a:gd name="T5" fmla="*/ 272 h 4236"/>
                <a:gd name="T6" fmla="*/ 160 w 3371"/>
                <a:gd name="T7" fmla="*/ 270 h 4236"/>
                <a:gd name="T8" fmla="*/ 198 w 3371"/>
                <a:gd name="T9" fmla="*/ 249 h 4236"/>
                <a:gd name="T10" fmla="*/ 49 w 3371"/>
                <a:gd name="T11" fmla="*/ 198 h 4236"/>
                <a:gd name="T12" fmla="*/ 110 w 3371"/>
                <a:gd name="T13" fmla="*/ 229 h 4236"/>
                <a:gd name="T14" fmla="*/ 199 w 3371"/>
                <a:gd name="T15" fmla="*/ 216 h 4236"/>
                <a:gd name="T16" fmla="*/ 74 w 3371"/>
                <a:gd name="T17" fmla="*/ 188 h 4236"/>
                <a:gd name="T18" fmla="*/ 101 w 3371"/>
                <a:gd name="T19" fmla="*/ 20 h 4236"/>
                <a:gd name="T20" fmla="*/ 177 w 3371"/>
                <a:gd name="T21" fmla="*/ 134 h 4236"/>
                <a:gd name="T22" fmla="*/ 211 w 3371"/>
                <a:gd name="T23" fmla="*/ 164 h 4236"/>
                <a:gd name="T24" fmla="*/ 230 w 3371"/>
                <a:gd name="T25" fmla="*/ 141 h 4236"/>
                <a:gd name="T26" fmla="*/ 186 w 3371"/>
                <a:gd name="T27" fmla="*/ 120 h 4236"/>
                <a:gd name="T28" fmla="*/ 173 w 3371"/>
                <a:gd name="T29" fmla="*/ 156 h 4236"/>
                <a:gd name="T30" fmla="*/ 157 w 3371"/>
                <a:gd name="T31" fmla="*/ 125 h 4236"/>
                <a:gd name="T32" fmla="*/ 143 w 3371"/>
                <a:gd name="T33" fmla="*/ 103 h 4236"/>
                <a:gd name="T34" fmla="*/ 120 w 3371"/>
                <a:gd name="T35" fmla="*/ 66 h 4236"/>
                <a:gd name="T36" fmla="*/ 94 w 3371"/>
                <a:gd name="T37" fmla="*/ 18 h 4236"/>
                <a:gd name="T38" fmla="*/ 103 w 3371"/>
                <a:gd name="T39" fmla="*/ 45 h 4236"/>
                <a:gd name="T40" fmla="*/ 102 w 3371"/>
                <a:gd name="T41" fmla="*/ 70 h 4236"/>
                <a:gd name="T42" fmla="*/ 90 w 3371"/>
                <a:gd name="T43" fmla="*/ 112 h 4236"/>
                <a:gd name="T44" fmla="*/ 73 w 3371"/>
                <a:gd name="T45" fmla="*/ 142 h 4236"/>
                <a:gd name="T46" fmla="*/ 50 w 3371"/>
                <a:gd name="T47" fmla="*/ 124 h 4236"/>
                <a:gd name="T48" fmla="*/ 101 w 3371"/>
                <a:gd name="T49" fmla="*/ 173 h 4236"/>
                <a:gd name="T50" fmla="*/ 44 w 3371"/>
                <a:gd name="T51" fmla="*/ 92 h 4236"/>
                <a:gd name="T52" fmla="*/ 43 w 3371"/>
                <a:gd name="T53" fmla="*/ 89 h 4236"/>
                <a:gd name="T54" fmla="*/ 32 w 3371"/>
                <a:gd name="T55" fmla="*/ 166 h 4236"/>
                <a:gd name="T56" fmla="*/ 29 w 3371"/>
                <a:gd name="T57" fmla="*/ 128 h 4236"/>
                <a:gd name="T58" fmla="*/ 29 w 3371"/>
                <a:gd name="T59" fmla="*/ 252 h 4236"/>
                <a:gd name="T60" fmla="*/ 100 w 3371"/>
                <a:gd name="T61" fmla="*/ 265 h 4236"/>
                <a:gd name="T62" fmla="*/ 215 w 3371"/>
                <a:gd name="T63" fmla="*/ 217 h 4236"/>
                <a:gd name="T64" fmla="*/ 190 w 3371"/>
                <a:gd name="T65" fmla="*/ 168 h 4236"/>
                <a:gd name="T66" fmla="*/ 168 w 3371"/>
                <a:gd name="T67" fmla="*/ 189 h 4236"/>
                <a:gd name="T68" fmla="*/ 181 w 3371"/>
                <a:gd name="T69" fmla="*/ 207 h 4236"/>
                <a:gd name="T70" fmla="*/ 160 w 3371"/>
                <a:gd name="T71" fmla="*/ 188 h 4236"/>
                <a:gd name="T72" fmla="*/ 139 w 3371"/>
                <a:gd name="T73" fmla="*/ 148 h 4236"/>
                <a:gd name="T74" fmla="*/ 136 w 3371"/>
                <a:gd name="T75" fmla="*/ 110 h 4236"/>
                <a:gd name="T76" fmla="*/ 121 w 3371"/>
                <a:gd name="T77" fmla="*/ 78 h 4236"/>
                <a:gd name="T78" fmla="*/ 104 w 3371"/>
                <a:gd name="T79" fmla="*/ 87 h 4236"/>
                <a:gd name="T80" fmla="*/ 114 w 3371"/>
                <a:gd name="T81" fmla="*/ 119 h 4236"/>
                <a:gd name="T82" fmla="*/ 102 w 3371"/>
                <a:gd name="T83" fmla="*/ 134 h 4236"/>
                <a:gd name="T84" fmla="*/ 133 w 3371"/>
                <a:gd name="T85" fmla="*/ 187 h 4236"/>
                <a:gd name="T86" fmla="*/ 133 w 3371"/>
                <a:gd name="T87" fmla="*/ 168 h 4236"/>
                <a:gd name="T88" fmla="*/ 127 w 3371"/>
                <a:gd name="T89" fmla="*/ 119 h 4236"/>
                <a:gd name="T90" fmla="*/ 134 w 3371"/>
                <a:gd name="T91" fmla="*/ 165 h 4236"/>
                <a:gd name="T92" fmla="*/ 156 w 3371"/>
                <a:gd name="T93" fmla="*/ 228 h 4236"/>
                <a:gd name="T94" fmla="*/ 84 w 3371"/>
                <a:gd name="T95" fmla="*/ 240 h 4236"/>
                <a:gd name="T96" fmla="*/ 33 w 3371"/>
                <a:gd name="T97" fmla="*/ 198 h 4236"/>
                <a:gd name="T98" fmla="*/ 49 w 3371"/>
                <a:gd name="T99" fmla="*/ 161 h 4236"/>
                <a:gd name="T100" fmla="*/ 95 w 3371"/>
                <a:gd name="T101" fmla="*/ 154 h 4236"/>
                <a:gd name="T102" fmla="*/ 79 w 3371"/>
                <a:gd name="T103" fmla="*/ 141 h 4236"/>
                <a:gd name="T104" fmla="*/ 91 w 3371"/>
                <a:gd name="T105" fmla="*/ 178 h 4236"/>
                <a:gd name="T106" fmla="*/ 94 w 3371"/>
                <a:gd name="T107" fmla="*/ 121 h 4236"/>
                <a:gd name="T108" fmla="*/ 202 w 3371"/>
                <a:gd name="T109" fmla="*/ 164 h 4236"/>
                <a:gd name="T110" fmla="*/ 156 w 3371"/>
                <a:gd name="T111" fmla="*/ 216 h 4236"/>
                <a:gd name="T112" fmla="*/ 236 w 3371"/>
                <a:gd name="T113" fmla="*/ 132 h 4236"/>
                <a:gd name="T114" fmla="*/ 119 w 3371"/>
                <a:gd name="T115" fmla="*/ 40 h 4236"/>
                <a:gd name="T116" fmla="*/ 107 w 3371"/>
                <a:gd name="T117" fmla="*/ 31 h 4236"/>
                <a:gd name="T118" fmla="*/ 70 w 3371"/>
                <a:gd name="T119" fmla="*/ 107 h 4236"/>
                <a:gd name="T120" fmla="*/ 34 w 3371"/>
                <a:gd name="T121" fmla="*/ 123 h 4236"/>
                <a:gd name="T122" fmla="*/ 25 w 3371"/>
                <a:gd name="T123" fmla="*/ 256 h 4236"/>
                <a:gd name="T124" fmla="*/ 222 w 3371"/>
                <a:gd name="T125" fmla="*/ 25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6" name="Freeform 11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17 w 304"/>
                <a:gd name="T1" fmla="*/ 1 h 338"/>
                <a:gd name="T2" fmla="*/ 20 w 304"/>
                <a:gd name="T3" fmla="*/ 3 h 338"/>
                <a:gd name="T4" fmla="*/ 19 w 304"/>
                <a:gd name="T5" fmla="*/ 10 h 338"/>
                <a:gd name="T6" fmla="*/ 16 w 304"/>
                <a:gd name="T7" fmla="*/ 8 h 338"/>
                <a:gd name="T8" fmla="*/ 16 w 304"/>
                <a:gd name="T9" fmla="*/ 6 h 338"/>
                <a:gd name="T10" fmla="*/ 16 w 304"/>
                <a:gd name="T11" fmla="*/ 5 h 338"/>
                <a:gd name="T12" fmla="*/ 14 w 304"/>
                <a:gd name="T13" fmla="*/ 4 h 338"/>
                <a:gd name="T14" fmla="*/ 13 w 304"/>
                <a:gd name="T15" fmla="*/ 4 h 338"/>
                <a:gd name="T16" fmla="*/ 11 w 304"/>
                <a:gd name="T17" fmla="*/ 4 h 338"/>
                <a:gd name="T18" fmla="*/ 10 w 304"/>
                <a:gd name="T19" fmla="*/ 4 h 338"/>
                <a:gd name="T20" fmla="*/ 10 w 304"/>
                <a:gd name="T21" fmla="*/ 5 h 338"/>
                <a:gd name="T22" fmla="*/ 9 w 304"/>
                <a:gd name="T23" fmla="*/ 5 h 338"/>
                <a:gd name="T24" fmla="*/ 9 w 304"/>
                <a:gd name="T25" fmla="*/ 6 h 338"/>
                <a:gd name="T26" fmla="*/ 9 w 304"/>
                <a:gd name="T27" fmla="*/ 7 h 338"/>
                <a:gd name="T28" fmla="*/ 9 w 304"/>
                <a:gd name="T29" fmla="*/ 7 h 338"/>
                <a:gd name="T30" fmla="*/ 10 w 304"/>
                <a:gd name="T31" fmla="*/ 8 h 338"/>
                <a:gd name="T32" fmla="*/ 11 w 304"/>
                <a:gd name="T33" fmla="*/ 9 h 338"/>
                <a:gd name="T34" fmla="*/ 12 w 304"/>
                <a:gd name="T35" fmla="*/ 11 h 338"/>
                <a:gd name="T36" fmla="*/ 14 w 304"/>
                <a:gd name="T37" fmla="*/ 12 h 338"/>
                <a:gd name="T38" fmla="*/ 16 w 304"/>
                <a:gd name="T39" fmla="*/ 14 h 338"/>
                <a:gd name="T40" fmla="*/ 17 w 304"/>
                <a:gd name="T41" fmla="*/ 15 h 338"/>
                <a:gd name="T42" fmla="*/ 17 w 304"/>
                <a:gd name="T43" fmla="*/ 16 h 338"/>
                <a:gd name="T44" fmla="*/ 17 w 304"/>
                <a:gd name="T45" fmla="*/ 17 h 338"/>
                <a:gd name="T46" fmla="*/ 17 w 304"/>
                <a:gd name="T47" fmla="*/ 19 h 338"/>
                <a:gd name="T48" fmla="*/ 16 w 304"/>
                <a:gd name="T49" fmla="*/ 20 h 338"/>
                <a:gd name="T50" fmla="*/ 16 w 304"/>
                <a:gd name="T51" fmla="*/ 21 h 338"/>
                <a:gd name="T52" fmla="*/ 15 w 304"/>
                <a:gd name="T53" fmla="*/ 22 h 338"/>
                <a:gd name="T54" fmla="*/ 13 w 304"/>
                <a:gd name="T55" fmla="*/ 23 h 338"/>
                <a:gd name="T56" fmla="*/ 12 w 304"/>
                <a:gd name="T57" fmla="*/ 24 h 338"/>
                <a:gd name="T58" fmla="*/ 10 w 304"/>
                <a:gd name="T59" fmla="*/ 24 h 338"/>
                <a:gd name="T60" fmla="*/ 8 w 304"/>
                <a:gd name="T61" fmla="*/ 24 h 338"/>
                <a:gd name="T62" fmla="*/ 6 w 304"/>
                <a:gd name="T63" fmla="*/ 24 h 338"/>
                <a:gd name="T64" fmla="*/ 4 w 304"/>
                <a:gd name="T65" fmla="*/ 23 h 338"/>
                <a:gd name="T66" fmla="*/ 1 w 304"/>
                <a:gd name="T67" fmla="*/ 22 h 338"/>
                <a:gd name="T68" fmla="*/ 2 w 304"/>
                <a:gd name="T69" fmla="*/ 15 h 338"/>
                <a:gd name="T70" fmla="*/ 5 w 304"/>
                <a:gd name="T71" fmla="*/ 16 h 338"/>
                <a:gd name="T72" fmla="*/ 5 w 304"/>
                <a:gd name="T73" fmla="*/ 18 h 338"/>
                <a:gd name="T74" fmla="*/ 5 w 304"/>
                <a:gd name="T75" fmla="*/ 19 h 338"/>
                <a:gd name="T76" fmla="*/ 6 w 304"/>
                <a:gd name="T77" fmla="*/ 20 h 338"/>
                <a:gd name="T78" fmla="*/ 8 w 304"/>
                <a:gd name="T79" fmla="*/ 21 h 338"/>
                <a:gd name="T80" fmla="*/ 9 w 304"/>
                <a:gd name="T81" fmla="*/ 21 h 338"/>
                <a:gd name="T82" fmla="*/ 10 w 304"/>
                <a:gd name="T83" fmla="*/ 20 h 338"/>
                <a:gd name="T84" fmla="*/ 11 w 304"/>
                <a:gd name="T85" fmla="*/ 19 h 338"/>
                <a:gd name="T86" fmla="*/ 11 w 304"/>
                <a:gd name="T87" fmla="*/ 18 h 338"/>
                <a:gd name="T88" fmla="*/ 11 w 304"/>
                <a:gd name="T89" fmla="*/ 18 h 338"/>
                <a:gd name="T90" fmla="*/ 11 w 304"/>
                <a:gd name="T91" fmla="*/ 17 h 338"/>
                <a:gd name="T92" fmla="*/ 10 w 304"/>
                <a:gd name="T93" fmla="*/ 16 h 338"/>
                <a:gd name="T94" fmla="*/ 9 w 304"/>
                <a:gd name="T95" fmla="*/ 15 h 338"/>
                <a:gd name="T96" fmla="*/ 6 w 304"/>
                <a:gd name="T97" fmla="*/ 12 h 338"/>
                <a:gd name="T98" fmla="*/ 4 w 304"/>
                <a:gd name="T99" fmla="*/ 11 h 338"/>
                <a:gd name="T100" fmla="*/ 3 w 304"/>
                <a:gd name="T101" fmla="*/ 9 h 338"/>
                <a:gd name="T102" fmla="*/ 3 w 304"/>
                <a:gd name="T103" fmla="*/ 8 h 338"/>
                <a:gd name="T104" fmla="*/ 3 w 304"/>
                <a:gd name="T105" fmla="*/ 7 h 338"/>
                <a:gd name="T106" fmla="*/ 3 w 304"/>
                <a:gd name="T107" fmla="*/ 6 h 338"/>
                <a:gd name="T108" fmla="*/ 4 w 304"/>
                <a:gd name="T109" fmla="*/ 4 h 338"/>
                <a:gd name="T110" fmla="*/ 4 w 304"/>
                <a:gd name="T111" fmla="*/ 3 h 338"/>
                <a:gd name="T112" fmla="*/ 5 w 304"/>
                <a:gd name="T113" fmla="*/ 2 h 338"/>
                <a:gd name="T114" fmla="*/ 7 w 304"/>
                <a:gd name="T115" fmla="*/ 1 h 338"/>
                <a:gd name="T116" fmla="*/ 8 w 304"/>
                <a:gd name="T117" fmla="*/ 0 h 338"/>
                <a:gd name="T118" fmla="*/ 10 w 304"/>
                <a:gd name="T119" fmla="*/ 0 h 338"/>
                <a:gd name="T120" fmla="*/ 12 w 304"/>
                <a:gd name="T121" fmla="*/ 0 h 338"/>
                <a:gd name="T122" fmla="*/ 14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7" name="Freeform 12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23 w 311"/>
                <a:gd name="T1" fmla="*/ 6 h 374"/>
                <a:gd name="T2" fmla="*/ 22 w 311"/>
                <a:gd name="T3" fmla="*/ 8 h 374"/>
                <a:gd name="T4" fmla="*/ 21 w 311"/>
                <a:gd name="T5" fmla="*/ 8 h 374"/>
                <a:gd name="T6" fmla="*/ 20 w 311"/>
                <a:gd name="T7" fmla="*/ 8 h 374"/>
                <a:gd name="T8" fmla="*/ 19 w 311"/>
                <a:gd name="T9" fmla="*/ 8 h 374"/>
                <a:gd name="T10" fmla="*/ 18 w 311"/>
                <a:gd name="T11" fmla="*/ 8 h 374"/>
                <a:gd name="T12" fmla="*/ 10 w 311"/>
                <a:gd name="T13" fmla="*/ 22 h 374"/>
                <a:gd name="T14" fmla="*/ 10 w 311"/>
                <a:gd name="T15" fmla="*/ 23 h 374"/>
                <a:gd name="T16" fmla="*/ 11 w 311"/>
                <a:gd name="T17" fmla="*/ 24 h 374"/>
                <a:gd name="T18" fmla="*/ 12 w 311"/>
                <a:gd name="T19" fmla="*/ 24 h 374"/>
                <a:gd name="T20" fmla="*/ 12 w 311"/>
                <a:gd name="T21" fmla="*/ 25 h 374"/>
                <a:gd name="T22" fmla="*/ 11 w 311"/>
                <a:gd name="T23" fmla="*/ 27 h 374"/>
                <a:gd name="T24" fmla="*/ 0 w 311"/>
                <a:gd name="T25" fmla="*/ 21 h 374"/>
                <a:gd name="T26" fmla="*/ 1 w 311"/>
                <a:gd name="T27" fmla="*/ 19 h 374"/>
                <a:gd name="T28" fmla="*/ 2 w 311"/>
                <a:gd name="T29" fmla="*/ 19 h 374"/>
                <a:gd name="T30" fmla="*/ 3 w 311"/>
                <a:gd name="T31" fmla="*/ 19 h 374"/>
                <a:gd name="T32" fmla="*/ 4 w 311"/>
                <a:gd name="T33" fmla="*/ 19 h 374"/>
                <a:gd name="T34" fmla="*/ 5 w 311"/>
                <a:gd name="T35" fmla="*/ 19 h 374"/>
                <a:gd name="T36" fmla="*/ 13 w 311"/>
                <a:gd name="T37" fmla="*/ 5 h 374"/>
                <a:gd name="T38" fmla="*/ 12 w 311"/>
                <a:gd name="T39" fmla="*/ 4 h 374"/>
                <a:gd name="T40" fmla="*/ 12 w 311"/>
                <a:gd name="T41" fmla="*/ 4 h 374"/>
                <a:gd name="T42" fmla="*/ 11 w 311"/>
                <a:gd name="T43" fmla="*/ 3 h 374"/>
                <a:gd name="T44" fmla="*/ 11 w 311"/>
                <a:gd name="T45" fmla="*/ 2 h 374"/>
                <a:gd name="T46" fmla="*/ 12 w 311"/>
                <a:gd name="T47" fmla="*/ 0 h 374"/>
                <a:gd name="T48" fmla="*/ 23 w 311"/>
                <a:gd name="T49" fmla="*/ 6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8" name="Freeform 13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15 w 387"/>
                <a:gd name="T1" fmla="*/ 0 h 371"/>
                <a:gd name="T2" fmla="*/ 17 w 387"/>
                <a:gd name="T3" fmla="*/ 1 h 371"/>
                <a:gd name="T4" fmla="*/ 19 w 387"/>
                <a:gd name="T5" fmla="*/ 2 h 371"/>
                <a:gd name="T6" fmla="*/ 22 w 387"/>
                <a:gd name="T7" fmla="*/ 4 h 371"/>
                <a:gd name="T8" fmla="*/ 24 w 387"/>
                <a:gd name="T9" fmla="*/ 5 h 371"/>
                <a:gd name="T10" fmla="*/ 26 w 387"/>
                <a:gd name="T11" fmla="*/ 7 h 371"/>
                <a:gd name="T12" fmla="*/ 27 w 387"/>
                <a:gd name="T13" fmla="*/ 10 h 371"/>
                <a:gd name="T14" fmla="*/ 28 w 387"/>
                <a:gd name="T15" fmla="*/ 12 h 371"/>
                <a:gd name="T16" fmla="*/ 28 w 387"/>
                <a:gd name="T17" fmla="*/ 14 h 371"/>
                <a:gd name="T18" fmla="*/ 28 w 387"/>
                <a:gd name="T19" fmla="*/ 16 h 371"/>
                <a:gd name="T20" fmla="*/ 27 w 387"/>
                <a:gd name="T21" fmla="*/ 19 h 371"/>
                <a:gd name="T22" fmla="*/ 26 w 387"/>
                <a:gd name="T23" fmla="*/ 21 h 371"/>
                <a:gd name="T24" fmla="*/ 24 w 387"/>
                <a:gd name="T25" fmla="*/ 23 h 371"/>
                <a:gd name="T26" fmla="*/ 22 w 387"/>
                <a:gd name="T27" fmla="*/ 25 h 371"/>
                <a:gd name="T28" fmla="*/ 20 w 387"/>
                <a:gd name="T29" fmla="*/ 26 h 371"/>
                <a:gd name="T30" fmla="*/ 18 w 387"/>
                <a:gd name="T31" fmla="*/ 27 h 371"/>
                <a:gd name="T32" fmla="*/ 15 w 387"/>
                <a:gd name="T33" fmla="*/ 27 h 371"/>
                <a:gd name="T34" fmla="*/ 13 w 387"/>
                <a:gd name="T35" fmla="*/ 27 h 371"/>
                <a:gd name="T36" fmla="*/ 10 w 387"/>
                <a:gd name="T37" fmla="*/ 26 h 371"/>
                <a:gd name="T38" fmla="*/ 7 w 387"/>
                <a:gd name="T39" fmla="*/ 24 h 371"/>
                <a:gd name="T40" fmla="*/ 5 w 387"/>
                <a:gd name="T41" fmla="*/ 22 h 371"/>
                <a:gd name="T42" fmla="*/ 2 w 387"/>
                <a:gd name="T43" fmla="*/ 19 h 371"/>
                <a:gd name="T44" fmla="*/ 0 w 387"/>
                <a:gd name="T45" fmla="*/ 16 h 371"/>
                <a:gd name="T46" fmla="*/ 7 w 387"/>
                <a:gd name="T47" fmla="*/ 13 h 371"/>
                <a:gd name="T48" fmla="*/ 6 w 387"/>
                <a:gd name="T49" fmla="*/ 15 h 371"/>
                <a:gd name="T50" fmla="*/ 6 w 387"/>
                <a:gd name="T51" fmla="*/ 16 h 371"/>
                <a:gd name="T52" fmla="*/ 7 w 387"/>
                <a:gd name="T53" fmla="*/ 18 h 371"/>
                <a:gd name="T54" fmla="*/ 9 w 387"/>
                <a:gd name="T55" fmla="*/ 20 h 371"/>
                <a:gd name="T56" fmla="*/ 10 w 387"/>
                <a:gd name="T57" fmla="*/ 21 h 371"/>
                <a:gd name="T58" fmla="*/ 11 w 387"/>
                <a:gd name="T59" fmla="*/ 22 h 371"/>
                <a:gd name="T60" fmla="*/ 13 w 387"/>
                <a:gd name="T61" fmla="*/ 22 h 371"/>
                <a:gd name="T62" fmla="*/ 14 w 387"/>
                <a:gd name="T63" fmla="*/ 22 h 371"/>
                <a:gd name="T64" fmla="*/ 15 w 387"/>
                <a:gd name="T65" fmla="*/ 22 h 371"/>
                <a:gd name="T66" fmla="*/ 17 w 387"/>
                <a:gd name="T67" fmla="*/ 21 h 371"/>
                <a:gd name="T68" fmla="*/ 18 w 387"/>
                <a:gd name="T69" fmla="*/ 20 h 371"/>
                <a:gd name="T70" fmla="*/ 19 w 387"/>
                <a:gd name="T71" fmla="*/ 19 h 371"/>
                <a:gd name="T72" fmla="*/ 21 w 387"/>
                <a:gd name="T73" fmla="*/ 18 h 371"/>
                <a:gd name="T74" fmla="*/ 21 w 387"/>
                <a:gd name="T75" fmla="*/ 16 h 371"/>
                <a:gd name="T76" fmla="*/ 22 w 387"/>
                <a:gd name="T77" fmla="*/ 15 h 371"/>
                <a:gd name="T78" fmla="*/ 22 w 387"/>
                <a:gd name="T79" fmla="*/ 13 h 371"/>
                <a:gd name="T80" fmla="*/ 22 w 387"/>
                <a:gd name="T81" fmla="*/ 12 h 371"/>
                <a:gd name="T82" fmla="*/ 22 w 387"/>
                <a:gd name="T83" fmla="*/ 10 h 371"/>
                <a:gd name="T84" fmla="*/ 21 w 387"/>
                <a:gd name="T85" fmla="*/ 9 h 371"/>
                <a:gd name="T86" fmla="*/ 20 w 387"/>
                <a:gd name="T87" fmla="*/ 8 h 371"/>
                <a:gd name="T88" fmla="*/ 19 w 387"/>
                <a:gd name="T89" fmla="*/ 6 h 371"/>
                <a:gd name="T90" fmla="*/ 17 w 387"/>
                <a:gd name="T91" fmla="*/ 6 h 371"/>
                <a:gd name="T92" fmla="*/ 14 w 387"/>
                <a:gd name="T93" fmla="*/ 10 h 371"/>
                <a:gd name="T94" fmla="*/ 15 w 387"/>
                <a:gd name="T95" fmla="*/ 11 h 371"/>
                <a:gd name="T96" fmla="*/ 13 w 387"/>
                <a:gd name="T97" fmla="*/ 14 h 371"/>
                <a:gd name="T98" fmla="*/ 7 w 387"/>
                <a:gd name="T99" fmla="*/ 5 h 371"/>
                <a:gd name="T100" fmla="*/ 9 w 387"/>
                <a:gd name="T101" fmla="*/ 5 h 371"/>
                <a:gd name="T102" fmla="*/ 10 w 387"/>
                <a:gd name="T103" fmla="*/ 5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89" name="Freeform 14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27 w 374"/>
                <a:gd name="T1" fmla="*/ 10 h 320"/>
                <a:gd name="T2" fmla="*/ 25 w 374"/>
                <a:gd name="T3" fmla="*/ 12 h 320"/>
                <a:gd name="T4" fmla="*/ 24 w 374"/>
                <a:gd name="T5" fmla="*/ 11 h 320"/>
                <a:gd name="T6" fmla="*/ 23 w 374"/>
                <a:gd name="T7" fmla="*/ 11 h 320"/>
                <a:gd name="T8" fmla="*/ 23 w 374"/>
                <a:gd name="T9" fmla="*/ 10 h 320"/>
                <a:gd name="T10" fmla="*/ 22 w 374"/>
                <a:gd name="T11" fmla="*/ 10 h 320"/>
                <a:gd name="T12" fmla="*/ 8 w 374"/>
                <a:gd name="T13" fmla="*/ 18 h 320"/>
                <a:gd name="T14" fmla="*/ 8 w 374"/>
                <a:gd name="T15" fmla="*/ 19 h 320"/>
                <a:gd name="T16" fmla="*/ 8 w 374"/>
                <a:gd name="T17" fmla="*/ 20 h 320"/>
                <a:gd name="T18" fmla="*/ 8 w 374"/>
                <a:gd name="T19" fmla="*/ 21 h 320"/>
                <a:gd name="T20" fmla="*/ 8 w 374"/>
                <a:gd name="T21" fmla="*/ 22 h 320"/>
                <a:gd name="T22" fmla="*/ 6 w 374"/>
                <a:gd name="T23" fmla="*/ 23 h 320"/>
                <a:gd name="T24" fmla="*/ 0 w 374"/>
                <a:gd name="T25" fmla="*/ 13 h 320"/>
                <a:gd name="T26" fmla="*/ 2 w 374"/>
                <a:gd name="T27" fmla="*/ 12 h 320"/>
                <a:gd name="T28" fmla="*/ 3 w 374"/>
                <a:gd name="T29" fmla="*/ 12 h 320"/>
                <a:gd name="T30" fmla="*/ 3 w 374"/>
                <a:gd name="T31" fmla="*/ 12 h 320"/>
                <a:gd name="T32" fmla="*/ 4 w 374"/>
                <a:gd name="T33" fmla="*/ 13 h 320"/>
                <a:gd name="T34" fmla="*/ 5 w 374"/>
                <a:gd name="T35" fmla="*/ 13 h 320"/>
                <a:gd name="T36" fmla="*/ 19 w 374"/>
                <a:gd name="T37" fmla="*/ 5 h 320"/>
                <a:gd name="T38" fmla="*/ 19 w 374"/>
                <a:gd name="T39" fmla="*/ 4 h 320"/>
                <a:gd name="T40" fmla="*/ 19 w 374"/>
                <a:gd name="T41" fmla="*/ 3 h 320"/>
                <a:gd name="T42" fmla="*/ 19 w 374"/>
                <a:gd name="T43" fmla="*/ 2 h 320"/>
                <a:gd name="T44" fmla="*/ 19 w 374"/>
                <a:gd name="T45" fmla="*/ 1 h 320"/>
                <a:gd name="T46" fmla="*/ 21 w 374"/>
                <a:gd name="T47" fmla="*/ 0 h 320"/>
                <a:gd name="T48" fmla="*/ 27 w 374"/>
                <a:gd name="T49" fmla="*/ 1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0" name="Freeform 15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27 w 373"/>
                <a:gd name="T1" fmla="*/ 17 h 359"/>
                <a:gd name="T2" fmla="*/ 25 w 373"/>
                <a:gd name="T3" fmla="*/ 18 h 359"/>
                <a:gd name="T4" fmla="*/ 24 w 373"/>
                <a:gd name="T5" fmla="*/ 18 h 359"/>
                <a:gd name="T6" fmla="*/ 23 w 373"/>
                <a:gd name="T7" fmla="*/ 17 h 359"/>
                <a:gd name="T8" fmla="*/ 23 w 373"/>
                <a:gd name="T9" fmla="*/ 16 h 359"/>
                <a:gd name="T10" fmla="*/ 22 w 373"/>
                <a:gd name="T11" fmla="*/ 16 h 359"/>
                <a:gd name="T12" fmla="*/ 7 w 373"/>
                <a:gd name="T13" fmla="*/ 22 h 359"/>
                <a:gd name="T14" fmla="*/ 7 w 373"/>
                <a:gd name="T15" fmla="*/ 22 h 359"/>
                <a:gd name="T16" fmla="*/ 7 w 373"/>
                <a:gd name="T17" fmla="*/ 23 h 359"/>
                <a:gd name="T18" fmla="*/ 7 w 373"/>
                <a:gd name="T19" fmla="*/ 24 h 359"/>
                <a:gd name="T20" fmla="*/ 6 w 373"/>
                <a:gd name="T21" fmla="*/ 25 h 359"/>
                <a:gd name="T22" fmla="*/ 4 w 373"/>
                <a:gd name="T23" fmla="*/ 26 h 359"/>
                <a:gd name="T24" fmla="*/ 0 w 373"/>
                <a:gd name="T25" fmla="*/ 14 h 359"/>
                <a:gd name="T26" fmla="*/ 2 w 373"/>
                <a:gd name="T27" fmla="*/ 14 h 359"/>
                <a:gd name="T28" fmla="*/ 3 w 373"/>
                <a:gd name="T29" fmla="*/ 14 h 359"/>
                <a:gd name="T30" fmla="*/ 3 w 373"/>
                <a:gd name="T31" fmla="*/ 15 h 359"/>
                <a:gd name="T32" fmla="*/ 4 w 373"/>
                <a:gd name="T33" fmla="*/ 16 h 359"/>
                <a:gd name="T34" fmla="*/ 5 w 373"/>
                <a:gd name="T35" fmla="*/ 16 h 359"/>
                <a:gd name="T36" fmla="*/ 21 w 373"/>
                <a:gd name="T37" fmla="*/ 10 h 359"/>
                <a:gd name="T38" fmla="*/ 19 w 373"/>
                <a:gd name="T39" fmla="*/ 5 h 359"/>
                <a:gd name="T40" fmla="*/ 18 w 373"/>
                <a:gd name="T41" fmla="*/ 5 h 359"/>
                <a:gd name="T42" fmla="*/ 17 w 373"/>
                <a:gd name="T43" fmla="*/ 5 h 359"/>
                <a:gd name="T44" fmla="*/ 16 w 373"/>
                <a:gd name="T45" fmla="*/ 5 h 359"/>
                <a:gd name="T46" fmla="*/ 15 w 373"/>
                <a:gd name="T47" fmla="*/ 5 h 359"/>
                <a:gd name="T48" fmla="*/ 14 w 373"/>
                <a:gd name="T49" fmla="*/ 3 h 359"/>
                <a:gd name="T50" fmla="*/ 20 w 373"/>
                <a:gd name="T51" fmla="*/ 0 h 359"/>
                <a:gd name="T52" fmla="*/ 27 w 373"/>
                <a:gd name="T53" fmla="*/ 17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1" name="Freeform 16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26 w 361"/>
                <a:gd name="T1" fmla="*/ 18 h 320"/>
                <a:gd name="T2" fmla="*/ 24 w 361"/>
                <a:gd name="T3" fmla="*/ 19 h 320"/>
                <a:gd name="T4" fmla="*/ 23 w 361"/>
                <a:gd name="T5" fmla="*/ 18 h 320"/>
                <a:gd name="T6" fmla="*/ 23 w 361"/>
                <a:gd name="T7" fmla="*/ 17 h 320"/>
                <a:gd name="T8" fmla="*/ 22 w 361"/>
                <a:gd name="T9" fmla="*/ 17 h 320"/>
                <a:gd name="T10" fmla="*/ 22 w 361"/>
                <a:gd name="T11" fmla="*/ 16 h 320"/>
                <a:gd name="T12" fmla="*/ 5 w 361"/>
                <a:gd name="T13" fmla="*/ 19 h 320"/>
                <a:gd name="T14" fmla="*/ 5 w 361"/>
                <a:gd name="T15" fmla="*/ 20 h 320"/>
                <a:gd name="T16" fmla="*/ 5 w 361"/>
                <a:gd name="T17" fmla="*/ 21 h 320"/>
                <a:gd name="T18" fmla="*/ 5 w 361"/>
                <a:gd name="T19" fmla="*/ 22 h 320"/>
                <a:gd name="T20" fmla="*/ 5 w 361"/>
                <a:gd name="T21" fmla="*/ 23 h 320"/>
                <a:gd name="T22" fmla="*/ 3 w 361"/>
                <a:gd name="T23" fmla="*/ 23 h 320"/>
                <a:gd name="T24" fmla="*/ 0 w 361"/>
                <a:gd name="T25" fmla="*/ 11 h 320"/>
                <a:gd name="T26" fmla="*/ 2 w 361"/>
                <a:gd name="T27" fmla="*/ 11 h 320"/>
                <a:gd name="T28" fmla="*/ 3 w 361"/>
                <a:gd name="T29" fmla="*/ 11 h 320"/>
                <a:gd name="T30" fmla="*/ 3 w 361"/>
                <a:gd name="T31" fmla="*/ 12 h 320"/>
                <a:gd name="T32" fmla="*/ 4 w 361"/>
                <a:gd name="T33" fmla="*/ 13 h 320"/>
                <a:gd name="T34" fmla="*/ 4 w 361"/>
                <a:gd name="T35" fmla="*/ 14 h 320"/>
                <a:gd name="T36" fmla="*/ 21 w 361"/>
                <a:gd name="T37" fmla="*/ 10 h 320"/>
                <a:gd name="T38" fmla="*/ 20 w 361"/>
                <a:gd name="T39" fmla="*/ 5 h 320"/>
                <a:gd name="T40" fmla="*/ 19 w 361"/>
                <a:gd name="T41" fmla="*/ 5 h 320"/>
                <a:gd name="T42" fmla="*/ 18 w 361"/>
                <a:gd name="T43" fmla="*/ 5 h 320"/>
                <a:gd name="T44" fmla="*/ 17 w 361"/>
                <a:gd name="T45" fmla="*/ 4 h 320"/>
                <a:gd name="T46" fmla="*/ 16 w 361"/>
                <a:gd name="T47" fmla="*/ 4 h 320"/>
                <a:gd name="T48" fmla="*/ 15 w 361"/>
                <a:gd name="T49" fmla="*/ 2 h 320"/>
                <a:gd name="T50" fmla="*/ 22 w 361"/>
                <a:gd name="T51" fmla="*/ 0 h 320"/>
                <a:gd name="T52" fmla="*/ 26 w 361"/>
                <a:gd name="T53" fmla="*/ 18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Freeform 17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14 w 355"/>
                <a:gd name="T1" fmla="*/ 1 h 354"/>
                <a:gd name="T2" fmla="*/ 17 w 355"/>
                <a:gd name="T3" fmla="*/ 1 h 354"/>
                <a:gd name="T4" fmla="*/ 19 w 355"/>
                <a:gd name="T5" fmla="*/ 2 h 354"/>
                <a:gd name="T6" fmla="*/ 20 w 355"/>
                <a:gd name="T7" fmla="*/ 2 h 354"/>
                <a:gd name="T8" fmla="*/ 22 w 355"/>
                <a:gd name="T9" fmla="*/ 4 h 354"/>
                <a:gd name="T10" fmla="*/ 23 w 355"/>
                <a:gd name="T11" fmla="*/ 5 h 354"/>
                <a:gd name="T12" fmla="*/ 24 w 355"/>
                <a:gd name="T13" fmla="*/ 7 h 354"/>
                <a:gd name="T14" fmla="*/ 25 w 355"/>
                <a:gd name="T15" fmla="*/ 9 h 354"/>
                <a:gd name="T16" fmla="*/ 25 w 355"/>
                <a:gd name="T17" fmla="*/ 11 h 354"/>
                <a:gd name="T18" fmla="*/ 25 w 355"/>
                <a:gd name="T19" fmla="*/ 13 h 354"/>
                <a:gd name="T20" fmla="*/ 25 w 355"/>
                <a:gd name="T21" fmla="*/ 15 h 354"/>
                <a:gd name="T22" fmla="*/ 24 w 355"/>
                <a:gd name="T23" fmla="*/ 17 h 354"/>
                <a:gd name="T24" fmla="*/ 23 w 355"/>
                <a:gd name="T25" fmla="*/ 19 h 354"/>
                <a:gd name="T26" fmla="*/ 22 w 355"/>
                <a:gd name="T27" fmla="*/ 20 h 354"/>
                <a:gd name="T28" fmla="*/ 20 w 355"/>
                <a:gd name="T29" fmla="*/ 21 h 354"/>
                <a:gd name="T30" fmla="*/ 19 w 355"/>
                <a:gd name="T31" fmla="*/ 21 h 354"/>
                <a:gd name="T32" fmla="*/ 17 w 355"/>
                <a:gd name="T33" fmla="*/ 22 h 354"/>
                <a:gd name="T34" fmla="*/ 5 w 355"/>
                <a:gd name="T35" fmla="*/ 23 h 354"/>
                <a:gd name="T36" fmla="*/ 5 w 355"/>
                <a:gd name="T37" fmla="*/ 24 h 354"/>
                <a:gd name="T38" fmla="*/ 2 w 355"/>
                <a:gd name="T39" fmla="*/ 25 h 354"/>
                <a:gd name="T40" fmla="*/ 3 w 355"/>
                <a:gd name="T41" fmla="*/ 14 h 354"/>
                <a:gd name="T42" fmla="*/ 4 w 355"/>
                <a:gd name="T43" fmla="*/ 16 h 354"/>
                <a:gd name="T44" fmla="*/ 5 w 355"/>
                <a:gd name="T45" fmla="*/ 17 h 354"/>
                <a:gd name="T46" fmla="*/ 16 w 355"/>
                <a:gd name="T47" fmla="*/ 16 h 354"/>
                <a:gd name="T48" fmla="*/ 17 w 355"/>
                <a:gd name="T49" fmla="*/ 16 h 354"/>
                <a:gd name="T50" fmla="*/ 19 w 355"/>
                <a:gd name="T51" fmla="*/ 15 h 354"/>
                <a:gd name="T52" fmla="*/ 20 w 355"/>
                <a:gd name="T53" fmla="*/ 15 h 354"/>
                <a:gd name="T54" fmla="*/ 20 w 355"/>
                <a:gd name="T55" fmla="*/ 14 h 354"/>
                <a:gd name="T56" fmla="*/ 21 w 355"/>
                <a:gd name="T57" fmla="*/ 13 h 354"/>
                <a:gd name="T58" fmla="*/ 21 w 355"/>
                <a:gd name="T59" fmla="*/ 12 h 354"/>
                <a:gd name="T60" fmla="*/ 21 w 355"/>
                <a:gd name="T61" fmla="*/ 11 h 354"/>
                <a:gd name="T62" fmla="*/ 21 w 355"/>
                <a:gd name="T63" fmla="*/ 9 h 354"/>
                <a:gd name="T64" fmla="*/ 21 w 355"/>
                <a:gd name="T65" fmla="*/ 8 h 354"/>
                <a:gd name="T66" fmla="*/ 20 w 355"/>
                <a:gd name="T67" fmla="*/ 7 h 354"/>
                <a:gd name="T68" fmla="*/ 20 w 355"/>
                <a:gd name="T69" fmla="*/ 7 h 354"/>
                <a:gd name="T70" fmla="*/ 19 w 355"/>
                <a:gd name="T71" fmla="*/ 6 h 354"/>
                <a:gd name="T72" fmla="*/ 18 w 355"/>
                <a:gd name="T73" fmla="*/ 6 h 354"/>
                <a:gd name="T74" fmla="*/ 17 w 355"/>
                <a:gd name="T75" fmla="*/ 5 h 354"/>
                <a:gd name="T76" fmla="*/ 16 w 355"/>
                <a:gd name="T77" fmla="*/ 5 h 354"/>
                <a:gd name="T78" fmla="*/ 4 w 355"/>
                <a:gd name="T79" fmla="*/ 6 h 354"/>
                <a:gd name="T80" fmla="*/ 4 w 355"/>
                <a:gd name="T81" fmla="*/ 8 h 354"/>
                <a:gd name="T82" fmla="*/ 3 w 355"/>
                <a:gd name="T83" fmla="*/ 9 h 354"/>
                <a:gd name="T84" fmla="*/ 0 w 355"/>
                <a:gd name="T85" fmla="*/ 0 h 354"/>
                <a:gd name="T86" fmla="*/ 3 w 355"/>
                <a:gd name="T87" fmla="*/ 0 h 354"/>
                <a:gd name="T88" fmla="*/ 3 w 355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3" name="Freeform 18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24 w 342"/>
                <a:gd name="T1" fmla="*/ 10 h 483"/>
                <a:gd name="T2" fmla="*/ 22 w 342"/>
                <a:gd name="T3" fmla="*/ 10 h 483"/>
                <a:gd name="T4" fmla="*/ 21 w 342"/>
                <a:gd name="T5" fmla="*/ 10 h 483"/>
                <a:gd name="T6" fmla="*/ 21 w 342"/>
                <a:gd name="T7" fmla="*/ 9 h 483"/>
                <a:gd name="T8" fmla="*/ 20 w 342"/>
                <a:gd name="T9" fmla="*/ 8 h 483"/>
                <a:gd name="T10" fmla="*/ 20 w 342"/>
                <a:gd name="T11" fmla="*/ 8 h 483"/>
                <a:gd name="T12" fmla="*/ 7 w 342"/>
                <a:gd name="T13" fmla="*/ 10 h 483"/>
                <a:gd name="T14" fmla="*/ 7 w 342"/>
                <a:gd name="T15" fmla="*/ 10 h 483"/>
                <a:gd name="T16" fmla="*/ 24 w 342"/>
                <a:gd name="T17" fmla="*/ 16 h 483"/>
                <a:gd name="T18" fmla="*/ 24 w 342"/>
                <a:gd name="T19" fmla="*/ 20 h 483"/>
                <a:gd name="T20" fmla="*/ 6 w 342"/>
                <a:gd name="T21" fmla="*/ 26 h 483"/>
                <a:gd name="T22" fmla="*/ 6 w 342"/>
                <a:gd name="T23" fmla="*/ 26 h 483"/>
                <a:gd name="T24" fmla="*/ 20 w 342"/>
                <a:gd name="T25" fmla="*/ 28 h 483"/>
                <a:gd name="T26" fmla="*/ 20 w 342"/>
                <a:gd name="T27" fmla="*/ 27 h 483"/>
                <a:gd name="T28" fmla="*/ 20 w 342"/>
                <a:gd name="T29" fmla="*/ 26 h 483"/>
                <a:gd name="T30" fmla="*/ 21 w 342"/>
                <a:gd name="T31" fmla="*/ 26 h 483"/>
                <a:gd name="T32" fmla="*/ 21 w 342"/>
                <a:gd name="T33" fmla="*/ 25 h 483"/>
                <a:gd name="T34" fmla="*/ 24 w 342"/>
                <a:gd name="T35" fmla="*/ 25 h 483"/>
                <a:gd name="T36" fmla="*/ 23 w 342"/>
                <a:gd name="T37" fmla="*/ 34 h 483"/>
                <a:gd name="T38" fmla="*/ 21 w 342"/>
                <a:gd name="T39" fmla="*/ 34 h 483"/>
                <a:gd name="T40" fmla="*/ 20 w 342"/>
                <a:gd name="T41" fmla="*/ 33 h 483"/>
                <a:gd name="T42" fmla="*/ 20 w 342"/>
                <a:gd name="T43" fmla="*/ 32 h 483"/>
                <a:gd name="T44" fmla="*/ 4 w 342"/>
                <a:gd name="T45" fmla="*/ 29 h 483"/>
                <a:gd name="T46" fmla="*/ 3 w 342"/>
                <a:gd name="T47" fmla="*/ 30 h 483"/>
                <a:gd name="T48" fmla="*/ 3 w 342"/>
                <a:gd name="T49" fmla="*/ 30 h 483"/>
                <a:gd name="T50" fmla="*/ 3 w 342"/>
                <a:gd name="T51" fmla="*/ 31 h 483"/>
                <a:gd name="T52" fmla="*/ 2 w 342"/>
                <a:gd name="T53" fmla="*/ 32 h 483"/>
                <a:gd name="T54" fmla="*/ 0 w 342"/>
                <a:gd name="T55" fmla="*/ 32 h 483"/>
                <a:gd name="T56" fmla="*/ 0 w 342"/>
                <a:gd name="T57" fmla="*/ 23 h 483"/>
                <a:gd name="T58" fmla="*/ 16 w 342"/>
                <a:gd name="T59" fmla="*/ 17 h 483"/>
                <a:gd name="T60" fmla="*/ 16 w 342"/>
                <a:gd name="T61" fmla="*/ 17 h 483"/>
                <a:gd name="T62" fmla="*/ 0 w 342"/>
                <a:gd name="T63" fmla="*/ 11 h 483"/>
                <a:gd name="T64" fmla="*/ 0 w 342"/>
                <a:gd name="T65" fmla="*/ 2 h 483"/>
                <a:gd name="T66" fmla="*/ 3 w 342"/>
                <a:gd name="T67" fmla="*/ 2 h 483"/>
                <a:gd name="T68" fmla="*/ 3 w 342"/>
                <a:gd name="T69" fmla="*/ 2 h 483"/>
                <a:gd name="T70" fmla="*/ 4 w 342"/>
                <a:gd name="T71" fmla="*/ 3 h 483"/>
                <a:gd name="T72" fmla="*/ 4 w 342"/>
                <a:gd name="T73" fmla="*/ 4 h 483"/>
                <a:gd name="T74" fmla="*/ 4 w 342"/>
                <a:gd name="T75" fmla="*/ 5 h 483"/>
                <a:gd name="T76" fmla="*/ 20 w 342"/>
                <a:gd name="T77" fmla="*/ 2 h 483"/>
                <a:gd name="T78" fmla="*/ 21 w 342"/>
                <a:gd name="T79" fmla="*/ 1 h 483"/>
                <a:gd name="T80" fmla="*/ 21 w 342"/>
                <a:gd name="T81" fmla="*/ 1 h 483"/>
                <a:gd name="T82" fmla="*/ 21 w 342"/>
                <a:gd name="T83" fmla="*/ 0 h 483"/>
                <a:gd name="T84" fmla="*/ 22 w 342"/>
                <a:gd name="T85" fmla="*/ 0 h 483"/>
                <a:gd name="T86" fmla="*/ 24 w 342"/>
                <a:gd name="T87" fmla="*/ 0 h 483"/>
                <a:gd name="T88" fmla="*/ 24 w 342"/>
                <a:gd name="T89" fmla="*/ 1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Freeform 19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7 w 94"/>
                <a:gd name="T1" fmla="*/ 3 h 91"/>
                <a:gd name="T2" fmla="*/ 7 w 94"/>
                <a:gd name="T3" fmla="*/ 4 h 91"/>
                <a:gd name="T4" fmla="*/ 6 w 94"/>
                <a:gd name="T5" fmla="*/ 5 h 91"/>
                <a:gd name="T6" fmla="*/ 6 w 94"/>
                <a:gd name="T7" fmla="*/ 5 h 91"/>
                <a:gd name="T8" fmla="*/ 6 w 94"/>
                <a:gd name="T9" fmla="*/ 5 h 91"/>
                <a:gd name="T10" fmla="*/ 5 w 94"/>
                <a:gd name="T11" fmla="*/ 6 h 91"/>
                <a:gd name="T12" fmla="*/ 4 w 94"/>
                <a:gd name="T13" fmla="*/ 6 h 91"/>
                <a:gd name="T14" fmla="*/ 4 w 94"/>
                <a:gd name="T15" fmla="*/ 6 h 91"/>
                <a:gd name="T16" fmla="*/ 3 w 94"/>
                <a:gd name="T17" fmla="*/ 6 h 91"/>
                <a:gd name="T18" fmla="*/ 2 w 94"/>
                <a:gd name="T19" fmla="*/ 6 h 91"/>
                <a:gd name="T20" fmla="*/ 2 w 94"/>
                <a:gd name="T21" fmla="*/ 6 h 91"/>
                <a:gd name="T22" fmla="*/ 1 w 94"/>
                <a:gd name="T23" fmla="*/ 5 h 91"/>
                <a:gd name="T24" fmla="*/ 1 w 94"/>
                <a:gd name="T25" fmla="*/ 5 h 91"/>
                <a:gd name="T26" fmla="*/ 0 w 94"/>
                <a:gd name="T27" fmla="*/ 4 h 91"/>
                <a:gd name="T28" fmla="*/ 0 w 94"/>
                <a:gd name="T29" fmla="*/ 4 h 91"/>
                <a:gd name="T30" fmla="*/ 0 w 94"/>
                <a:gd name="T31" fmla="*/ 3 h 91"/>
                <a:gd name="T32" fmla="*/ 0 w 94"/>
                <a:gd name="T33" fmla="*/ 3 h 91"/>
                <a:gd name="T34" fmla="*/ 0 w 94"/>
                <a:gd name="T35" fmla="*/ 2 h 91"/>
                <a:gd name="T36" fmla="*/ 0 w 94"/>
                <a:gd name="T37" fmla="*/ 2 h 91"/>
                <a:gd name="T38" fmla="*/ 1 w 94"/>
                <a:gd name="T39" fmla="*/ 1 h 91"/>
                <a:gd name="T40" fmla="*/ 1 w 94"/>
                <a:gd name="T41" fmla="*/ 1 h 91"/>
                <a:gd name="T42" fmla="*/ 2 w 94"/>
                <a:gd name="T43" fmla="*/ 0 h 91"/>
                <a:gd name="T44" fmla="*/ 3 w 94"/>
                <a:gd name="T45" fmla="*/ 0 h 91"/>
                <a:gd name="T46" fmla="*/ 3 w 94"/>
                <a:gd name="T47" fmla="*/ 0 h 91"/>
                <a:gd name="T48" fmla="*/ 4 w 94"/>
                <a:gd name="T49" fmla="*/ 0 h 91"/>
                <a:gd name="T50" fmla="*/ 5 w 94"/>
                <a:gd name="T51" fmla="*/ 0 h 91"/>
                <a:gd name="T52" fmla="*/ 5 w 94"/>
                <a:gd name="T53" fmla="*/ 0 h 91"/>
                <a:gd name="T54" fmla="*/ 6 w 94"/>
                <a:gd name="T55" fmla="*/ 1 h 91"/>
                <a:gd name="T56" fmla="*/ 6 w 94"/>
                <a:gd name="T57" fmla="*/ 1 h 91"/>
                <a:gd name="T58" fmla="*/ 7 w 94"/>
                <a:gd name="T59" fmla="*/ 2 h 91"/>
                <a:gd name="T60" fmla="*/ 7 w 94"/>
                <a:gd name="T61" fmla="*/ 2 h 91"/>
                <a:gd name="T62" fmla="*/ 7 w 94"/>
                <a:gd name="T63" fmla="*/ 3 h 91"/>
                <a:gd name="T64" fmla="*/ 7 w 94"/>
                <a:gd name="T65" fmla="*/ 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5" name="Freeform 20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19 w 376"/>
                <a:gd name="T1" fmla="*/ 6 h 367"/>
                <a:gd name="T2" fmla="*/ 22 w 376"/>
                <a:gd name="T3" fmla="*/ 6 h 367"/>
                <a:gd name="T4" fmla="*/ 23 w 376"/>
                <a:gd name="T5" fmla="*/ 7 h 367"/>
                <a:gd name="T6" fmla="*/ 25 w 376"/>
                <a:gd name="T7" fmla="*/ 9 h 367"/>
                <a:gd name="T8" fmla="*/ 26 w 376"/>
                <a:gd name="T9" fmla="*/ 10 h 367"/>
                <a:gd name="T10" fmla="*/ 27 w 376"/>
                <a:gd name="T11" fmla="*/ 12 h 367"/>
                <a:gd name="T12" fmla="*/ 27 w 376"/>
                <a:gd name="T13" fmla="*/ 14 h 367"/>
                <a:gd name="T14" fmla="*/ 27 w 376"/>
                <a:gd name="T15" fmla="*/ 16 h 367"/>
                <a:gd name="T16" fmla="*/ 27 w 376"/>
                <a:gd name="T17" fmla="*/ 18 h 367"/>
                <a:gd name="T18" fmla="*/ 26 w 376"/>
                <a:gd name="T19" fmla="*/ 20 h 367"/>
                <a:gd name="T20" fmla="*/ 25 w 376"/>
                <a:gd name="T21" fmla="*/ 22 h 367"/>
                <a:gd name="T22" fmla="*/ 24 w 376"/>
                <a:gd name="T23" fmla="*/ 24 h 367"/>
                <a:gd name="T24" fmla="*/ 22 w 376"/>
                <a:gd name="T25" fmla="*/ 25 h 367"/>
                <a:gd name="T26" fmla="*/ 21 w 376"/>
                <a:gd name="T27" fmla="*/ 26 h 367"/>
                <a:gd name="T28" fmla="*/ 19 w 376"/>
                <a:gd name="T29" fmla="*/ 26 h 367"/>
                <a:gd name="T30" fmla="*/ 17 w 376"/>
                <a:gd name="T31" fmla="*/ 26 h 367"/>
                <a:gd name="T32" fmla="*/ 15 w 376"/>
                <a:gd name="T33" fmla="*/ 26 h 367"/>
                <a:gd name="T34" fmla="*/ 4 w 376"/>
                <a:gd name="T35" fmla="*/ 24 h 367"/>
                <a:gd name="T36" fmla="*/ 3 w 376"/>
                <a:gd name="T37" fmla="*/ 25 h 367"/>
                <a:gd name="T38" fmla="*/ 0 w 376"/>
                <a:gd name="T39" fmla="*/ 24 h 367"/>
                <a:gd name="T40" fmla="*/ 5 w 376"/>
                <a:gd name="T41" fmla="*/ 15 h 367"/>
                <a:gd name="T42" fmla="*/ 5 w 376"/>
                <a:gd name="T43" fmla="*/ 16 h 367"/>
                <a:gd name="T44" fmla="*/ 5 w 376"/>
                <a:gd name="T45" fmla="*/ 18 h 367"/>
                <a:gd name="T46" fmla="*/ 17 w 376"/>
                <a:gd name="T47" fmla="*/ 20 h 367"/>
                <a:gd name="T48" fmla="*/ 18 w 376"/>
                <a:gd name="T49" fmla="*/ 20 h 367"/>
                <a:gd name="T50" fmla="*/ 19 w 376"/>
                <a:gd name="T51" fmla="*/ 20 h 367"/>
                <a:gd name="T52" fmla="*/ 20 w 376"/>
                <a:gd name="T53" fmla="*/ 20 h 367"/>
                <a:gd name="T54" fmla="*/ 21 w 376"/>
                <a:gd name="T55" fmla="*/ 20 h 367"/>
                <a:gd name="T56" fmla="*/ 22 w 376"/>
                <a:gd name="T57" fmla="*/ 19 h 367"/>
                <a:gd name="T58" fmla="*/ 23 w 376"/>
                <a:gd name="T59" fmla="*/ 18 h 367"/>
                <a:gd name="T60" fmla="*/ 23 w 376"/>
                <a:gd name="T61" fmla="*/ 17 h 367"/>
                <a:gd name="T62" fmla="*/ 23 w 376"/>
                <a:gd name="T63" fmla="*/ 15 h 367"/>
                <a:gd name="T64" fmla="*/ 23 w 376"/>
                <a:gd name="T65" fmla="*/ 14 h 367"/>
                <a:gd name="T66" fmla="*/ 23 w 376"/>
                <a:gd name="T67" fmla="*/ 13 h 367"/>
                <a:gd name="T68" fmla="*/ 23 w 376"/>
                <a:gd name="T69" fmla="*/ 12 h 367"/>
                <a:gd name="T70" fmla="*/ 22 w 376"/>
                <a:gd name="T71" fmla="*/ 12 h 367"/>
                <a:gd name="T72" fmla="*/ 22 w 376"/>
                <a:gd name="T73" fmla="*/ 11 h 367"/>
                <a:gd name="T74" fmla="*/ 21 w 376"/>
                <a:gd name="T75" fmla="*/ 10 h 367"/>
                <a:gd name="T76" fmla="*/ 20 w 376"/>
                <a:gd name="T77" fmla="*/ 10 h 367"/>
                <a:gd name="T78" fmla="*/ 8 w 376"/>
                <a:gd name="T79" fmla="*/ 7 h 367"/>
                <a:gd name="T80" fmla="*/ 7 w 376"/>
                <a:gd name="T81" fmla="*/ 9 h 367"/>
                <a:gd name="T82" fmla="*/ 6 w 376"/>
                <a:gd name="T83" fmla="*/ 10 h 367"/>
                <a:gd name="T84" fmla="*/ 6 w 376"/>
                <a:gd name="T85" fmla="*/ 0 h 367"/>
                <a:gd name="T86" fmla="*/ 8 w 376"/>
                <a:gd name="T87" fmla="*/ 1 h 367"/>
                <a:gd name="T88" fmla="*/ 9 w 376"/>
                <a:gd name="T89" fmla="*/ 2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6" name="Freeform 21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14 w 450"/>
                <a:gd name="T1" fmla="*/ 4 h 476"/>
                <a:gd name="T2" fmla="*/ 32 w 450"/>
                <a:gd name="T3" fmla="*/ 13 h 476"/>
                <a:gd name="T4" fmla="*/ 30 w 450"/>
                <a:gd name="T5" fmla="*/ 17 h 476"/>
                <a:gd name="T6" fmla="*/ 9 w 450"/>
                <a:gd name="T7" fmla="*/ 20 h 476"/>
                <a:gd name="T8" fmla="*/ 21 w 450"/>
                <a:gd name="T9" fmla="*/ 26 h 476"/>
                <a:gd name="T10" fmla="*/ 22 w 450"/>
                <a:gd name="T11" fmla="*/ 25 h 476"/>
                <a:gd name="T12" fmla="*/ 22 w 450"/>
                <a:gd name="T13" fmla="*/ 25 h 476"/>
                <a:gd name="T14" fmla="*/ 23 w 450"/>
                <a:gd name="T15" fmla="*/ 24 h 476"/>
                <a:gd name="T16" fmla="*/ 24 w 450"/>
                <a:gd name="T17" fmla="*/ 24 h 476"/>
                <a:gd name="T18" fmla="*/ 26 w 450"/>
                <a:gd name="T19" fmla="*/ 25 h 476"/>
                <a:gd name="T20" fmla="*/ 21 w 450"/>
                <a:gd name="T21" fmla="*/ 34 h 476"/>
                <a:gd name="T22" fmla="*/ 19 w 450"/>
                <a:gd name="T23" fmla="*/ 33 h 476"/>
                <a:gd name="T24" fmla="*/ 19 w 450"/>
                <a:gd name="T25" fmla="*/ 32 h 476"/>
                <a:gd name="T26" fmla="*/ 19 w 450"/>
                <a:gd name="T27" fmla="*/ 31 h 476"/>
                <a:gd name="T28" fmla="*/ 19 w 450"/>
                <a:gd name="T29" fmla="*/ 30 h 476"/>
                <a:gd name="T30" fmla="*/ 19 w 450"/>
                <a:gd name="T31" fmla="*/ 30 h 476"/>
                <a:gd name="T32" fmla="*/ 5 w 450"/>
                <a:gd name="T33" fmla="*/ 22 h 476"/>
                <a:gd name="T34" fmla="*/ 4 w 450"/>
                <a:gd name="T35" fmla="*/ 23 h 476"/>
                <a:gd name="T36" fmla="*/ 3 w 450"/>
                <a:gd name="T37" fmla="*/ 23 h 476"/>
                <a:gd name="T38" fmla="*/ 3 w 450"/>
                <a:gd name="T39" fmla="*/ 24 h 476"/>
                <a:gd name="T40" fmla="*/ 2 w 450"/>
                <a:gd name="T41" fmla="*/ 24 h 476"/>
                <a:gd name="T42" fmla="*/ 0 w 450"/>
                <a:gd name="T43" fmla="*/ 23 h 476"/>
                <a:gd name="T44" fmla="*/ 4 w 450"/>
                <a:gd name="T45" fmla="*/ 15 h 476"/>
                <a:gd name="T46" fmla="*/ 23 w 450"/>
                <a:gd name="T47" fmla="*/ 12 h 476"/>
                <a:gd name="T48" fmla="*/ 12 w 450"/>
                <a:gd name="T49" fmla="*/ 7 h 476"/>
                <a:gd name="T50" fmla="*/ 12 w 450"/>
                <a:gd name="T51" fmla="*/ 8 h 476"/>
                <a:gd name="T52" fmla="*/ 11 w 450"/>
                <a:gd name="T53" fmla="*/ 8 h 476"/>
                <a:gd name="T54" fmla="*/ 10 w 450"/>
                <a:gd name="T55" fmla="*/ 9 h 476"/>
                <a:gd name="T56" fmla="*/ 10 w 450"/>
                <a:gd name="T57" fmla="*/ 9 h 476"/>
                <a:gd name="T58" fmla="*/ 8 w 450"/>
                <a:gd name="T59" fmla="*/ 8 h 476"/>
                <a:gd name="T60" fmla="*/ 12 w 450"/>
                <a:gd name="T61" fmla="*/ 0 h 476"/>
                <a:gd name="T62" fmla="*/ 14 w 450"/>
                <a:gd name="T63" fmla="*/ 1 h 476"/>
                <a:gd name="T64" fmla="*/ 14 w 450"/>
                <a:gd name="T65" fmla="*/ 2 h 476"/>
                <a:gd name="T66" fmla="*/ 14 w 450"/>
                <a:gd name="T67" fmla="*/ 2 h 476"/>
                <a:gd name="T68" fmla="*/ 14 w 450"/>
                <a:gd name="T69" fmla="*/ 3 h 476"/>
                <a:gd name="T70" fmla="*/ 14 w 450"/>
                <a:gd name="T71" fmla="*/ 4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7" name="Freeform 22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18 w 361"/>
                <a:gd name="T1" fmla="*/ 25 h 350"/>
                <a:gd name="T2" fmla="*/ 16 w 361"/>
                <a:gd name="T3" fmla="*/ 24 h 350"/>
                <a:gd name="T4" fmla="*/ 16 w 361"/>
                <a:gd name="T5" fmla="*/ 23 h 350"/>
                <a:gd name="T6" fmla="*/ 17 w 361"/>
                <a:gd name="T7" fmla="*/ 22 h 350"/>
                <a:gd name="T8" fmla="*/ 17 w 361"/>
                <a:gd name="T9" fmla="*/ 21 h 350"/>
                <a:gd name="T10" fmla="*/ 17 w 361"/>
                <a:gd name="T11" fmla="*/ 20 h 350"/>
                <a:gd name="T12" fmla="*/ 5 w 361"/>
                <a:gd name="T13" fmla="*/ 9 h 350"/>
                <a:gd name="T14" fmla="*/ 4 w 361"/>
                <a:gd name="T15" fmla="*/ 9 h 350"/>
                <a:gd name="T16" fmla="*/ 3 w 361"/>
                <a:gd name="T17" fmla="*/ 10 h 350"/>
                <a:gd name="T18" fmla="*/ 3 w 361"/>
                <a:gd name="T19" fmla="*/ 10 h 350"/>
                <a:gd name="T20" fmla="*/ 2 w 361"/>
                <a:gd name="T21" fmla="*/ 10 h 350"/>
                <a:gd name="T22" fmla="*/ 0 w 361"/>
                <a:gd name="T23" fmla="*/ 9 h 350"/>
                <a:gd name="T24" fmla="*/ 8 w 361"/>
                <a:gd name="T25" fmla="*/ 0 h 350"/>
                <a:gd name="T26" fmla="*/ 10 w 361"/>
                <a:gd name="T27" fmla="*/ 1 h 350"/>
                <a:gd name="T28" fmla="*/ 10 w 361"/>
                <a:gd name="T29" fmla="*/ 2 h 350"/>
                <a:gd name="T30" fmla="*/ 9 w 361"/>
                <a:gd name="T31" fmla="*/ 3 h 350"/>
                <a:gd name="T32" fmla="*/ 9 w 361"/>
                <a:gd name="T33" fmla="*/ 4 h 350"/>
                <a:gd name="T34" fmla="*/ 9 w 361"/>
                <a:gd name="T35" fmla="*/ 5 h 350"/>
                <a:gd name="T36" fmla="*/ 21 w 361"/>
                <a:gd name="T37" fmla="*/ 16 h 350"/>
                <a:gd name="T38" fmla="*/ 22 w 361"/>
                <a:gd name="T39" fmla="*/ 16 h 350"/>
                <a:gd name="T40" fmla="*/ 23 w 361"/>
                <a:gd name="T41" fmla="*/ 15 h 350"/>
                <a:gd name="T42" fmla="*/ 23 w 361"/>
                <a:gd name="T43" fmla="*/ 15 h 350"/>
                <a:gd name="T44" fmla="*/ 24 w 361"/>
                <a:gd name="T45" fmla="*/ 15 h 350"/>
                <a:gd name="T46" fmla="*/ 26 w 361"/>
                <a:gd name="T47" fmla="*/ 16 h 350"/>
                <a:gd name="T48" fmla="*/ 18 w 361"/>
                <a:gd name="T49" fmla="*/ 25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8" name="Freeform 23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21 w 353"/>
                <a:gd name="T1" fmla="*/ 4 h 395"/>
                <a:gd name="T2" fmla="*/ 25 w 353"/>
                <a:gd name="T3" fmla="*/ 25 h 395"/>
                <a:gd name="T4" fmla="*/ 21 w 353"/>
                <a:gd name="T5" fmla="*/ 28 h 395"/>
                <a:gd name="T6" fmla="*/ 3 w 353"/>
                <a:gd name="T7" fmla="*/ 15 h 395"/>
                <a:gd name="T8" fmla="*/ 3 w 353"/>
                <a:gd name="T9" fmla="*/ 15 h 395"/>
                <a:gd name="T10" fmla="*/ 2 w 353"/>
                <a:gd name="T11" fmla="*/ 15 h 395"/>
                <a:gd name="T12" fmla="*/ 2 w 353"/>
                <a:gd name="T13" fmla="*/ 15 h 395"/>
                <a:gd name="T14" fmla="*/ 1 w 353"/>
                <a:gd name="T15" fmla="*/ 15 h 395"/>
                <a:gd name="T16" fmla="*/ 0 w 353"/>
                <a:gd name="T17" fmla="*/ 13 h 395"/>
                <a:gd name="T18" fmla="*/ 9 w 353"/>
                <a:gd name="T19" fmla="*/ 7 h 395"/>
                <a:gd name="T20" fmla="*/ 10 w 353"/>
                <a:gd name="T21" fmla="*/ 9 h 395"/>
                <a:gd name="T22" fmla="*/ 10 w 353"/>
                <a:gd name="T23" fmla="*/ 10 h 395"/>
                <a:gd name="T24" fmla="*/ 9 w 353"/>
                <a:gd name="T25" fmla="*/ 10 h 395"/>
                <a:gd name="T26" fmla="*/ 9 w 353"/>
                <a:gd name="T27" fmla="*/ 11 h 395"/>
                <a:gd name="T28" fmla="*/ 9 w 353"/>
                <a:gd name="T29" fmla="*/ 12 h 395"/>
                <a:gd name="T30" fmla="*/ 21 w 353"/>
                <a:gd name="T31" fmla="*/ 21 h 395"/>
                <a:gd name="T32" fmla="*/ 21 w 353"/>
                <a:gd name="T33" fmla="*/ 21 h 395"/>
                <a:gd name="T34" fmla="*/ 17 w 353"/>
                <a:gd name="T35" fmla="*/ 6 h 395"/>
                <a:gd name="T36" fmla="*/ 17 w 353"/>
                <a:gd name="T37" fmla="*/ 6 h 395"/>
                <a:gd name="T38" fmla="*/ 16 w 353"/>
                <a:gd name="T39" fmla="*/ 6 h 395"/>
                <a:gd name="T40" fmla="*/ 15 w 353"/>
                <a:gd name="T41" fmla="*/ 6 h 395"/>
                <a:gd name="T42" fmla="*/ 14 w 353"/>
                <a:gd name="T43" fmla="*/ 6 h 395"/>
                <a:gd name="T44" fmla="*/ 13 w 353"/>
                <a:gd name="T45" fmla="*/ 5 h 395"/>
                <a:gd name="T46" fmla="*/ 21 w 353"/>
                <a:gd name="T47" fmla="*/ 0 h 395"/>
                <a:gd name="T48" fmla="*/ 22 w 353"/>
                <a:gd name="T49" fmla="*/ 2 h 395"/>
                <a:gd name="T50" fmla="*/ 22 w 353"/>
                <a:gd name="T51" fmla="*/ 2 h 395"/>
                <a:gd name="T52" fmla="*/ 22 w 353"/>
                <a:gd name="T53" fmla="*/ 3 h 395"/>
                <a:gd name="T54" fmla="*/ 21 w 353"/>
                <a:gd name="T55" fmla="*/ 3 h 395"/>
                <a:gd name="T56" fmla="*/ 21 w 353"/>
                <a:gd name="T57" fmla="*/ 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9" name="Freeform 24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7 w 335"/>
                <a:gd name="T1" fmla="*/ 28 h 390"/>
                <a:gd name="T2" fmla="*/ 6 w 335"/>
                <a:gd name="T3" fmla="*/ 26 h 390"/>
                <a:gd name="T4" fmla="*/ 6 w 335"/>
                <a:gd name="T5" fmla="*/ 25 h 390"/>
                <a:gd name="T6" fmla="*/ 7 w 335"/>
                <a:gd name="T7" fmla="*/ 25 h 390"/>
                <a:gd name="T8" fmla="*/ 8 w 335"/>
                <a:gd name="T9" fmla="*/ 24 h 390"/>
                <a:gd name="T10" fmla="*/ 9 w 335"/>
                <a:gd name="T11" fmla="*/ 24 h 390"/>
                <a:gd name="T12" fmla="*/ 4 w 335"/>
                <a:gd name="T13" fmla="*/ 8 h 390"/>
                <a:gd name="T14" fmla="*/ 3 w 335"/>
                <a:gd name="T15" fmla="*/ 8 h 390"/>
                <a:gd name="T16" fmla="*/ 2 w 335"/>
                <a:gd name="T17" fmla="*/ 7 h 390"/>
                <a:gd name="T18" fmla="*/ 1 w 335"/>
                <a:gd name="T19" fmla="*/ 7 h 390"/>
                <a:gd name="T20" fmla="*/ 1 w 335"/>
                <a:gd name="T21" fmla="*/ 7 h 390"/>
                <a:gd name="T22" fmla="*/ 0 w 335"/>
                <a:gd name="T23" fmla="*/ 5 h 390"/>
                <a:gd name="T24" fmla="*/ 17 w 335"/>
                <a:gd name="T25" fmla="*/ 0 h 390"/>
                <a:gd name="T26" fmla="*/ 19 w 335"/>
                <a:gd name="T27" fmla="*/ 6 h 390"/>
                <a:gd name="T28" fmla="*/ 16 w 335"/>
                <a:gd name="T29" fmla="*/ 7 h 390"/>
                <a:gd name="T30" fmla="*/ 16 w 335"/>
                <a:gd name="T31" fmla="*/ 6 h 390"/>
                <a:gd name="T32" fmla="*/ 15 w 335"/>
                <a:gd name="T33" fmla="*/ 5 h 390"/>
                <a:gd name="T34" fmla="*/ 15 w 335"/>
                <a:gd name="T35" fmla="*/ 5 h 390"/>
                <a:gd name="T36" fmla="*/ 14 w 335"/>
                <a:gd name="T37" fmla="*/ 4 h 390"/>
                <a:gd name="T38" fmla="*/ 9 w 335"/>
                <a:gd name="T39" fmla="*/ 6 h 390"/>
                <a:gd name="T40" fmla="*/ 11 w 335"/>
                <a:gd name="T41" fmla="*/ 12 h 390"/>
                <a:gd name="T42" fmla="*/ 15 w 335"/>
                <a:gd name="T43" fmla="*/ 11 h 390"/>
                <a:gd name="T44" fmla="*/ 15 w 335"/>
                <a:gd name="T45" fmla="*/ 11 h 390"/>
                <a:gd name="T46" fmla="*/ 16 w 335"/>
                <a:gd name="T47" fmla="*/ 10 h 390"/>
                <a:gd name="T48" fmla="*/ 16 w 335"/>
                <a:gd name="T49" fmla="*/ 9 h 390"/>
                <a:gd name="T50" fmla="*/ 16 w 335"/>
                <a:gd name="T51" fmla="*/ 9 h 390"/>
                <a:gd name="T52" fmla="*/ 18 w 335"/>
                <a:gd name="T53" fmla="*/ 8 h 390"/>
                <a:gd name="T54" fmla="*/ 20 w 335"/>
                <a:gd name="T55" fmla="*/ 15 h 390"/>
                <a:gd name="T56" fmla="*/ 18 w 335"/>
                <a:gd name="T57" fmla="*/ 16 h 390"/>
                <a:gd name="T58" fmla="*/ 17 w 335"/>
                <a:gd name="T59" fmla="*/ 15 h 390"/>
                <a:gd name="T60" fmla="*/ 16 w 335"/>
                <a:gd name="T61" fmla="*/ 14 h 390"/>
                <a:gd name="T62" fmla="*/ 12 w 335"/>
                <a:gd name="T63" fmla="*/ 15 h 390"/>
                <a:gd name="T64" fmla="*/ 14 w 335"/>
                <a:gd name="T65" fmla="*/ 22 h 390"/>
                <a:gd name="T66" fmla="*/ 19 w 335"/>
                <a:gd name="T67" fmla="*/ 21 h 390"/>
                <a:gd name="T68" fmla="*/ 19 w 335"/>
                <a:gd name="T69" fmla="*/ 20 h 390"/>
                <a:gd name="T70" fmla="*/ 19 w 335"/>
                <a:gd name="T71" fmla="*/ 19 h 390"/>
                <a:gd name="T72" fmla="*/ 19 w 335"/>
                <a:gd name="T73" fmla="*/ 19 h 390"/>
                <a:gd name="T74" fmla="*/ 20 w 335"/>
                <a:gd name="T75" fmla="*/ 18 h 390"/>
                <a:gd name="T76" fmla="*/ 22 w 335"/>
                <a:gd name="T77" fmla="*/ 17 h 390"/>
                <a:gd name="T78" fmla="*/ 24 w 335"/>
                <a:gd name="T79" fmla="*/ 23 h 390"/>
                <a:gd name="T80" fmla="*/ 7 w 335"/>
                <a:gd name="T81" fmla="*/ 28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0" name="Freeform 25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9 w 341"/>
                <a:gd name="T1" fmla="*/ 4 h 350"/>
                <a:gd name="T2" fmla="*/ 11 w 341"/>
                <a:gd name="T3" fmla="*/ 4 h 350"/>
                <a:gd name="T4" fmla="*/ 13 w 341"/>
                <a:gd name="T5" fmla="*/ 4 h 350"/>
                <a:gd name="T6" fmla="*/ 14 w 341"/>
                <a:gd name="T7" fmla="*/ 5 h 350"/>
                <a:gd name="T8" fmla="*/ 15 w 341"/>
                <a:gd name="T9" fmla="*/ 5 h 350"/>
                <a:gd name="T10" fmla="*/ 15 w 341"/>
                <a:gd name="T11" fmla="*/ 7 h 350"/>
                <a:gd name="T12" fmla="*/ 15 w 341"/>
                <a:gd name="T13" fmla="*/ 8 h 350"/>
                <a:gd name="T14" fmla="*/ 15 w 341"/>
                <a:gd name="T15" fmla="*/ 9 h 350"/>
                <a:gd name="T16" fmla="*/ 14 w 341"/>
                <a:gd name="T17" fmla="*/ 10 h 350"/>
                <a:gd name="T18" fmla="*/ 13 w 341"/>
                <a:gd name="T19" fmla="*/ 11 h 350"/>
                <a:gd name="T20" fmla="*/ 11 w 341"/>
                <a:gd name="T21" fmla="*/ 11 h 350"/>
                <a:gd name="T22" fmla="*/ 23 w 341"/>
                <a:gd name="T23" fmla="*/ 21 h 350"/>
                <a:gd name="T24" fmla="*/ 23 w 341"/>
                <a:gd name="T25" fmla="*/ 20 h 350"/>
                <a:gd name="T26" fmla="*/ 21 w 341"/>
                <a:gd name="T27" fmla="*/ 19 h 350"/>
                <a:gd name="T28" fmla="*/ 20 w 341"/>
                <a:gd name="T29" fmla="*/ 17 h 350"/>
                <a:gd name="T30" fmla="*/ 19 w 341"/>
                <a:gd name="T31" fmla="*/ 14 h 350"/>
                <a:gd name="T32" fmla="*/ 18 w 341"/>
                <a:gd name="T33" fmla="*/ 13 h 350"/>
                <a:gd name="T34" fmla="*/ 17 w 341"/>
                <a:gd name="T35" fmla="*/ 12 h 350"/>
                <a:gd name="T36" fmla="*/ 17 w 341"/>
                <a:gd name="T37" fmla="*/ 12 h 350"/>
                <a:gd name="T38" fmla="*/ 19 w 341"/>
                <a:gd name="T39" fmla="*/ 11 h 350"/>
                <a:gd name="T40" fmla="*/ 20 w 341"/>
                <a:gd name="T41" fmla="*/ 10 h 350"/>
                <a:gd name="T42" fmla="*/ 20 w 341"/>
                <a:gd name="T43" fmla="*/ 8 h 350"/>
                <a:gd name="T44" fmla="*/ 21 w 341"/>
                <a:gd name="T45" fmla="*/ 7 h 350"/>
                <a:gd name="T46" fmla="*/ 21 w 341"/>
                <a:gd name="T47" fmla="*/ 5 h 350"/>
                <a:gd name="T48" fmla="*/ 20 w 341"/>
                <a:gd name="T49" fmla="*/ 3 h 350"/>
                <a:gd name="T50" fmla="*/ 19 w 341"/>
                <a:gd name="T51" fmla="*/ 1 h 350"/>
                <a:gd name="T52" fmla="*/ 17 w 341"/>
                <a:gd name="T53" fmla="*/ 0 h 350"/>
                <a:gd name="T54" fmla="*/ 14 w 341"/>
                <a:gd name="T55" fmla="*/ 0 h 350"/>
                <a:gd name="T56" fmla="*/ 11 w 341"/>
                <a:gd name="T57" fmla="*/ 0 h 350"/>
                <a:gd name="T58" fmla="*/ 4 w 341"/>
                <a:gd name="T59" fmla="*/ 1 h 350"/>
                <a:gd name="T60" fmla="*/ 0 w 341"/>
                <a:gd name="T61" fmla="*/ 3 h 350"/>
                <a:gd name="T62" fmla="*/ 3 w 341"/>
                <a:gd name="T63" fmla="*/ 4 h 350"/>
                <a:gd name="T64" fmla="*/ 4 w 341"/>
                <a:gd name="T65" fmla="*/ 21 h 350"/>
                <a:gd name="T66" fmla="*/ 2 w 341"/>
                <a:gd name="T67" fmla="*/ 23 h 350"/>
                <a:gd name="T68" fmla="*/ 13 w 341"/>
                <a:gd name="T69" fmla="*/ 22 h 350"/>
                <a:gd name="T70" fmla="*/ 11 w 341"/>
                <a:gd name="T71" fmla="*/ 21 h 350"/>
                <a:gd name="T72" fmla="*/ 11 w 341"/>
                <a:gd name="T73" fmla="*/ 14 h 350"/>
                <a:gd name="T74" fmla="*/ 12 w 341"/>
                <a:gd name="T75" fmla="*/ 14 h 350"/>
                <a:gd name="T76" fmla="*/ 14 w 341"/>
                <a:gd name="T77" fmla="*/ 16 h 350"/>
                <a:gd name="T78" fmla="*/ 15 w 341"/>
                <a:gd name="T79" fmla="*/ 18 h 350"/>
                <a:gd name="T80" fmla="*/ 16 w 341"/>
                <a:gd name="T81" fmla="*/ 21 h 350"/>
                <a:gd name="T82" fmla="*/ 18 w 341"/>
                <a:gd name="T83" fmla="*/ 23 h 350"/>
                <a:gd name="T84" fmla="*/ 19 w 341"/>
                <a:gd name="T85" fmla="*/ 23 h 350"/>
                <a:gd name="T86" fmla="*/ 20 w 341"/>
                <a:gd name="T87" fmla="*/ 24 h 350"/>
                <a:gd name="T88" fmla="*/ 22 w 341"/>
                <a:gd name="T89" fmla="*/ 23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1" name="Freeform 26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5 w 243"/>
                <a:gd name="T1" fmla="*/ 25 h 344"/>
                <a:gd name="T2" fmla="*/ 1 w 243"/>
                <a:gd name="T3" fmla="*/ 24 h 344"/>
                <a:gd name="T4" fmla="*/ 0 w 243"/>
                <a:gd name="T5" fmla="*/ 17 h 344"/>
                <a:gd name="T6" fmla="*/ 3 w 243"/>
                <a:gd name="T7" fmla="*/ 18 h 344"/>
                <a:gd name="T8" fmla="*/ 4 w 243"/>
                <a:gd name="T9" fmla="*/ 20 h 344"/>
                <a:gd name="T10" fmla="*/ 5 w 243"/>
                <a:gd name="T11" fmla="*/ 21 h 344"/>
                <a:gd name="T12" fmla="*/ 7 w 243"/>
                <a:gd name="T13" fmla="*/ 21 h 344"/>
                <a:gd name="T14" fmla="*/ 8 w 243"/>
                <a:gd name="T15" fmla="*/ 21 h 344"/>
                <a:gd name="T16" fmla="*/ 9 w 243"/>
                <a:gd name="T17" fmla="*/ 21 h 344"/>
                <a:gd name="T18" fmla="*/ 10 w 243"/>
                <a:gd name="T19" fmla="*/ 20 h 344"/>
                <a:gd name="T20" fmla="*/ 11 w 243"/>
                <a:gd name="T21" fmla="*/ 20 h 344"/>
                <a:gd name="T22" fmla="*/ 11 w 243"/>
                <a:gd name="T23" fmla="*/ 19 h 344"/>
                <a:gd name="T24" fmla="*/ 11 w 243"/>
                <a:gd name="T25" fmla="*/ 18 h 344"/>
                <a:gd name="T26" fmla="*/ 11 w 243"/>
                <a:gd name="T27" fmla="*/ 17 h 344"/>
                <a:gd name="T28" fmla="*/ 10 w 243"/>
                <a:gd name="T29" fmla="*/ 17 h 344"/>
                <a:gd name="T30" fmla="*/ 10 w 243"/>
                <a:gd name="T31" fmla="*/ 16 h 344"/>
                <a:gd name="T32" fmla="*/ 9 w 243"/>
                <a:gd name="T33" fmla="*/ 15 h 344"/>
                <a:gd name="T34" fmla="*/ 7 w 243"/>
                <a:gd name="T35" fmla="*/ 14 h 344"/>
                <a:gd name="T36" fmla="*/ 5 w 243"/>
                <a:gd name="T37" fmla="*/ 14 h 344"/>
                <a:gd name="T38" fmla="*/ 3 w 243"/>
                <a:gd name="T39" fmla="*/ 12 h 344"/>
                <a:gd name="T40" fmla="*/ 1 w 243"/>
                <a:gd name="T41" fmla="*/ 11 h 344"/>
                <a:gd name="T42" fmla="*/ 1 w 243"/>
                <a:gd name="T43" fmla="*/ 10 h 344"/>
                <a:gd name="T44" fmla="*/ 0 w 243"/>
                <a:gd name="T45" fmla="*/ 9 h 344"/>
                <a:gd name="T46" fmla="*/ 0 w 243"/>
                <a:gd name="T47" fmla="*/ 8 h 344"/>
                <a:gd name="T48" fmla="*/ 0 w 243"/>
                <a:gd name="T49" fmla="*/ 6 h 344"/>
                <a:gd name="T50" fmla="*/ 1 w 243"/>
                <a:gd name="T51" fmla="*/ 5 h 344"/>
                <a:gd name="T52" fmla="*/ 1 w 243"/>
                <a:gd name="T53" fmla="*/ 3 h 344"/>
                <a:gd name="T54" fmla="*/ 2 w 243"/>
                <a:gd name="T55" fmla="*/ 2 h 344"/>
                <a:gd name="T56" fmla="*/ 4 w 243"/>
                <a:gd name="T57" fmla="*/ 1 h 344"/>
                <a:gd name="T58" fmla="*/ 5 w 243"/>
                <a:gd name="T59" fmla="*/ 1 h 344"/>
                <a:gd name="T60" fmla="*/ 7 w 243"/>
                <a:gd name="T61" fmla="*/ 0 h 344"/>
                <a:gd name="T62" fmla="*/ 9 w 243"/>
                <a:gd name="T63" fmla="*/ 0 h 344"/>
                <a:gd name="T64" fmla="*/ 12 w 243"/>
                <a:gd name="T65" fmla="*/ 0 h 344"/>
                <a:gd name="T66" fmla="*/ 15 w 243"/>
                <a:gd name="T67" fmla="*/ 1 h 344"/>
                <a:gd name="T68" fmla="*/ 16 w 243"/>
                <a:gd name="T69" fmla="*/ 8 h 344"/>
                <a:gd name="T70" fmla="*/ 13 w 243"/>
                <a:gd name="T71" fmla="*/ 7 h 344"/>
                <a:gd name="T72" fmla="*/ 12 w 243"/>
                <a:gd name="T73" fmla="*/ 5 h 344"/>
                <a:gd name="T74" fmla="*/ 11 w 243"/>
                <a:gd name="T75" fmla="*/ 4 h 344"/>
                <a:gd name="T76" fmla="*/ 10 w 243"/>
                <a:gd name="T77" fmla="*/ 3 h 344"/>
                <a:gd name="T78" fmla="*/ 9 w 243"/>
                <a:gd name="T79" fmla="*/ 3 h 344"/>
                <a:gd name="T80" fmla="*/ 7 w 243"/>
                <a:gd name="T81" fmla="*/ 4 h 344"/>
                <a:gd name="T82" fmla="*/ 6 w 243"/>
                <a:gd name="T83" fmla="*/ 4 h 344"/>
                <a:gd name="T84" fmla="*/ 6 w 243"/>
                <a:gd name="T85" fmla="*/ 5 h 344"/>
                <a:gd name="T86" fmla="*/ 6 w 243"/>
                <a:gd name="T87" fmla="*/ 6 h 344"/>
                <a:gd name="T88" fmla="*/ 6 w 243"/>
                <a:gd name="T89" fmla="*/ 7 h 344"/>
                <a:gd name="T90" fmla="*/ 7 w 243"/>
                <a:gd name="T91" fmla="*/ 8 h 344"/>
                <a:gd name="T92" fmla="*/ 7 w 243"/>
                <a:gd name="T93" fmla="*/ 8 h 344"/>
                <a:gd name="T94" fmla="*/ 9 w 243"/>
                <a:gd name="T95" fmla="*/ 10 h 344"/>
                <a:gd name="T96" fmla="*/ 13 w 243"/>
                <a:gd name="T97" fmla="*/ 11 h 344"/>
                <a:gd name="T98" fmla="*/ 15 w 243"/>
                <a:gd name="T99" fmla="*/ 12 h 344"/>
                <a:gd name="T100" fmla="*/ 16 w 243"/>
                <a:gd name="T101" fmla="*/ 14 h 344"/>
                <a:gd name="T102" fmla="*/ 16 w 243"/>
                <a:gd name="T103" fmla="*/ 14 h 344"/>
                <a:gd name="T104" fmla="*/ 17 w 243"/>
                <a:gd name="T105" fmla="*/ 16 h 344"/>
                <a:gd name="T106" fmla="*/ 17 w 243"/>
                <a:gd name="T107" fmla="*/ 17 h 344"/>
                <a:gd name="T108" fmla="*/ 17 w 243"/>
                <a:gd name="T109" fmla="*/ 18 h 344"/>
                <a:gd name="T110" fmla="*/ 17 w 243"/>
                <a:gd name="T111" fmla="*/ 20 h 344"/>
                <a:gd name="T112" fmla="*/ 16 w 243"/>
                <a:gd name="T113" fmla="*/ 21 h 344"/>
                <a:gd name="T114" fmla="*/ 15 w 243"/>
                <a:gd name="T115" fmla="*/ 23 h 344"/>
                <a:gd name="T116" fmla="*/ 13 w 243"/>
                <a:gd name="T117" fmla="*/ 23 h 344"/>
                <a:gd name="T118" fmla="*/ 12 w 243"/>
                <a:gd name="T119" fmla="*/ 24 h 344"/>
                <a:gd name="T120" fmla="*/ 10 w 243"/>
                <a:gd name="T121" fmla="*/ 25 h 344"/>
                <a:gd name="T122" fmla="*/ 7 w 243"/>
                <a:gd name="T123" fmla="*/ 2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2" name="Freeform 27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23 h 359"/>
                <a:gd name="T2" fmla="*/ 0 w 226"/>
                <a:gd name="T3" fmla="*/ 21 h 359"/>
                <a:gd name="T4" fmla="*/ 1 w 226"/>
                <a:gd name="T5" fmla="*/ 20 h 359"/>
                <a:gd name="T6" fmla="*/ 2 w 226"/>
                <a:gd name="T7" fmla="*/ 20 h 359"/>
                <a:gd name="T8" fmla="*/ 3 w 226"/>
                <a:gd name="T9" fmla="*/ 20 h 359"/>
                <a:gd name="T10" fmla="*/ 4 w 226"/>
                <a:gd name="T11" fmla="*/ 20 h 359"/>
                <a:gd name="T12" fmla="*/ 7 w 226"/>
                <a:gd name="T13" fmla="*/ 4 h 359"/>
                <a:gd name="T14" fmla="*/ 6 w 226"/>
                <a:gd name="T15" fmla="*/ 4 h 359"/>
                <a:gd name="T16" fmla="*/ 6 w 226"/>
                <a:gd name="T17" fmla="*/ 3 h 359"/>
                <a:gd name="T18" fmla="*/ 5 w 226"/>
                <a:gd name="T19" fmla="*/ 3 h 359"/>
                <a:gd name="T20" fmla="*/ 4 w 226"/>
                <a:gd name="T21" fmla="*/ 2 h 359"/>
                <a:gd name="T22" fmla="*/ 5 w 226"/>
                <a:gd name="T23" fmla="*/ 0 h 359"/>
                <a:gd name="T24" fmla="*/ 17 w 226"/>
                <a:gd name="T25" fmla="*/ 2 h 359"/>
                <a:gd name="T26" fmla="*/ 17 w 226"/>
                <a:gd name="T27" fmla="*/ 4 h 359"/>
                <a:gd name="T28" fmla="*/ 16 w 226"/>
                <a:gd name="T29" fmla="*/ 4 h 359"/>
                <a:gd name="T30" fmla="*/ 15 w 226"/>
                <a:gd name="T31" fmla="*/ 5 h 359"/>
                <a:gd name="T32" fmla="*/ 14 w 226"/>
                <a:gd name="T33" fmla="*/ 5 h 359"/>
                <a:gd name="T34" fmla="*/ 13 w 226"/>
                <a:gd name="T35" fmla="*/ 5 h 359"/>
                <a:gd name="T36" fmla="*/ 10 w 226"/>
                <a:gd name="T37" fmla="*/ 21 h 359"/>
                <a:gd name="T38" fmla="*/ 11 w 226"/>
                <a:gd name="T39" fmla="*/ 21 h 359"/>
                <a:gd name="T40" fmla="*/ 12 w 226"/>
                <a:gd name="T41" fmla="*/ 22 h 359"/>
                <a:gd name="T42" fmla="*/ 12 w 226"/>
                <a:gd name="T43" fmla="*/ 22 h 359"/>
                <a:gd name="T44" fmla="*/ 13 w 226"/>
                <a:gd name="T45" fmla="*/ 23 h 359"/>
                <a:gd name="T46" fmla="*/ 13 w 226"/>
                <a:gd name="T47" fmla="*/ 25 h 359"/>
                <a:gd name="T48" fmla="*/ 0 w 226"/>
                <a:gd name="T49" fmla="*/ 23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3" name="Freeform 28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20 w 345"/>
                <a:gd name="T1" fmla="*/ 14 h 398"/>
                <a:gd name="T2" fmla="*/ 20 w 345"/>
                <a:gd name="T3" fmla="*/ 13 h 398"/>
                <a:gd name="T4" fmla="*/ 20 w 345"/>
                <a:gd name="T5" fmla="*/ 12 h 398"/>
                <a:gd name="T6" fmla="*/ 20 w 345"/>
                <a:gd name="T7" fmla="*/ 11 h 398"/>
                <a:gd name="T8" fmla="*/ 20 w 345"/>
                <a:gd name="T9" fmla="*/ 10 h 398"/>
                <a:gd name="T10" fmla="*/ 16 w 345"/>
                <a:gd name="T11" fmla="*/ 8 h 398"/>
                <a:gd name="T12" fmla="*/ 10 w 345"/>
                <a:gd name="T13" fmla="*/ 24 h 398"/>
                <a:gd name="T14" fmla="*/ 10 w 345"/>
                <a:gd name="T15" fmla="*/ 25 h 398"/>
                <a:gd name="T16" fmla="*/ 11 w 345"/>
                <a:gd name="T17" fmla="*/ 26 h 398"/>
                <a:gd name="T18" fmla="*/ 12 w 345"/>
                <a:gd name="T19" fmla="*/ 26 h 398"/>
                <a:gd name="T20" fmla="*/ 12 w 345"/>
                <a:gd name="T21" fmla="*/ 27 h 398"/>
                <a:gd name="T22" fmla="*/ 11 w 345"/>
                <a:gd name="T23" fmla="*/ 29 h 398"/>
                <a:gd name="T24" fmla="*/ 0 w 345"/>
                <a:gd name="T25" fmla="*/ 24 h 398"/>
                <a:gd name="T26" fmla="*/ 1 w 345"/>
                <a:gd name="T27" fmla="*/ 22 h 398"/>
                <a:gd name="T28" fmla="*/ 2 w 345"/>
                <a:gd name="T29" fmla="*/ 22 h 398"/>
                <a:gd name="T30" fmla="*/ 3 w 345"/>
                <a:gd name="T31" fmla="*/ 22 h 398"/>
                <a:gd name="T32" fmla="*/ 4 w 345"/>
                <a:gd name="T33" fmla="*/ 22 h 398"/>
                <a:gd name="T34" fmla="*/ 4 w 345"/>
                <a:gd name="T35" fmla="*/ 22 h 398"/>
                <a:gd name="T36" fmla="*/ 11 w 345"/>
                <a:gd name="T37" fmla="*/ 6 h 398"/>
                <a:gd name="T38" fmla="*/ 7 w 345"/>
                <a:gd name="T39" fmla="*/ 5 h 398"/>
                <a:gd name="T40" fmla="*/ 6 w 345"/>
                <a:gd name="T41" fmla="*/ 5 h 398"/>
                <a:gd name="T42" fmla="*/ 6 w 345"/>
                <a:gd name="T43" fmla="*/ 6 h 398"/>
                <a:gd name="T44" fmla="*/ 5 w 345"/>
                <a:gd name="T45" fmla="*/ 7 h 398"/>
                <a:gd name="T46" fmla="*/ 4 w 345"/>
                <a:gd name="T47" fmla="*/ 8 h 398"/>
                <a:gd name="T48" fmla="*/ 2 w 345"/>
                <a:gd name="T49" fmla="*/ 7 h 398"/>
                <a:gd name="T50" fmla="*/ 4 w 345"/>
                <a:gd name="T51" fmla="*/ 0 h 398"/>
                <a:gd name="T52" fmla="*/ 25 w 345"/>
                <a:gd name="T53" fmla="*/ 8 h 398"/>
                <a:gd name="T54" fmla="*/ 22 w 345"/>
                <a:gd name="T55" fmla="*/ 15 h 398"/>
                <a:gd name="T56" fmla="*/ 20 w 345"/>
                <a:gd name="T57" fmla="*/ 14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4" name="Freeform 29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21 w 380"/>
                <a:gd name="T1" fmla="*/ 5 h 397"/>
                <a:gd name="T2" fmla="*/ 21 w 380"/>
                <a:gd name="T3" fmla="*/ 6 h 397"/>
                <a:gd name="T4" fmla="*/ 20 w 380"/>
                <a:gd name="T5" fmla="*/ 6 h 397"/>
                <a:gd name="T6" fmla="*/ 20 w 380"/>
                <a:gd name="T7" fmla="*/ 7 h 397"/>
                <a:gd name="T8" fmla="*/ 20 w 380"/>
                <a:gd name="T9" fmla="*/ 8 h 397"/>
                <a:gd name="T10" fmla="*/ 18 w 380"/>
                <a:gd name="T11" fmla="*/ 15 h 397"/>
                <a:gd name="T12" fmla="*/ 12 w 380"/>
                <a:gd name="T13" fmla="*/ 11 h 397"/>
                <a:gd name="T14" fmla="*/ 18 w 380"/>
                <a:gd name="T15" fmla="*/ 7 h 397"/>
                <a:gd name="T16" fmla="*/ 19 w 380"/>
                <a:gd name="T17" fmla="*/ 6 h 397"/>
                <a:gd name="T18" fmla="*/ 20 w 380"/>
                <a:gd name="T19" fmla="*/ 6 h 397"/>
                <a:gd name="T20" fmla="*/ 20 w 380"/>
                <a:gd name="T21" fmla="*/ 5 h 397"/>
                <a:gd name="T22" fmla="*/ 21 w 380"/>
                <a:gd name="T23" fmla="*/ 5 h 397"/>
                <a:gd name="T24" fmla="*/ 21 w 380"/>
                <a:gd name="T25" fmla="*/ 5 h 397"/>
                <a:gd name="T26" fmla="*/ 27 w 380"/>
                <a:gd name="T27" fmla="*/ 4 h 397"/>
                <a:gd name="T28" fmla="*/ 22 w 380"/>
                <a:gd name="T29" fmla="*/ 0 h 397"/>
                <a:gd name="T30" fmla="*/ 4 w 380"/>
                <a:gd name="T31" fmla="*/ 11 h 397"/>
                <a:gd name="T32" fmla="*/ 3 w 380"/>
                <a:gd name="T33" fmla="*/ 11 h 397"/>
                <a:gd name="T34" fmla="*/ 3 w 380"/>
                <a:gd name="T35" fmla="*/ 11 h 397"/>
                <a:gd name="T36" fmla="*/ 2 w 380"/>
                <a:gd name="T37" fmla="*/ 11 h 397"/>
                <a:gd name="T38" fmla="*/ 1 w 380"/>
                <a:gd name="T39" fmla="*/ 11 h 397"/>
                <a:gd name="T40" fmla="*/ 0 w 380"/>
                <a:gd name="T41" fmla="*/ 13 h 397"/>
                <a:gd name="T42" fmla="*/ 7 w 380"/>
                <a:gd name="T43" fmla="*/ 18 h 397"/>
                <a:gd name="T44" fmla="*/ 8 w 380"/>
                <a:gd name="T45" fmla="*/ 16 h 397"/>
                <a:gd name="T46" fmla="*/ 8 w 380"/>
                <a:gd name="T47" fmla="*/ 16 h 397"/>
                <a:gd name="T48" fmla="*/ 8 w 380"/>
                <a:gd name="T49" fmla="*/ 15 h 397"/>
                <a:gd name="T50" fmla="*/ 8 w 380"/>
                <a:gd name="T51" fmla="*/ 15 h 397"/>
                <a:gd name="T52" fmla="*/ 7 w 380"/>
                <a:gd name="T53" fmla="*/ 14 h 397"/>
                <a:gd name="T54" fmla="*/ 10 w 380"/>
                <a:gd name="T55" fmla="*/ 12 h 397"/>
                <a:gd name="T56" fmla="*/ 16 w 380"/>
                <a:gd name="T57" fmla="*/ 18 h 397"/>
                <a:gd name="T58" fmla="*/ 15 w 380"/>
                <a:gd name="T59" fmla="*/ 20 h 397"/>
                <a:gd name="T60" fmla="*/ 15 w 380"/>
                <a:gd name="T61" fmla="*/ 20 h 397"/>
                <a:gd name="T62" fmla="*/ 14 w 380"/>
                <a:gd name="T63" fmla="*/ 20 h 397"/>
                <a:gd name="T64" fmla="*/ 13 w 380"/>
                <a:gd name="T65" fmla="*/ 20 h 397"/>
                <a:gd name="T66" fmla="*/ 13 w 380"/>
                <a:gd name="T67" fmla="*/ 20 h 397"/>
                <a:gd name="T68" fmla="*/ 11 w 380"/>
                <a:gd name="T69" fmla="*/ 22 h 397"/>
                <a:gd name="T70" fmla="*/ 20 w 380"/>
                <a:gd name="T71" fmla="*/ 28 h 397"/>
                <a:gd name="T72" fmla="*/ 21 w 380"/>
                <a:gd name="T73" fmla="*/ 26 h 397"/>
                <a:gd name="T74" fmla="*/ 21 w 380"/>
                <a:gd name="T75" fmla="*/ 26 h 397"/>
                <a:gd name="T76" fmla="*/ 21 w 380"/>
                <a:gd name="T77" fmla="*/ 25 h 397"/>
                <a:gd name="T78" fmla="*/ 21 w 380"/>
                <a:gd name="T79" fmla="*/ 25 h 397"/>
                <a:gd name="T80" fmla="*/ 20 w 380"/>
                <a:gd name="T81" fmla="*/ 24 h 397"/>
                <a:gd name="T82" fmla="*/ 27 w 380"/>
                <a:gd name="T83" fmla="*/ 4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5" name="Freeform 30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22 w 410"/>
                <a:gd name="T1" fmla="*/ 20 h 386"/>
                <a:gd name="T2" fmla="*/ 22 w 410"/>
                <a:gd name="T3" fmla="*/ 19 h 386"/>
                <a:gd name="T4" fmla="*/ 23 w 410"/>
                <a:gd name="T5" fmla="*/ 18 h 386"/>
                <a:gd name="T6" fmla="*/ 23 w 410"/>
                <a:gd name="T7" fmla="*/ 18 h 386"/>
                <a:gd name="T8" fmla="*/ 24 w 410"/>
                <a:gd name="T9" fmla="*/ 17 h 386"/>
                <a:gd name="T10" fmla="*/ 22 w 410"/>
                <a:gd name="T11" fmla="*/ 13 h 386"/>
                <a:gd name="T12" fmla="*/ 8 w 410"/>
                <a:gd name="T13" fmla="*/ 23 h 386"/>
                <a:gd name="T14" fmla="*/ 8 w 410"/>
                <a:gd name="T15" fmla="*/ 24 h 386"/>
                <a:gd name="T16" fmla="*/ 8 w 410"/>
                <a:gd name="T17" fmla="*/ 25 h 386"/>
                <a:gd name="T18" fmla="*/ 9 w 410"/>
                <a:gd name="T19" fmla="*/ 26 h 386"/>
                <a:gd name="T20" fmla="*/ 9 w 410"/>
                <a:gd name="T21" fmla="*/ 27 h 386"/>
                <a:gd name="T22" fmla="*/ 7 w 410"/>
                <a:gd name="T23" fmla="*/ 28 h 386"/>
                <a:gd name="T24" fmla="*/ 0 w 410"/>
                <a:gd name="T25" fmla="*/ 18 h 386"/>
                <a:gd name="T26" fmla="*/ 2 w 410"/>
                <a:gd name="T27" fmla="*/ 17 h 386"/>
                <a:gd name="T28" fmla="*/ 3 w 410"/>
                <a:gd name="T29" fmla="*/ 17 h 386"/>
                <a:gd name="T30" fmla="*/ 3 w 410"/>
                <a:gd name="T31" fmla="*/ 17 h 386"/>
                <a:gd name="T32" fmla="*/ 4 w 410"/>
                <a:gd name="T33" fmla="*/ 18 h 386"/>
                <a:gd name="T34" fmla="*/ 5 w 410"/>
                <a:gd name="T35" fmla="*/ 18 h 386"/>
                <a:gd name="T36" fmla="*/ 19 w 410"/>
                <a:gd name="T37" fmla="*/ 9 h 386"/>
                <a:gd name="T38" fmla="*/ 16 w 410"/>
                <a:gd name="T39" fmla="*/ 5 h 386"/>
                <a:gd name="T40" fmla="*/ 15 w 410"/>
                <a:gd name="T41" fmla="*/ 6 h 386"/>
                <a:gd name="T42" fmla="*/ 14 w 410"/>
                <a:gd name="T43" fmla="*/ 6 h 386"/>
                <a:gd name="T44" fmla="*/ 13 w 410"/>
                <a:gd name="T45" fmla="*/ 6 h 386"/>
                <a:gd name="T46" fmla="*/ 12 w 410"/>
                <a:gd name="T47" fmla="*/ 6 h 386"/>
                <a:gd name="T48" fmla="*/ 11 w 410"/>
                <a:gd name="T49" fmla="*/ 4 h 386"/>
                <a:gd name="T50" fmla="*/ 17 w 410"/>
                <a:gd name="T51" fmla="*/ 0 h 386"/>
                <a:gd name="T52" fmla="*/ 29 w 410"/>
                <a:gd name="T53" fmla="*/ 18 h 386"/>
                <a:gd name="T54" fmla="*/ 23 w 410"/>
                <a:gd name="T55" fmla="*/ 23 h 386"/>
                <a:gd name="T56" fmla="*/ 22 w 410"/>
                <a:gd name="T57" fmla="*/ 2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6" name="Freeform 31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9 h 282"/>
                <a:gd name="T2" fmla="*/ 2 w 372"/>
                <a:gd name="T3" fmla="*/ 8 h 282"/>
                <a:gd name="T4" fmla="*/ 3 w 372"/>
                <a:gd name="T5" fmla="*/ 9 h 282"/>
                <a:gd name="T6" fmla="*/ 3 w 372"/>
                <a:gd name="T7" fmla="*/ 10 h 282"/>
                <a:gd name="T8" fmla="*/ 4 w 372"/>
                <a:gd name="T9" fmla="*/ 10 h 282"/>
                <a:gd name="T10" fmla="*/ 5 w 372"/>
                <a:gd name="T11" fmla="*/ 11 h 282"/>
                <a:gd name="T12" fmla="*/ 20 w 372"/>
                <a:gd name="T13" fmla="*/ 5 h 282"/>
                <a:gd name="T14" fmla="*/ 20 w 372"/>
                <a:gd name="T15" fmla="*/ 4 h 282"/>
                <a:gd name="T16" fmla="*/ 20 w 372"/>
                <a:gd name="T17" fmla="*/ 3 h 282"/>
                <a:gd name="T18" fmla="*/ 20 w 372"/>
                <a:gd name="T19" fmla="*/ 2 h 282"/>
                <a:gd name="T20" fmla="*/ 20 w 372"/>
                <a:gd name="T21" fmla="*/ 1 h 282"/>
                <a:gd name="T22" fmla="*/ 22 w 372"/>
                <a:gd name="T23" fmla="*/ 0 h 282"/>
                <a:gd name="T24" fmla="*/ 27 w 372"/>
                <a:gd name="T25" fmla="*/ 12 h 282"/>
                <a:gd name="T26" fmla="*/ 25 w 372"/>
                <a:gd name="T27" fmla="*/ 13 h 282"/>
                <a:gd name="T28" fmla="*/ 24 w 372"/>
                <a:gd name="T29" fmla="*/ 12 h 282"/>
                <a:gd name="T30" fmla="*/ 24 w 372"/>
                <a:gd name="T31" fmla="*/ 11 h 282"/>
                <a:gd name="T32" fmla="*/ 23 w 372"/>
                <a:gd name="T33" fmla="*/ 11 h 282"/>
                <a:gd name="T34" fmla="*/ 22 w 372"/>
                <a:gd name="T35" fmla="*/ 10 h 282"/>
                <a:gd name="T36" fmla="*/ 7 w 372"/>
                <a:gd name="T37" fmla="*/ 16 h 282"/>
                <a:gd name="T38" fmla="*/ 7 w 372"/>
                <a:gd name="T39" fmla="*/ 17 h 282"/>
                <a:gd name="T40" fmla="*/ 7 w 372"/>
                <a:gd name="T41" fmla="*/ 18 h 282"/>
                <a:gd name="T42" fmla="*/ 7 w 372"/>
                <a:gd name="T43" fmla="*/ 19 h 282"/>
                <a:gd name="T44" fmla="*/ 7 w 372"/>
                <a:gd name="T45" fmla="*/ 20 h 282"/>
                <a:gd name="T46" fmla="*/ 5 w 372"/>
                <a:gd name="T47" fmla="*/ 21 h 282"/>
                <a:gd name="T48" fmla="*/ 0 w 372"/>
                <a:gd name="T49" fmla="*/ 9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7" name="Freeform 32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9 h 274"/>
                <a:gd name="T2" fmla="*/ 0 w 367"/>
                <a:gd name="T3" fmla="*/ 6 h 274"/>
                <a:gd name="T4" fmla="*/ 7 w 367"/>
                <a:gd name="T5" fmla="*/ 3 h 274"/>
                <a:gd name="T6" fmla="*/ 7 w 367"/>
                <a:gd name="T7" fmla="*/ 6 h 274"/>
                <a:gd name="T8" fmla="*/ 5 w 367"/>
                <a:gd name="T9" fmla="*/ 7 h 274"/>
                <a:gd name="T10" fmla="*/ 4 w 367"/>
                <a:gd name="T11" fmla="*/ 8 h 274"/>
                <a:gd name="T12" fmla="*/ 4 w 367"/>
                <a:gd name="T13" fmla="*/ 10 h 274"/>
                <a:gd name="T14" fmla="*/ 5 w 367"/>
                <a:gd name="T15" fmla="*/ 12 h 274"/>
                <a:gd name="T16" fmla="*/ 5 w 367"/>
                <a:gd name="T17" fmla="*/ 13 h 274"/>
                <a:gd name="T18" fmla="*/ 6 w 367"/>
                <a:gd name="T19" fmla="*/ 14 h 274"/>
                <a:gd name="T20" fmla="*/ 7 w 367"/>
                <a:gd name="T21" fmla="*/ 14 h 274"/>
                <a:gd name="T22" fmla="*/ 8 w 367"/>
                <a:gd name="T23" fmla="*/ 14 h 274"/>
                <a:gd name="T24" fmla="*/ 8 w 367"/>
                <a:gd name="T25" fmla="*/ 14 h 274"/>
                <a:gd name="T26" fmla="*/ 9 w 367"/>
                <a:gd name="T27" fmla="*/ 14 h 274"/>
                <a:gd name="T28" fmla="*/ 10 w 367"/>
                <a:gd name="T29" fmla="*/ 13 h 274"/>
                <a:gd name="T30" fmla="*/ 10 w 367"/>
                <a:gd name="T31" fmla="*/ 12 h 274"/>
                <a:gd name="T32" fmla="*/ 10 w 367"/>
                <a:gd name="T33" fmla="*/ 11 h 274"/>
                <a:gd name="T34" fmla="*/ 11 w 367"/>
                <a:gd name="T35" fmla="*/ 9 h 274"/>
                <a:gd name="T36" fmla="*/ 11 w 367"/>
                <a:gd name="T37" fmla="*/ 6 h 274"/>
                <a:gd name="T38" fmla="*/ 12 w 367"/>
                <a:gd name="T39" fmla="*/ 4 h 274"/>
                <a:gd name="T40" fmla="*/ 12 w 367"/>
                <a:gd name="T41" fmla="*/ 2 h 274"/>
                <a:gd name="T42" fmla="*/ 13 w 367"/>
                <a:gd name="T43" fmla="*/ 2 h 274"/>
                <a:gd name="T44" fmla="*/ 14 w 367"/>
                <a:gd name="T45" fmla="*/ 1 h 274"/>
                <a:gd name="T46" fmla="*/ 15 w 367"/>
                <a:gd name="T47" fmla="*/ 0 h 274"/>
                <a:gd name="T48" fmla="*/ 17 w 367"/>
                <a:gd name="T49" fmla="*/ 0 h 274"/>
                <a:gd name="T50" fmla="*/ 18 w 367"/>
                <a:gd name="T51" fmla="*/ 0 h 274"/>
                <a:gd name="T52" fmla="*/ 20 w 367"/>
                <a:gd name="T53" fmla="*/ 0 h 274"/>
                <a:gd name="T54" fmla="*/ 21 w 367"/>
                <a:gd name="T55" fmla="*/ 1 h 274"/>
                <a:gd name="T56" fmla="*/ 22 w 367"/>
                <a:gd name="T57" fmla="*/ 2 h 274"/>
                <a:gd name="T58" fmla="*/ 23 w 367"/>
                <a:gd name="T59" fmla="*/ 4 h 274"/>
                <a:gd name="T60" fmla="*/ 24 w 367"/>
                <a:gd name="T61" fmla="*/ 5 h 274"/>
                <a:gd name="T62" fmla="*/ 25 w 367"/>
                <a:gd name="T63" fmla="*/ 7 h 274"/>
                <a:gd name="T64" fmla="*/ 26 w 367"/>
                <a:gd name="T65" fmla="*/ 10 h 274"/>
                <a:gd name="T66" fmla="*/ 26 w 367"/>
                <a:gd name="T67" fmla="*/ 13 h 274"/>
                <a:gd name="T68" fmla="*/ 19 w 367"/>
                <a:gd name="T69" fmla="*/ 16 h 274"/>
                <a:gd name="T70" fmla="*/ 20 w 367"/>
                <a:gd name="T71" fmla="*/ 13 h 274"/>
                <a:gd name="T72" fmla="*/ 21 w 367"/>
                <a:gd name="T73" fmla="*/ 12 h 274"/>
                <a:gd name="T74" fmla="*/ 22 w 367"/>
                <a:gd name="T75" fmla="*/ 11 h 274"/>
                <a:gd name="T76" fmla="*/ 22 w 367"/>
                <a:gd name="T77" fmla="*/ 9 h 274"/>
                <a:gd name="T78" fmla="*/ 22 w 367"/>
                <a:gd name="T79" fmla="*/ 8 h 274"/>
                <a:gd name="T80" fmla="*/ 21 w 367"/>
                <a:gd name="T81" fmla="*/ 6 h 274"/>
                <a:gd name="T82" fmla="*/ 20 w 367"/>
                <a:gd name="T83" fmla="*/ 6 h 274"/>
                <a:gd name="T84" fmla="*/ 19 w 367"/>
                <a:gd name="T85" fmla="*/ 6 h 274"/>
                <a:gd name="T86" fmla="*/ 18 w 367"/>
                <a:gd name="T87" fmla="*/ 6 h 274"/>
                <a:gd name="T88" fmla="*/ 17 w 367"/>
                <a:gd name="T89" fmla="*/ 6 h 274"/>
                <a:gd name="T90" fmla="*/ 17 w 367"/>
                <a:gd name="T91" fmla="*/ 7 h 274"/>
                <a:gd name="T92" fmla="*/ 17 w 367"/>
                <a:gd name="T93" fmla="*/ 8 h 274"/>
                <a:gd name="T94" fmla="*/ 16 w 367"/>
                <a:gd name="T95" fmla="*/ 10 h 274"/>
                <a:gd name="T96" fmla="*/ 16 w 367"/>
                <a:gd name="T97" fmla="*/ 14 h 274"/>
                <a:gd name="T98" fmla="*/ 15 w 367"/>
                <a:gd name="T99" fmla="*/ 16 h 274"/>
                <a:gd name="T100" fmla="*/ 14 w 367"/>
                <a:gd name="T101" fmla="*/ 18 h 274"/>
                <a:gd name="T102" fmla="*/ 13 w 367"/>
                <a:gd name="T103" fmla="*/ 18 h 274"/>
                <a:gd name="T104" fmla="*/ 12 w 367"/>
                <a:gd name="T105" fmla="*/ 19 h 274"/>
                <a:gd name="T106" fmla="*/ 11 w 367"/>
                <a:gd name="T107" fmla="*/ 20 h 274"/>
                <a:gd name="T108" fmla="*/ 10 w 367"/>
                <a:gd name="T109" fmla="*/ 20 h 274"/>
                <a:gd name="T110" fmla="*/ 8 w 367"/>
                <a:gd name="T111" fmla="*/ 20 h 274"/>
                <a:gd name="T112" fmla="*/ 7 w 367"/>
                <a:gd name="T113" fmla="*/ 20 h 274"/>
                <a:gd name="T114" fmla="*/ 5 w 367"/>
                <a:gd name="T115" fmla="*/ 19 h 274"/>
                <a:gd name="T116" fmla="*/ 4 w 367"/>
                <a:gd name="T117" fmla="*/ 18 h 274"/>
                <a:gd name="T118" fmla="*/ 3 w 367"/>
                <a:gd name="T119" fmla="*/ 16 h 274"/>
                <a:gd name="T120" fmla="*/ 2 w 367"/>
                <a:gd name="T121" fmla="*/ 14 h 274"/>
                <a:gd name="T122" fmla="*/ 1 w 367"/>
                <a:gd name="T123" fmla="*/ 12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8" name="Freeform 33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3 h 90"/>
                <a:gd name="T2" fmla="*/ 0 w 94"/>
                <a:gd name="T3" fmla="*/ 3 h 90"/>
                <a:gd name="T4" fmla="*/ 0 w 94"/>
                <a:gd name="T5" fmla="*/ 2 h 90"/>
                <a:gd name="T6" fmla="*/ 0 w 94"/>
                <a:gd name="T7" fmla="*/ 2 h 90"/>
                <a:gd name="T8" fmla="*/ 1 w 94"/>
                <a:gd name="T9" fmla="*/ 1 h 90"/>
                <a:gd name="T10" fmla="*/ 1 w 94"/>
                <a:gd name="T11" fmla="*/ 1 h 90"/>
                <a:gd name="T12" fmla="*/ 2 w 94"/>
                <a:gd name="T13" fmla="*/ 0 h 90"/>
                <a:gd name="T14" fmla="*/ 2 w 94"/>
                <a:gd name="T15" fmla="*/ 0 h 90"/>
                <a:gd name="T16" fmla="*/ 3 w 94"/>
                <a:gd name="T17" fmla="*/ 0 h 90"/>
                <a:gd name="T18" fmla="*/ 4 w 94"/>
                <a:gd name="T19" fmla="*/ 0 h 90"/>
                <a:gd name="T20" fmla="*/ 4 w 94"/>
                <a:gd name="T21" fmla="*/ 0 h 90"/>
                <a:gd name="T22" fmla="*/ 5 w 94"/>
                <a:gd name="T23" fmla="*/ 0 h 90"/>
                <a:gd name="T24" fmla="*/ 6 w 94"/>
                <a:gd name="T25" fmla="*/ 1 h 90"/>
                <a:gd name="T26" fmla="*/ 6 w 94"/>
                <a:gd name="T27" fmla="*/ 1 h 90"/>
                <a:gd name="T28" fmla="*/ 7 w 94"/>
                <a:gd name="T29" fmla="*/ 1 h 90"/>
                <a:gd name="T30" fmla="*/ 7 w 94"/>
                <a:gd name="T31" fmla="*/ 2 h 90"/>
                <a:gd name="T32" fmla="*/ 7 w 94"/>
                <a:gd name="T33" fmla="*/ 3 h 90"/>
                <a:gd name="T34" fmla="*/ 7 w 94"/>
                <a:gd name="T35" fmla="*/ 3 h 90"/>
                <a:gd name="T36" fmla="*/ 7 w 94"/>
                <a:gd name="T37" fmla="*/ 4 h 90"/>
                <a:gd name="T38" fmla="*/ 7 w 94"/>
                <a:gd name="T39" fmla="*/ 4 h 90"/>
                <a:gd name="T40" fmla="*/ 6 w 94"/>
                <a:gd name="T41" fmla="*/ 5 h 90"/>
                <a:gd name="T42" fmla="*/ 6 w 94"/>
                <a:gd name="T43" fmla="*/ 5 h 90"/>
                <a:gd name="T44" fmla="*/ 5 w 94"/>
                <a:gd name="T45" fmla="*/ 6 h 90"/>
                <a:gd name="T46" fmla="*/ 5 w 94"/>
                <a:gd name="T47" fmla="*/ 6 h 90"/>
                <a:gd name="T48" fmla="*/ 4 w 94"/>
                <a:gd name="T49" fmla="*/ 6 h 90"/>
                <a:gd name="T50" fmla="*/ 3 w 94"/>
                <a:gd name="T51" fmla="*/ 6 h 90"/>
                <a:gd name="T52" fmla="*/ 3 w 94"/>
                <a:gd name="T53" fmla="*/ 6 h 90"/>
                <a:gd name="T54" fmla="*/ 2 w 94"/>
                <a:gd name="T55" fmla="*/ 6 h 90"/>
                <a:gd name="T56" fmla="*/ 1 w 94"/>
                <a:gd name="T57" fmla="*/ 5 h 90"/>
                <a:gd name="T58" fmla="*/ 1 w 94"/>
                <a:gd name="T59" fmla="*/ 5 h 90"/>
                <a:gd name="T60" fmla="*/ 0 w 94"/>
                <a:gd name="T61" fmla="*/ 5 h 90"/>
                <a:gd name="T62" fmla="*/ 0 w 94"/>
                <a:gd name="T63" fmla="*/ 4 h 90"/>
                <a:gd name="T64" fmla="*/ 0 w 9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09" name="Freeform 34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1 h 271"/>
                <a:gd name="T2" fmla="*/ 2 w 341"/>
                <a:gd name="T3" fmla="*/ 1 h 271"/>
                <a:gd name="T4" fmla="*/ 3 w 341"/>
                <a:gd name="T5" fmla="*/ 2 h 271"/>
                <a:gd name="T6" fmla="*/ 3 w 341"/>
                <a:gd name="T7" fmla="*/ 2 h 271"/>
                <a:gd name="T8" fmla="*/ 4 w 341"/>
                <a:gd name="T9" fmla="*/ 3 h 271"/>
                <a:gd name="T10" fmla="*/ 4 w 341"/>
                <a:gd name="T11" fmla="*/ 4 h 271"/>
                <a:gd name="T12" fmla="*/ 21 w 341"/>
                <a:gd name="T13" fmla="*/ 3 h 271"/>
                <a:gd name="T14" fmla="*/ 21 w 341"/>
                <a:gd name="T15" fmla="*/ 3 h 271"/>
                <a:gd name="T16" fmla="*/ 21 w 341"/>
                <a:gd name="T17" fmla="*/ 2 h 271"/>
                <a:gd name="T18" fmla="*/ 22 w 341"/>
                <a:gd name="T19" fmla="*/ 1 h 271"/>
                <a:gd name="T20" fmla="*/ 22 w 341"/>
                <a:gd name="T21" fmla="*/ 0 h 271"/>
                <a:gd name="T22" fmla="*/ 24 w 341"/>
                <a:gd name="T23" fmla="*/ 0 h 271"/>
                <a:gd name="T24" fmla="*/ 25 w 341"/>
                <a:gd name="T25" fmla="*/ 13 h 271"/>
                <a:gd name="T26" fmla="*/ 23 w 341"/>
                <a:gd name="T27" fmla="*/ 13 h 271"/>
                <a:gd name="T28" fmla="*/ 22 w 341"/>
                <a:gd name="T29" fmla="*/ 12 h 271"/>
                <a:gd name="T30" fmla="*/ 22 w 341"/>
                <a:gd name="T31" fmla="*/ 11 h 271"/>
                <a:gd name="T32" fmla="*/ 21 w 341"/>
                <a:gd name="T33" fmla="*/ 10 h 271"/>
                <a:gd name="T34" fmla="*/ 21 w 341"/>
                <a:gd name="T35" fmla="*/ 9 h 271"/>
                <a:gd name="T36" fmla="*/ 4 w 341"/>
                <a:gd name="T37" fmla="*/ 10 h 271"/>
                <a:gd name="T38" fmla="*/ 4 w 341"/>
                <a:gd name="T39" fmla="*/ 16 h 271"/>
                <a:gd name="T40" fmla="*/ 5 w 341"/>
                <a:gd name="T41" fmla="*/ 16 h 271"/>
                <a:gd name="T42" fmla="*/ 6 w 341"/>
                <a:gd name="T43" fmla="*/ 16 h 271"/>
                <a:gd name="T44" fmla="*/ 7 w 341"/>
                <a:gd name="T45" fmla="*/ 17 h 271"/>
                <a:gd name="T46" fmla="*/ 8 w 341"/>
                <a:gd name="T47" fmla="*/ 17 h 271"/>
                <a:gd name="T48" fmla="*/ 8 w 341"/>
                <a:gd name="T49" fmla="*/ 20 h 271"/>
                <a:gd name="T50" fmla="*/ 1 w 341"/>
                <a:gd name="T51" fmla="*/ 20 h 271"/>
                <a:gd name="T52" fmla="*/ 0 w 341"/>
                <a:gd name="T53" fmla="*/ 1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0" name="Freeform 35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10 w 347"/>
                <a:gd name="T1" fmla="*/ 22 h 354"/>
                <a:gd name="T2" fmla="*/ 7 w 347"/>
                <a:gd name="T3" fmla="*/ 22 h 354"/>
                <a:gd name="T4" fmla="*/ 5 w 347"/>
                <a:gd name="T5" fmla="*/ 21 h 354"/>
                <a:gd name="T6" fmla="*/ 4 w 347"/>
                <a:gd name="T7" fmla="*/ 20 h 354"/>
                <a:gd name="T8" fmla="*/ 2 w 347"/>
                <a:gd name="T9" fmla="*/ 19 h 354"/>
                <a:gd name="T10" fmla="*/ 1 w 347"/>
                <a:gd name="T11" fmla="*/ 17 h 354"/>
                <a:gd name="T12" fmla="*/ 0 w 347"/>
                <a:gd name="T13" fmla="*/ 16 h 354"/>
                <a:gd name="T14" fmla="*/ 0 w 347"/>
                <a:gd name="T15" fmla="*/ 14 h 354"/>
                <a:gd name="T16" fmla="*/ 0 w 347"/>
                <a:gd name="T17" fmla="*/ 11 h 354"/>
                <a:gd name="T18" fmla="*/ 0 w 347"/>
                <a:gd name="T19" fmla="*/ 9 h 354"/>
                <a:gd name="T20" fmla="*/ 1 w 347"/>
                <a:gd name="T21" fmla="*/ 7 h 354"/>
                <a:gd name="T22" fmla="*/ 2 w 347"/>
                <a:gd name="T23" fmla="*/ 5 h 354"/>
                <a:gd name="T24" fmla="*/ 3 w 347"/>
                <a:gd name="T25" fmla="*/ 4 h 354"/>
                <a:gd name="T26" fmla="*/ 4 w 347"/>
                <a:gd name="T27" fmla="*/ 3 h 354"/>
                <a:gd name="T28" fmla="*/ 6 w 347"/>
                <a:gd name="T29" fmla="*/ 2 h 354"/>
                <a:gd name="T30" fmla="*/ 8 w 347"/>
                <a:gd name="T31" fmla="*/ 2 h 354"/>
                <a:gd name="T32" fmla="*/ 10 w 347"/>
                <a:gd name="T33" fmla="*/ 2 h 354"/>
                <a:gd name="T34" fmla="*/ 21 w 347"/>
                <a:gd name="T35" fmla="*/ 2 h 354"/>
                <a:gd name="T36" fmla="*/ 22 w 347"/>
                <a:gd name="T37" fmla="*/ 0 h 354"/>
                <a:gd name="T38" fmla="*/ 25 w 347"/>
                <a:gd name="T39" fmla="*/ 0 h 354"/>
                <a:gd name="T40" fmla="*/ 22 w 347"/>
                <a:gd name="T41" fmla="*/ 11 h 354"/>
                <a:gd name="T42" fmla="*/ 22 w 347"/>
                <a:gd name="T43" fmla="*/ 9 h 354"/>
                <a:gd name="T44" fmla="*/ 21 w 347"/>
                <a:gd name="T45" fmla="*/ 8 h 354"/>
                <a:gd name="T46" fmla="*/ 10 w 347"/>
                <a:gd name="T47" fmla="*/ 7 h 354"/>
                <a:gd name="T48" fmla="*/ 8 w 347"/>
                <a:gd name="T49" fmla="*/ 7 h 354"/>
                <a:gd name="T50" fmla="*/ 7 w 347"/>
                <a:gd name="T51" fmla="*/ 8 h 354"/>
                <a:gd name="T52" fmla="*/ 6 w 347"/>
                <a:gd name="T53" fmla="*/ 8 h 354"/>
                <a:gd name="T54" fmla="*/ 5 w 347"/>
                <a:gd name="T55" fmla="*/ 9 h 354"/>
                <a:gd name="T56" fmla="*/ 5 w 347"/>
                <a:gd name="T57" fmla="*/ 9 h 354"/>
                <a:gd name="T58" fmla="*/ 4 w 347"/>
                <a:gd name="T59" fmla="*/ 11 h 354"/>
                <a:gd name="T60" fmla="*/ 4 w 347"/>
                <a:gd name="T61" fmla="*/ 12 h 354"/>
                <a:gd name="T62" fmla="*/ 4 w 347"/>
                <a:gd name="T63" fmla="*/ 13 h 354"/>
                <a:gd name="T64" fmla="*/ 4 w 347"/>
                <a:gd name="T65" fmla="*/ 14 h 354"/>
                <a:gd name="T66" fmla="*/ 4 w 347"/>
                <a:gd name="T67" fmla="*/ 15 h 354"/>
                <a:gd name="T68" fmla="*/ 5 w 347"/>
                <a:gd name="T69" fmla="*/ 16 h 354"/>
                <a:gd name="T70" fmla="*/ 5 w 347"/>
                <a:gd name="T71" fmla="*/ 17 h 354"/>
                <a:gd name="T72" fmla="*/ 6 w 347"/>
                <a:gd name="T73" fmla="*/ 17 h 354"/>
                <a:gd name="T74" fmla="*/ 7 w 347"/>
                <a:gd name="T75" fmla="*/ 18 h 354"/>
                <a:gd name="T76" fmla="*/ 9 w 347"/>
                <a:gd name="T77" fmla="*/ 18 h 354"/>
                <a:gd name="T78" fmla="*/ 21 w 347"/>
                <a:gd name="T79" fmla="*/ 18 h 354"/>
                <a:gd name="T80" fmla="*/ 21 w 347"/>
                <a:gd name="T81" fmla="*/ 17 h 354"/>
                <a:gd name="T82" fmla="*/ 22 w 347"/>
                <a:gd name="T83" fmla="*/ 16 h 354"/>
                <a:gd name="T84" fmla="*/ 24 w 347"/>
                <a:gd name="T85" fmla="*/ 25 h 354"/>
                <a:gd name="T86" fmla="*/ 21 w 347"/>
                <a:gd name="T87" fmla="*/ 24 h 354"/>
                <a:gd name="T88" fmla="*/ 21 w 347"/>
                <a:gd name="T89" fmla="*/ 23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1" name="Freeform 36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20 w 361"/>
                <a:gd name="T1" fmla="*/ 14 h 338"/>
                <a:gd name="T2" fmla="*/ 20 w 361"/>
                <a:gd name="T3" fmla="*/ 16 h 338"/>
                <a:gd name="T4" fmla="*/ 20 w 361"/>
                <a:gd name="T5" fmla="*/ 17 h 338"/>
                <a:gd name="T6" fmla="*/ 19 w 361"/>
                <a:gd name="T7" fmla="*/ 18 h 338"/>
                <a:gd name="T8" fmla="*/ 18 w 361"/>
                <a:gd name="T9" fmla="*/ 19 h 338"/>
                <a:gd name="T10" fmla="*/ 17 w 361"/>
                <a:gd name="T11" fmla="*/ 19 h 338"/>
                <a:gd name="T12" fmla="*/ 15 w 361"/>
                <a:gd name="T13" fmla="*/ 19 h 338"/>
                <a:gd name="T14" fmla="*/ 14 w 361"/>
                <a:gd name="T15" fmla="*/ 18 h 338"/>
                <a:gd name="T16" fmla="*/ 14 w 361"/>
                <a:gd name="T17" fmla="*/ 17 h 338"/>
                <a:gd name="T18" fmla="*/ 13 w 361"/>
                <a:gd name="T19" fmla="*/ 15 h 338"/>
                <a:gd name="T20" fmla="*/ 14 w 361"/>
                <a:gd name="T21" fmla="*/ 14 h 338"/>
                <a:gd name="T22" fmla="*/ 21 w 361"/>
                <a:gd name="T23" fmla="*/ 13 h 338"/>
                <a:gd name="T24" fmla="*/ 10 w 361"/>
                <a:gd name="T25" fmla="*/ 14 h 338"/>
                <a:gd name="T26" fmla="*/ 10 w 361"/>
                <a:gd name="T27" fmla="*/ 16 h 338"/>
                <a:gd name="T28" fmla="*/ 9 w 361"/>
                <a:gd name="T29" fmla="*/ 18 h 338"/>
                <a:gd name="T30" fmla="*/ 8 w 361"/>
                <a:gd name="T31" fmla="*/ 18 h 338"/>
                <a:gd name="T32" fmla="*/ 7 w 361"/>
                <a:gd name="T33" fmla="*/ 18 h 338"/>
                <a:gd name="T34" fmla="*/ 5 w 361"/>
                <a:gd name="T35" fmla="*/ 18 h 338"/>
                <a:gd name="T36" fmla="*/ 4 w 361"/>
                <a:gd name="T37" fmla="*/ 17 h 338"/>
                <a:gd name="T38" fmla="*/ 4 w 361"/>
                <a:gd name="T39" fmla="*/ 16 h 338"/>
                <a:gd name="T40" fmla="*/ 3 w 361"/>
                <a:gd name="T41" fmla="*/ 15 h 338"/>
                <a:gd name="T42" fmla="*/ 3 w 361"/>
                <a:gd name="T43" fmla="*/ 13 h 338"/>
                <a:gd name="T44" fmla="*/ 4 w 361"/>
                <a:gd name="T45" fmla="*/ 10 h 338"/>
                <a:gd name="T46" fmla="*/ 25 w 361"/>
                <a:gd name="T47" fmla="*/ 4 h 338"/>
                <a:gd name="T48" fmla="*/ 22 w 361"/>
                <a:gd name="T49" fmla="*/ 5 h 338"/>
                <a:gd name="T50" fmla="*/ 5 w 361"/>
                <a:gd name="T51" fmla="*/ 4 h 338"/>
                <a:gd name="T52" fmla="*/ 5 w 361"/>
                <a:gd name="T53" fmla="*/ 1 h 338"/>
                <a:gd name="T54" fmla="*/ 2 w 361"/>
                <a:gd name="T55" fmla="*/ 3 h 338"/>
                <a:gd name="T56" fmla="*/ 1 w 361"/>
                <a:gd name="T57" fmla="*/ 10 h 338"/>
                <a:gd name="T58" fmla="*/ 0 w 361"/>
                <a:gd name="T59" fmla="*/ 15 h 338"/>
                <a:gd name="T60" fmla="*/ 0 w 361"/>
                <a:gd name="T61" fmla="*/ 18 h 338"/>
                <a:gd name="T62" fmla="*/ 1 w 361"/>
                <a:gd name="T63" fmla="*/ 21 h 338"/>
                <a:gd name="T64" fmla="*/ 3 w 361"/>
                <a:gd name="T65" fmla="*/ 23 h 338"/>
                <a:gd name="T66" fmla="*/ 5 w 361"/>
                <a:gd name="T67" fmla="*/ 24 h 338"/>
                <a:gd name="T68" fmla="*/ 6 w 361"/>
                <a:gd name="T69" fmla="*/ 25 h 338"/>
                <a:gd name="T70" fmla="*/ 8 w 361"/>
                <a:gd name="T71" fmla="*/ 24 h 338"/>
                <a:gd name="T72" fmla="*/ 9 w 361"/>
                <a:gd name="T73" fmla="*/ 24 h 338"/>
                <a:gd name="T74" fmla="*/ 10 w 361"/>
                <a:gd name="T75" fmla="*/ 23 h 338"/>
                <a:gd name="T76" fmla="*/ 11 w 361"/>
                <a:gd name="T77" fmla="*/ 22 h 338"/>
                <a:gd name="T78" fmla="*/ 12 w 361"/>
                <a:gd name="T79" fmla="*/ 20 h 338"/>
                <a:gd name="T80" fmla="*/ 12 w 361"/>
                <a:gd name="T81" fmla="*/ 21 h 338"/>
                <a:gd name="T82" fmla="*/ 13 w 361"/>
                <a:gd name="T83" fmla="*/ 23 h 338"/>
                <a:gd name="T84" fmla="*/ 14 w 361"/>
                <a:gd name="T85" fmla="*/ 24 h 338"/>
                <a:gd name="T86" fmla="*/ 16 w 361"/>
                <a:gd name="T87" fmla="*/ 25 h 338"/>
                <a:gd name="T88" fmla="*/ 18 w 361"/>
                <a:gd name="T89" fmla="*/ 25 h 338"/>
                <a:gd name="T90" fmla="*/ 20 w 361"/>
                <a:gd name="T91" fmla="*/ 24 h 338"/>
                <a:gd name="T92" fmla="*/ 21 w 361"/>
                <a:gd name="T93" fmla="*/ 23 h 338"/>
                <a:gd name="T94" fmla="*/ 22 w 361"/>
                <a:gd name="T95" fmla="*/ 21 h 338"/>
                <a:gd name="T96" fmla="*/ 23 w 361"/>
                <a:gd name="T97" fmla="*/ 18 h 338"/>
                <a:gd name="T98" fmla="*/ 24 w 361"/>
                <a:gd name="T99" fmla="*/ 12 h 338"/>
                <a:gd name="T100" fmla="*/ 25 w 361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2" name="Freeform 37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6 w 398"/>
                <a:gd name="T1" fmla="*/ 0 h 347"/>
                <a:gd name="T2" fmla="*/ 8 w 398"/>
                <a:gd name="T3" fmla="*/ 1 h 347"/>
                <a:gd name="T4" fmla="*/ 8 w 398"/>
                <a:gd name="T5" fmla="*/ 1 h 347"/>
                <a:gd name="T6" fmla="*/ 8 w 398"/>
                <a:gd name="T7" fmla="*/ 2 h 347"/>
                <a:gd name="T8" fmla="*/ 8 w 398"/>
                <a:gd name="T9" fmla="*/ 3 h 347"/>
                <a:gd name="T10" fmla="*/ 8 w 398"/>
                <a:gd name="T11" fmla="*/ 4 h 347"/>
                <a:gd name="T12" fmla="*/ 23 w 398"/>
                <a:gd name="T13" fmla="*/ 9 h 347"/>
                <a:gd name="T14" fmla="*/ 24 w 398"/>
                <a:gd name="T15" fmla="*/ 9 h 347"/>
                <a:gd name="T16" fmla="*/ 25 w 398"/>
                <a:gd name="T17" fmla="*/ 8 h 347"/>
                <a:gd name="T18" fmla="*/ 25 w 398"/>
                <a:gd name="T19" fmla="*/ 7 h 347"/>
                <a:gd name="T20" fmla="*/ 26 w 398"/>
                <a:gd name="T21" fmla="*/ 7 h 347"/>
                <a:gd name="T22" fmla="*/ 28 w 398"/>
                <a:gd name="T23" fmla="*/ 7 h 347"/>
                <a:gd name="T24" fmla="*/ 22 w 398"/>
                <a:gd name="T25" fmla="*/ 24 h 347"/>
                <a:gd name="T26" fmla="*/ 17 w 398"/>
                <a:gd name="T27" fmla="*/ 22 h 347"/>
                <a:gd name="T28" fmla="*/ 18 w 398"/>
                <a:gd name="T29" fmla="*/ 20 h 347"/>
                <a:gd name="T30" fmla="*/ 18 w 398"/>
                <a:gd name="T31" fmla="*/ 20 h 347"/>
                <a:gd name="T32" fmla="*/ 19 w 398"/>
                <a:gd name="T33" fmla="*/ 19 h 347"/>
                <a:gd name="T34" fmla="*/ 20 w 398"/>
                <a:gd name="T35" fmla="*/ 19 h 347"/>
                <a:gd name="T36" fmla="*/ 21 w 398"/>
                <a:gd name="T37" fmla="*/ 19 h 347"/>
                <a:gd name="T38" fmla="*/ 22 w 398"/>
                <a:gd name="T39" fmla="*/ 15 h 347"/>
                <a:gd name="T40" fmla="*/ 16 w 398"/>
                <a:gd name="T41" fmla="*/ 12 h 347"/>
                <a:gd name="T42" fmla="*/ 14 w 398"/>
                <a:gd name="T43" fmla="*/ 16 h 347"/>
                <a:gd name="T44" fmla="*/ 15 w 398"/>
                <a:gd name="T45" fmla="*/ 17 h 347"/>
                <a:gd name="T46" fmla="*/ 15 w 398"/>
                <a:gd name="T47" fmla="*/ 17 h 347"/>
                <a:gd name="T48" fmla="*/ 15 w 398"/>
                <a:gd name="T49" fmla="*/ 18 h 347"/>
                <a:gd name="T50" fmla="*/ 16 w 398"/>
                <a:gd name="T51" fmla="*/ 18 h 347"/>
                <a:gd name="T52" fmla="*/ 15 w 398"/>
                <a:gd name="T53" fmla="*/ 20 h 347"/>
                <a:gd name="T54" fmla="*/ 9 w 398"/>
                <a:gd name="T55" fmla="*/ 18 h 347"/>
                <a:gd name="T56" fmla="*/ 9 w 398"/>
                <a:gd name="T57" fmla="*/ 16 h 347"/>
                <a:gd name="T58" fmla="*/ 11 w 398"/>
                <a:gd name="T59" fmla="*/ 16 h 347"/>
                <a:gd name="T60" fmla="*/ 12 w 398"/>
                <a:gd name="T61" fmla="*/ 15 h 347"/>
                <a:gd name="T62" fmla="*/ 13 w 398"/>
                <a:gd name="T63" fmla="*/ 11 h 347"/>
                <a:gd name="T64" fmla="*/ 6 w 398"/>
                <a:gd name="T65" fmla="*/ 9 h 347"/>
                <a:gd name="T66" fmla="*/ 4 w 398"/>
                <a:gd name="T67" fmla="*/ 14 h 347"/>
                <a:gd name="T68" fmla="*/ 5 w 398"/>
                <a:gd name="T69" fmla="*/ 14 h 347"/>
                <a:gd name="T70" fmla="*/ 6 w 398"/>
                <a:gd name="T71" fmla="*/ 15 h 347"/>
                <a:gd name="T72" fmla="*/ 6 w 398"/>
                <a:gd name="T73" fmla="*/ 15 h 347"/>
                <a:gd name="T74" fmla="*/ 7 w 398"/>
                <a:gd name="T75" fmla="*/ 16 h 347"/>
                <a:gd name="T76" fmla="*/ 6 w 398"/>
                <a:gd name="T77" fmla="*/ 19 h 347"/>
                <a:gd name="T78" fmla="*/ 0 w 398"/>
                <a:gd name="T79" fmla="*/ 17 h 347"/>
                <a:gd name="T80" fmla="*/ 6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3" name="Freeform 38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3 w 352"/>
                <a:gd name="T1" fmla="*/ 5 h 352"/>
                <a:gd name="T2" fmla="*/ 5 w 352"/>
                <a:gd name="T3" fmla="*/ 3 h 352"/>
                <a:gd name="T4" fmla="*/ 7 w 352"/>
                <a:gd name="T5" fmla="*/ 2 h 352"/>
                <a:gd name="T6" fmla="*/ 8 w 352"/>
                <a:gd name="T7" fmla="*/ 1 h 352"/>
                <a:gd name="T8" fmla="*/ 11 w 352"/>
                <a:gd name="T9" fmla="*/ 0 h 352"/>
                <a:gd name="T10" fmla="*/ 13 w 352"/>
                <a:gd name="T11" fmla="*/ 0 h 352"/>
                <a:gd name="T12" fmla="*/ 15 w 352"/>
                <a:gd name="T13" fmla="*/ 0 h 352"/>
                <a:gd name="T14" fmla="*/ 17 w 352"/>
                <a:gd name="T15" fmla="*/ 1 h 352"/>
                <a:gd name="T16" fmla="*/ 19 w 352"/>
                <a:gd name="T17" fmla="*/ 3 h 352"/>
                <a:gd name="T18" fmla="*/ 22 w 352"/>
                <a:gd name="T19" fmla="*/ 5 h 352"/>
                <a:gd name="T20" fmla="*/ 23 w 352"/>
                <a:gd name="T21" fmla="*/ 7 h 352"/>
                <a:gd name="T22" fmla="*/ 24 w 352"/>
                <a:gd name="T23" fmla="*/ 9 h 352"/>
                <a:gd name="T24" fmla="*/ 25 w 352"/>
                <a:gd name="T25" fmla="*/ 11 h 352"/>
                <a:gd name="T26" fmla="*/ 25 w 352"/>
                <a:gd name="T27" fmla="*/ 14 h 352"/>
                <a:gd name="T28" fmla="*/ 25 w 352"/>
                <a:gd name="T29" fmla="*/ 16 h 352"/>
                <a:gd name="T30" fmla="*/ 24 w 352"/>
                <a:gd name="T31" fmla="*/ 18 h 352"/>
                <a:gd name="T32" fmla="*/ 22 w 352"/>
                <a:gd name="T33" fmla="*/ 21 h 352"/>
                <a:gd name="T34" fmla="*/ 20 w 352"/>
                <a:gd name="T35" fmla="*/ 24 h 352"/>
                <a:gd name="T36" fmla="*/ 12 w 352"/>
                <a:gd name="T37" fmla="*/ 21 h 352"/>
                <a:gd name="T38" fmla="*/ 15 w 352"/>
                <a:gd name="T39" fmla="*/ 19 h 352"/>
                <a:gd name="T40" fmla="*/ 17 w 352"/>
                <a:gd name="T41" fmla="*/ 19 h 352"/>
                <a:gd name="T42" fmla="*/ 18 w 352"/>
                <a:gd name="T43" fmla="*/ 19 h 352"/>
                <a:gd name="T44" fmla="*/ 19 w 352"/>
                <a:gd name="T45" fmla="*/ 18 h 352"/>
                <a:gd name="T46" fmla="*/ 20 w 352"/>
                <a:gd name="T47" fmla="*/ 16 h 352"/>
                <a:gd name="T48" fmla="*/ 20 w 352"/>
                <a:gd name="T49" fmla="*/ 15 h 352"/>
                <a:gd name="T50" fmla="*/ 21 w 352"/>
                <a:gd name="T51" fmla="*/ 14 h 352"/>
                <a:gd name="T52" fmla="*/ 20 w 352"/>
                <a:gd name="T53" fmla="*/ 13 h 352"/>
                <a:gd name="T54" fmla="*/ 20 w 352"/>
                <a:gd name="T55" fmla="*/ 12 h 352"/>
                <a:gd name="T56" fmla="*/ 19 w 352"/>
                <a:gd name="T57" fmla="*/ 11 h 352"/>
                <a:gd name="T58" fmla="*/ 18 w 352"/>
                <a:gd name="T59" fmla="*/ 9 h 352"/>
                <a:gd name="T60" fmla="*/ 17 w 352"/>
                <a:gd name="T61" fmla="*/ 8 h 352"/>
                <a:gd name="T62" fmla="*/ 15 w 352"/>
                <a:gd name="T63" fmla="*/ 7 h 352"/>
                <a:gd name="T64" fmla="*/ 13 w 352"/>
                <a:gd name="T65" fmla="*/ 7 h 352"/>
                <a:gd name="T66" fmla="*/ 12 w 352"/>
                <a:gd name="T67" fmla="*/ 6 h 352"/>
                <a:gd name="T68" fmla="*/ 11 w 352"/>
                <a:gd name="T69" fmla="*/ 6 h 352"/>
                <a:gd name="T70" fmla="*/ 9 w 352"/>
                <a:gd name="T71" fmla="*/ 7 h 352"/>
                <a:gd name="T72" fmla="*/ 8 w 352"/>
                <a:gd name="T73" fmla="*/ 7 h 352"/>
                <a:gd name="T74" fmla="*/ 7 w 352"/>
                <a:gd name="T75" fmla="*/ 8 h 352"/>
                <a:gd name="T76" fmla="*/ 6 w 352"/>
                <a:gd name="T77" fmla="*/ 10 h 352"/>
                <a:gd name="T78" fmla="*/ 4 w 352"/>
                <a:gd name="T79" fmla="*/ 12 h 352"/>
                <a:gd name="T80" fmla="*/ 4 w 352"/>
                <a:gd name="T81" fmla="*/ 14 h 352"/>
                <a:gd name="T82" fmla="*/ 3 w 352"/>
                <a:gd name="T83" fmla="*/ 15 h 352"/>
                <a:gd name="T84" fmla="*/ 0 w 352"/>
                <a:gd name="T85" fmla="*/ 15 h 352"/>
                <a:gd name="T86" fmla="*/ 0 w 352"/>
                <a:gd name="T87" fmla="*/ 13 h 352"/>
                <a:gd name="T88" fmla="*/ 0 w 352"/>
                <a:gd name="T89" fmla="*/ 11 h 352"/>
                <a:gd name="T90" fmla="*/ 1 w 352"/>
                <a:gd name="T91" fmla="*/ 9 h 352"/>
                <a:gd name="T92" fmla="*/ 2 w 352"/>
                <a:gd name="T93" fmla="*/ 7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4" name="Freeform 39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13 w 415"/>
                <a:gd name="T1" fmla="*/ 0 h 416"/>
                <a:gd name="T2" fmla="*/ 15 w 415"/>
                <a:gd name="T3" fmla="*/ 2 h 416"/>
                <a:gd name="T4" fmla="*/ 15 w 415"/>
                <a:gd name="T5" fmla="*/ 2 h 416"/>
                <a:gd name="T6" fmla="*/ 14 w 415"/>
                <a:gd name="T7" fmla="*/ 3 h 416"/>
                <a:gd name="T8" fmla="*/ 14 w 415"/>
                <a:gd name="T9" fmla="*/ 4 h 416"/>
                <a:gd name="T10" fmla="*/ 14 w 415"/>
                <a:gd name="T11" fmla="*/ 5 h 416"/>
                <a:gd name="T12" fmla="*/ 25 w 415"/>
                <a:gd name="T13" fmla="*/ 16 h 416"/>
                <a:gd name="T14" fmla="*/ 26 w 415"/>
                <a:gd name="T15" fmla="*/ 16 h 416"/>
                <a:gd name="T16" fmla="*/ 27 w 415"/>
                <a:gd name="T17" fmla="*/ 16 h 416"/>
                <a:gd name="T18" fmla="*/ 28 w 415"/>
                <a:gd name="T19" fmla="*/ 16 h 416"/>
                <a:gd name="T20" fmla="*/ 28 w 415"/>
                <a:gd name="T21" fmla="*/ 15 h 416"/>
                <a:gd name="T22" fmla="*/ 30 w 415"/>
                <a:gd name="T23" fmla="*/ 17 h 416"/>
                <a:gd name="T24" fmla="*/ 17 w 415"/>
                <a:gd name="T25" fmla="*/ 29 h 416"/>
                <a:gd name="T26" fmla="*/ 12 w 415"/>
                <a:gd name="T27" fmla="*/ 25 h 416"/>
                <a:gd name="T28" fmla="*/ 14 w 415"/>
                <a:gd name="T29" fmla="*/ 23 h 416"/>
                <a:gd name="T30" fmla="*/ 15 w 415"/>
                <a:gd name="T31" fmla="*/ 23 h 416"/>
                <a:gd name="T32" fmla="*/ 16 w 415"/>
                <a:gd name="T33" fmla="*/ 23 h 416"/>
                <a:gd name="T34" fmla="*/ 17 w 415"/>
                <a:gd name="T35" fmla="*/ 24 h 416"/>
                <a:gd name="T36" fmla="*/ 17 w 415"/>
                <a:gd name="T37" fmla="*/ 24 h 416"/>
                <a:gd name="T38" fmla="*/ 21 w 415"/>
                <a:gd name="T39" fmla="*/ 21 h 416"/>
                <a:gd name="T40" fmla="*/ 16 w 415"/>
                <a:gd name="T41" fmla="*/ 16 h 416"/>
                <a:gd name="T42" fmla="*/ 13 w 415"/>
                <a:gd name="T43" fmla="*/ 19 h 416"/>
                <a:gd name="T44" fmla="*/ 13 w 415"/>
                <a:gd name="T45" fmla="*/ 19 h 416"/>
                <a:gd name="T46" fmla="*/ 14 w 415"/>
                <a:gd name="T47" fmla="*/ 20 h 416"/>
                <a:gd name="T48" fmla="*/ 14 w 415"/>
                <a:gd name="T49" fmla="*/ 20 h 416"/>
                <a:gd name="T50" fmla="*/ 14 w 415"/>
                <a:gd name="T51" fmla="*/ 21 h 416"/>
                <a:gd name="T52" fmla="*/ 12 w 415"/>
                <a:gd name="T53" fmla="*/ 22 h 416"/>
                <a:gd name="T54" fmla="*/ 7 w 415"/>
                <a:gd name="T55" fmla="*/ 17 h 416"/>
                <a:gd name="T56" fmla="*/ 9 w 415"/>
                <a:gd name="T57" fmla="*/ 16 h 416"/>
                <a:gd name="T58" fmla="*/ 10 w 415"/>
                <a:gd name="T59" fmla="*/ 16 h 416"/>
                <a:gd name="T60" fmla="*/ 11 w 415"/>
                <a:gd name="T61" fmla="*/ 16 h 416"/>
                <a:gd name="T62" fmla="*/ 14 w 415"/>
                <a:gd name="T63" fmla="*/ 14 h 416"/>
                <a:gd name="T64" fmla="*/ 9 w 415"/>
                <a:gd name="T65" fmla="*/ 8 h 416"/>
                <a:gd name="T66" fmla="*/ 5 w 415"/>
                <a:gd name="T67" fmla="*/ 12 h 416"/>
                <a:gd name="T68" fmla="*/ 6 w 415"/>
                <a:gd name="T69" fmla="*/ 12 h 416"/>
                <a:gd name="T70" fmla="*/ 6 w 415"/>
                <a:gd name="T71" fmla="*/ 13 h 416"/>
                <a:gd name="T72" fmla="*/ 6 w 415"/>
                <a:gd name="T73" fmla="*/ 14 h 416"/>
                <a:gd name="T74" fmla="*/ 6 w 415"/>
                <a:gd name="T75" fmla="*/ 15 h 416"/>
                <a:gd name="T76" fmla="*/ 4 w 415"/>
                <a:gd name="T77" fmla="*/ 17 h 416"/>
                <a:gd name="T78" fmla="*/ 0 w 415"/>
                <a:gd name="T79" fmla="*/ 12 h 416"/>
                <a:gd name="T80" fmla="*/ 13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5" name="Freeform 40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9 w 444"/>
                <a:gd name="T1" fmla="*/ 29 h 460"/>
                <a:gd name="T2" fmla="*/ 0 w 444"/>
                <a:gd name="T3" fmla="*/ 10 h 460"/>
                <a:gd name="T4" fmla="*/ 4 w 444"/>
                <a:gd name="T5" fmla="*/ 8 h 460"/>
                <a:gd name="T6" fmla="*/ 23 w 444"/>
                <a:gd name="T7" fmla="*/ 19 h 460"/>
                <a:gd name="T8" fmla="*/ 17 w 444"/>
                <a:gd name="T9" fmla="*/ 7 h 460"/>
                <a:gd name="T10" fmla="*/ 16 w 444"/>
                <a:gd name="T11" fmla="*/ 7 h 460"/>
                <a:gd name="T12" fmla="*/ 15 w 444"/>
                <a:gd name="T13" fmla="*/ 7 h 460"/>
                <a:gd name="T14" fmla="*/ 14 w 444"/>
                <a:gd name="T15" fmla="*/ 7 h 460"/>
                <a:gd name="T16" fmla="*/ 13 w 444"/>
                <a:gd name="T17" fmla="*/ 6 h 460"/>
                <a:gd name="T18" fmla="*/ 12 w 444"/>
                <a:gd name="T19" fmla="*/ 4 h 460"/>
                <a:gd name="T20" fmla="*/ 21 w 444"/>
                <a:gd name="T21" fmla="*/ 0 h 460"/>
                <a:gd name="T22" fmla="*/ 22 w 444"/>
                <a:gd name="T23" fmla="*/ 2 h 460"/>
                <a:gd name="T24" fmla="*/ 22 w 444"/>
                <a:gd name="T25" fmla="*/ 3 h 460"/>
                <a:gd name="T26" fmla="*/ 21 w 444"/>
                <a:gd name="T27" fmla="*/ 4 h 460"/>
                <a:gd name="T28" fmla="*/ 21 w 444"/>
                <a:gd name="T29" fmla="*/ 4 h 460"/>
                <a:gd name="T30" fmla="*/ 20 w 444"/>
                <a:gd name="T31" fmla="*/ 5 h 460"/>
                <a:gd name="T32" fmla="*/ 27 w 444"/>
                <a:gd name="T33" fmla="*/ 20 h 460"/>
                <a:gd name="T34" fmla="*/ 28 w 444"/>
                <a:gd name="T35" fmla="*/ 20 h 460"/>
                <a:gd name="T36" fmla="*/ 29 w 444"/>
                <a:gd name="T37" fmla="*/ 20 h 460"/>
                <a:gd name="T38" fmla="*/ 30 w 444"/>
                <a:gd name="T39" fmla="*/ 20 h 460"/>
                <a:gd name="T40" fmla="*/ 31 w 444"/>
                <a:gd name="T41" fmla="*/ 20 h 460"/>
                <a:gd name="T42" fmla="*/ 32 w 444"/>
                <a:gd name="T43" fmla="*/ 22 h 460"/>
                <a:gd name="T44" fmla="*/ 23 w 444"/>
                <a:gd name="T45" fmla="*/ 26 h 460"/>
                <a:gd name="T46" fmla="*/ 7 w 444"/>
                <a:gd name="T47" fmla="*/ 16 h 460"/>
                <a:gd name="T48" fmla="*/ 13 w 444"/>
                <a:gd name="T49" fmla="*/ 27 h 460"/>
                <a:gd name="T50" fmla="*/ 13 w 444"/>
                <a:gd name="T51" fmla="*/ 27 h 460"/>
                <a:gd name="T52" fmla="*/ 14 w 444"/>
                <a:gd name="T53" fmla="*/ 27 h 460"/>
                <a:gd name="T54" fmla="*/ 15 w 444"/>
                <a:gd name="T55" fmla="*/ 27 h 460"/>
                <a:gd name="T56" fmla="*/ 16 w 444"/>
                <a:gd name="T57" fmla="*/ 27 h 460"/>
                <a:gd name="T58" fmla="*/ 17 w 444"/>
                <a:gd name="T59" fmla="*/ 29 h 460"/>
                <a:gd name="T60" fmla="*/ 9 w 444"/>
                <a:gd name="T61" fmla="*/ 33 h 460"/>
                <a:gd name="T62" fmla="*/ 7 w 444"/>
                <a:gd name="T63" fmla="*/ 31 h 460"/>
                <a:gd name="T64" fmla="*/ 8 w 444"/>
                <a:gd name="T65" fmla="*/ 30 h 460"/>
                <a:gd name="T66" fmla="*/ 8 w 444"/>
                <a:gd name="T67" fmla="*/ 30 h 460"/>
                <a:gd name="T68" fmla="*/ 9 w 444"/>
                <a:gd name="T69" fmla="*/ 29 h 460"/>
                <a:gd name="T70" fmla="*/ 9 w 444"/>
                <a:gd name="T71" fmla="*/ 29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6" name="Freeform 41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11 w 274"/>
                <a:gd name="T1" fmla="*/ 0 h 366"/>
                <a:gd name="T2" fmla="*/ 14 w 274"/>
                <a:gd name="T3" fmla="*/ 0 h 366"/>
                <a:gd name="T4" fmla="*/ 17 w 274"/>
                <a:gd name="T5" fmla="*/ 7 h 366"/>
                <a:gd name="T6" fmla="*/ 14 w 274"/>
                <a:gd name="T7" fmla="*/ 7 h 366"/>
                <a:gd name="T8" fmla="*/ 13 w 274"/>
                <a:gd name="T9" fmla="*/ 5 h 366"/>
                <a:gd name="T10" fmla="*/ 12 w 274"/>
                <a:gd name="T11" fmla="*/ 4 h 366"/>
                <a:gd name="T12" fmla="*/ 10 w 274"/>
                <a:gd name="T13" fmla="*/ 4 h 366"/>
                <a:gd name="T14" fmla="*/ 8 w 274"/>
                <a:gd name="T15" fmla="*/ 5 h 366"/>
                <a:gd name="T16" fmla="*/ 7 w 274"/>
                <a:gd name="T17" fmla="*/ 5 h 366"/>
                <a:gd name="T18" fmla="*/ 6 w 274"/>
                <a:gd name="T19" fmla="*/ 6 h 366"/>
                <a:gd name="T20" fmla="*/ 6 w 274"/>
                <a:gd name="T21" fmla="*/ 7 h 366"/>
                <a:gd name="T22" fmla="*/ 6 w 274"/>
                <a:gd name="T23" fmla="*/ 8 h 366"/>
                <a:gd name="T24" fmla="*/ 6 w 274"/>
                <a:gd name="T25" fmla="*/ 8 h 366"/>
                <a:gd name="T26" fmla="*/ 6 w 274"/>
                <a:gd name="T27" fmla="*/ 9 h 366"/>
                <a:gd name="T28" fmla="*/ 7 w 274"/>
                <a:gd name="T29" fmla="*/ 10 h 366"/>
                <a:gd name="T30" fmla="*/ 8 w 274"/>
                <a:gd name="T31" fmla="*/ 10 h 366"/>
                <a:gd name="T32" fmla="*/ 9 w 274"/>
                <a:gd name="T33" fmla="*/ 10 h 366"/>
                <a:gd name="T34" fmla="*/ 11 w 274"/>
                <a:gd name="T35" fmla="*/ 11 h 366"/>
                <a:gd name="T36" fmla="*/ 14 w 274"/>
                <a:gd name="T37" fmla="*/ 11 h 366"/>
                <a:gd name="T38" fmla="*/ 16 w 274"/>
                <a:gd name="T39" fmla="*/ 12 h 366"/>
                <a:gd name="T40" fmla="*/ 18 w 274"/>
                <a:gd name="T41" fmla="*/ 13 h 366"/>
                <a:gd name="T42" fmla="*/ 18 w 274"/>
                <a:gd name="T43" fmla="*/ 13 h 366"/>
                <a:gd name="T44" fmla="*/ 19 w 274"/>
                <a:gd name="T45" fmla="*/ 14 h 366"/>
                <a:gd name="T46" fmla="*/ 20 w 274"/>
                <a:gd name="T47" fmla="*/ 15 h 366"/>
                <a:gd name="T48" fmla="*/ 20 w 274"/>
                <a:gd name="T49" fmla="*/ 17 h 366"/>
                <a:gd name="T50" fmla="*/ 20 w 274"/>
                <a:gd name="T51" fmla="*/ 18 h 366"/>
                <a:gd name="T52" fmla="*/ 20 w 274"/>
                <a:gd name="T53" fmla="*/ 20 h 366"/>
                <a:gd name="T54" fmla="*/ 19 w 274"/>
                <a:gd name="T55" fmla="*/ 21 h 366"/>
                <a:gd name="T56" fmla="*/ 18 w 274"/>
                <a:gd name="T57" fmla="*/ 22 h 366"/>
                <a:gd name="T58" fmla="*/ 16 w 274"/>
                <a:gd name="T59" fmla="*/ 23 h 366"/>
                <a:gd name="T60" fmla="*/ 15 w 274"/>
                <a:gd name="T61" fmla="*/ 24 h 366"/>
                <a:gd name="T62" fmla="*/ 13 w 274"/>
                <a:gd name="T63" fmla="*/ 25 h 366"/>
                <a:gd name="T64" fmla="*/ 10 w 274"/>
                <a:gd name="T65" fmla="*/ 26 h 366"/>
                <a:gd name="T66" fmla="*/ 7 w 274"/>
                <a:gd name="T67" fmla="*/ 26 h 366"/>
                <a:gd name="T68" fmla="*/ 4 w 274"/>
                <a:gd name="T69" fmla="*/ 19 h 366"/>
                <a:gd name="T70" fmla="*/ 7 w 274"/>
                <a:gd name="T71" fmla="*/ 20 h 366"/>
                <a:gd name="T72" fmla="*/ 8 w 274"/>
                <a:gd name="T73" fmla="*/ 21 h 366"/>
                <a:gd name="T74" fmla="*/ 9 w 274"/>
                <a:gd name="T75" fmla="*/ 22 h 366"/>
                <a:gd name="T76" fmla="*/ 11 w 274"/>
                <a:gd name="T77" fmla="*/ 22 h 366"/>
                <a:gd name="T78" fmla="*/ 12 w 274"/>
                <a:gd name="T79" fmla="*/ 22 h 366"/>
                <a:gd name="T80" fmla="*/ 13 w 274"/>
                <a:gd name="T81" fmla="*/ 21 h 366"/>
                <a:gd name="T82" fmla="*/ 14 w 274"/>
                <a:gd name="T83" fmla="*/ 20 h 366"/>
                <a:gd name="T84" fmla="*/ 14 w 274"/>
                <a:gd name="T85" fmla="*/ 19 h 366"/>
                <a:gd name="T86" fmla="*/ 14 w 274"/>
                <a:gd name="T87" fmla="*/ 18 h 366"/>
                <a:gd name="T88" fmla="*/ 14 w 274"/>
                <a:gd name="T89" fmla="*/ 17 h 366"/>
                <a:gd name="T90" fmla="*/ 13 w 274"/>
                <a:gd name="T91" fmla="*/ 17 h 366"/>
                <a:gd name="T92" fmla="*/ 12 w 274"/>
                <a:gd name="T93" fmla="*/ 17 h 366"/>
                <a:gd name="T94" fmla="*/ 10 w 274"/>
                <a:gd name="T95" fmla="*/ 16 h 366"/>
                <a:gd name="T96" fmla="*/ 6 w 274"/>
                <a:gd name="T97" fmla="*/ 15 h 366"/>
                <a:gd name="T98" fmla="*/ 4 w 274"/>
                <a:gd name="T99" fmla="*/ 15 h 366"/>
                <a:gd name="T100" fmla="*/ 2 w 274"/>
                <a:gd name="T101" fmla="*/ 14 h 366"/>
                <a:gd name="T102" fmla="*/ 2 w 274"/>
                <a:gd name="T103" fmla="*/ 13 h 366"/>
                <a:gd name="T104" fmla="*/ 1 w 274"/>
                <a:gd name="T105" fmla="*/ 12 h 366"/>
                <a:gd name="T106" fmla="*/ 0 w 274"/>
                <a:gd name="T107" fmla="*/ 11 h 366"/>
                <a:gd name="T108" fmla="*/ 0 w 274"/>
                <a:gd name="T109" fmla="*/ 10 h 366"/>
                <a:gd name="T110" fmla="*/ 0 w 274"/>
                <a:gd name="T111" fmla="*/ 8 h 366"/>
                <a:gd name="T112" fmla="*/ 0 w 274"/>
                <a:gd name="T113" fmla="*/ 7 h 366"/>
                <a:gd name="T114" fmla="*/ 1 w 274"/>
                <a:gd name="T115" fmla="*/ 5 h 366"/>
                <a:gd name="T116" fmla="*/ 2 w 274"/>
                <a:gd name="T117" fmla="*/ 4 h 366"/>
                <a:gd name="T118" fmla="*/ 4 w 274"/>
                <a:gd name="T119" fmla="*/ 3 h 366"/>
                <a:gd name="T120" fmla="*/ 6 w 274"/>
                <a:gd name="T121" fmla="*/ 2 h 366"/>
                <a:gd name="T122" fmla="*/ 8 w 274"/>
                <a:gd name="T123" fmla="*/ 1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7" name="Freeform 42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12 w 195"/>
                <a:gd name="T1" fmla="*/ 0 h 347"/>
                <a:gd name="T2" fmla="*/ 12 w 195"/>
                <a:gd name="T3" fmla="*/ 2 h 347"/>
                <a:gd name="T4" fmla="*/ 12 w 195"/>
                <a:gd name="T5" fmla="*/ 3 h 347"/>
                <a:gd name="T6" fmla="*/ 11 w 195"/>
                <a:gd name="T7" fmla="*/ 3 h 347"/>
                <a:gd name="T8" fmla="*/ 10 w 195"/>
                <a:gd name="T9" fmla="*/ 4 h 347"/>
                <a:gd name="T10" fmla="*/ 9 w 195"/>
                <a:gd name="T11" fmla="*/ 4 h 347"/>
                <a:gd name="T12" fmla="*/ 10 w 195"/>
                <a:gd name="T13" fmla="*/ 20 h 347"/>
                <a:gd name="T14" fmla="*/ 11 w 195"/>
                <a:gd name="T15" fmla="*/ 20 h 347"/>
                <a:gd name="T16" fmla="*/ 12 w 195"/>
                <a:gd name="T17" fmla="*/ 20 h 347"/>
                <a:gd name="T18" fmla="*/ 13 w 195"/>
                <a:gd name="T19" fmla="*/ 21 h 347"/>
                <a:gd name="T20" fmla="*/ 14 w 195"/>
                <a:gd name="T21" fmla="*/ 21 h 347"/>
                <a:gd name="T22" fmla="*/ 14 w 195"/>
                <a:gd name="T23" fmla="*/ 23 h 347"/>
                <a:gd name="T24" fmla="*/ 2 w 195"/>
                <a:gd name="T25" fmla="*/ 24 h 347"/>
                <a:gd name="T26" fmla="*/ 2 w 195"/>
                <a:gd name="T27" fmla="*/ 22 h 347"/>
                <a:gd name="T28" fmla="*/ 2 w 195"/>
                <a:gd name="T29" fmla="*/ 21 h 347"/>
                <a:gd name="T30" fmla="*/ 3 w 195"/>
                <a:gd name="T31" fmla="*/ 21 h 347"/>
                <a:gd name="T32" fmla="*/ 4 w 195"/>
                <a:gd name="T33" fmla="*/ 20 h 347"/>
                <a:gd name="T34" fmla="*/ 5 w 195"/>
                <a:gd name="T35" fmla="*/ 20 h 347"/>
                <a:gd name="T36" fmla="*/ 3 w 195"/>
                <a:gd name="T37" fmla="*/ 4 h 347"/>
                <a:gd name="T38" fmla="*/ 3 w 195"/>
                <a:gd name="T39" fmla="*/ 4 h 347"/>
                <a:gd name="T40" fmla="*/ 2 w 195"/>
                <a:gd name="T41" fmla="*/ 4 h 347"/>
                <a:gd name="T42" fmla="*/ 1 w 195"/>
                <a:gd name="T43" fmla="*/ 3 h 347"/>
                <a:gd name="T44" fmla="*/ 0 w 195"/>
                <a:gd name="T45" fmla="*/ 3 h 347"/>
                <a:gd name="T46" fmla="*/ 0 w 195"/>
                <a:gd name="T47" fmla="*/ 1 h 347"/>
                <a:gd name="T48" fmla="*/ 12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8" name="Freeform 43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12 w 243"/>
                <a:gd name="T1" fmla="*/ 0 h 344"/>
                <a:gd name="T2" fmla="*/ 15 w 243"/>
                <a:gd name="T3" fmla="*/ 1 h 344"/>
                <a:gd name="T4" fmla="*/ 17 w 243"/>
                <a:gd name="T5" fmla="*/ 8 h 344"/>
                <a:gd name="T6" fmla="*/ 14 w 243"/>
                <a:gd name="T7" fmla="*/ 7 h 344"/>
                <a:gd name="T8" fmla="*/ 13 w 243"/>
                <a:gd name="T9" fmla="*/ 5 h 344"/>
                <a:gd name="T10" fmla="*/ 12 w 243"/>
                <a:gd name="T11" fmla="*/ 4 h 344"/>
                <a:gd name="T12" fmla="*/ 10 w 243"/>
                <a:gd name="T13" fmla="*/ 4 h 344"/>
                <a:gd name="T14" fmla="*/ 9 w 243"/>
                <a:gd name="T15" fmla="*/ 4 h 344"/>
                <a:gd name="T16" fmla="*/ 7 w 243"/>
                <a:gd name="T17" fmla="*/ 4 h 344"/>
                <a:gd name="T18" fmla="*/ 7 w 243"/>
                <a:gd name="T19" fmla="*/ 5 h 344"/>
                <a:gd name="T20" fmla="*/ 6 w 243"/>
                <a:gd name="T21" fmla="*/ 5 h 344"/>
                <a:gd name="T22" fmla="*/ 6 w 243"/>
                <a:gd name="T23" fmla="*/ 6 h 344"/>
                <a:gd name="T24" fmla="*/ 6 w 243"/>
                <a:gd name="T25" fmla="*/ 7 h 344"/>
                <a:gd name="T26" fmla="*/ 6 w 243"/>
                <a:gd name="T27" fmla="*/ 8 h 344"/>
                <a:gd name="T28" fmla="*/ 7 w 243"/>
                <a:gd name="T29" fmla="*/ 8 h 344"/>
                <a:gd name="T30" fmla="*/ 7 w 243"/>
                <a:gd name="T31" fmla="*/ 9 h 344"/>
                <a:gd name="T32" fmla="*/ 8 w 243"/>
                <a:gd name="T33" fmla="*/ 10 h 344"/>
                <a:gd name="T34" fmla="*/ 10 w 243"/>
                <a:gd name="T35" fmla="*/ 10 h 344"/>
                <a:gd name="T36" fmla="*/ 13 w 243"/>
                <a:gd name="T37" fmla="*/ 11 h 344"/>
                <a:gd name="T38" fmla="*/ 15 w 243"/>
                <a:gd name="T39" fmla="*/ 13 h 344"/>
                <a:gd name="T40" fmla="*/ 16 w 243"/>
                <a:gd name="T41" fmla="*/ 14 h 344"/>
                <a:gd name="T42" fmla="*/ 16 w 243"/>
                <a:gd name="T43" fmla="*/ 15 h 344"/>
                <a:gd name="T44" fmla="*/ 17 w 243"/>
                <a:gd name="T45" fmla="*/ 16 h 344"/>
                <a:gd name="T46" fmla="*/ 17 w 243"/>
                <a:gd name="T47" fmla="*/ 17 h 344"/>
                <a:gd name="T48" fmla="*/ 17 w 243"/>
                <a:gd name="T49" fmla="*/ 19 h 344"/>
                <a:gd name="T50" fmla="*/ 17 w 243"/>
                <a:gd name="T51" fmla="*/ 20 h 344"/>
                <a:gd name="T52" fmla="*/ 16 w 243"/>
                <a:gd name="T53" fmla="*/ 21 h 344"/>
                <a:gd name="T54" fmla="*/ 15 w 243"/>
                <a:gd name="T55" fmla="*/ 23 h 344"/>
                <a:gd name="T56" fmla="*/ 14 w 243"/>
                <a:gd name="T57" fmla="*/ 23 h 344"/>
                <a:gd name="T58" fmla="*/ 12 w 243"/>
                <a:gd name="T59" fmla="*/ 24 h 344"/>
                <a:gd name="T60" fmla="*/ 10 w 243"/>
                <a:gd name="T61" fmla="*/ 25 h 344"/>
                <a:gd name="T62" fmla="*/ 8 w 243"/>
                <a:gd name="T63" fmla="*/ 25 h 344"/>
                <a:gd name="T64" fmla="*/ 6 w 243"/>
                <a:gd name="T65" fmla="*/ 25 h 344"/>
                <a:gd name="T66" fmla="*/ 3 w 243"/>
                <a:gd name="T67" fmla="*/ 25 h 344"/>
                <a:gd name="T68" fmla="*/ 1 w 243"/>
                <a:gd name="T69" fmla="*/ 17 h 344"/>
                <a:gd name="T70" fmla="*/ 4 w 243"/>
                <a:gd name="T71" fmla="*/ 18 h 344"/>
                <a:gd name="T72" fmla="*/ 5 w 243"/>
                <a:gd name="T73" fmla="*/ 20 h 344"/>
                <a:gd name="T74" fmla="*/ 6 w 243"/>
                <a:gd name="T75" fmla="*/ 21 h 344"/>
                <a:gd name="T76" fmla="*/ 7 w 243"/>
                <a:gd name="T77" fmla="*/ 22 h 344"/>
                <a:gd name="T78" fmla="*/ 9 w 243"/>
                <a:gd name="T79" fmla="*/ 22 h 344"/>
                <a:gd name="T80" fmla="*/ 10 w 243"/>
                <a:gd name="T81" fmla="*/ 21 h 344"/>
                <a:gd name="T82" fmla="*/ 11 w 243"/>
                <a:gd name="T83" fmla="*/ 21 h 344"/>
                <a:gd name="T84" fmla="*/ 11 w 243"/>
                <a:gd name="T85" fmla="*/ 20 h 344"/>
                <a:gd name="T86" fmla="*/ 11 w 243"/>
                <a:gd name="T87" fmla="*/ 19 h 344"/>
                <a:gd name="T88" fmla="*/ 11 w 243"/>
                <a:gd name="T89" fmla="*/ 18 h 344"/>
                <a:gd name="T90" fmla="*/ 11 w 243"/>
                <a:gd name="T91" fmla="*/ 17 h 344"/>
                <a:gd name="T92" fmla="*/ 10 w 243"/>
                <a:gd name="T93" fmla="*/ 17 h 344"/>
                <a:gd name="T94" fmla="*/ 8 w 243"/>
                <a:gd name="T95" fmla="*/ 15 h 344"/>
                <a:gd name="T96" fmla="*/ 5 w 243"/>
                <a:gd name="T97" fmla="*/ 14 h 344"/>
                <a:gd name="T98" fmla="*/ 3 w 243"/>
                <a:gd name="T99" fmla="*/ 13 h 344"/>
                <a:gd name="T100" fmla="*/ 1 w 243"/>
                <a:gd name="T101" fmla="*/ 12 h 344"/>
                <a:gd name="T102" fmla="*/ 1 w 243"/>
                <a:gd name="T103" fmla="*/ 11 h 344"/>
                <a:gd name="T104" fmla="*/ 0 w 243"/>
                <a:gd name="T105" fmla="*/ 10 h 344"/>
                <a:gd name="T106" fmla="*/ 0 w 243"/>
                <a:gd name="T107" fmla="*/ 8 h 344"/>
                <a:gd name="T108" fmla="*/ 0 w 243"/>
                <a:gd name="T109" fmla="*/ 7 h 344"/>
                <a:gd name="T110" fmla="*/ 0 w 243"/>
                <a:gd name="T111" fmla="*/ 5 h 344"/>
                <a:gd name="T112" fmla="*/ 1 w 243"/>
                <a:gd name="T113" fmla="*/ 4 h 344"/>
                <a:gd name="T114" fmla="*/ 2 w 243"/>
                <a:gd name="T115" fmla="*/ 3 h 344"/>
                <a:gd name="T116" fmla="*/ 4 w 243"/>
                <a:gd name="T117" fmla="*/ 2 h 344"/>
                <a:gd name="T118" fmla="*/ 5 w 243"/>
                <a:gd name="T119" fmla="*/ 1 h 344"/>
                <a:gd name="T120" fmla="*/ 7 w 243"/>
                <a:gd name="T121" fmla="*/ 0 h 344"/>
                <a:gd name="T122" fmla="*/ 9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19" name="Freeform 44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3 w 91"/>
                <a:gd name="T1" fmla="*/ 0 h 94"/>
                <a:gd name="T2" fmla="*/ 4 w 91"/>
                <a:gd name="T3" fmla="*/ 0 h 94"/>
                <a:gd name="T4" fmla="*/ 5 w 91"/>
                <a:gd name="T5" fmla="*/ 0 h 94"/>
                <a:gd name="T6" fmla="*/ 5 w 91"/>
                <a:gd name="T7" fmla="*/ 1 h 94"/>
                <a:gd name="T8" fmla="*/ 5 w 91"/>
                <a:gd name="T9" fmla="*/ 1 h 94"/>
                <a:gd name="T10" fmla="*/ 6 w 91"/>
                <a:gd name="T11" fmla="*/ 2 h 94"/>
                <a:gd name="T12" fmla="*/ 6 w 91"/>
                <a:gd name="T13" fmla="*/ 3 h 94"/>
                <a:gd name="T14" fmla="*/ 6 w 91"/>
                <a:gd name="T15" fmla="*/ 3 h 94"/>
                <a:gd name="T16" fmla="*/ 6 w 91"/>
                <a:gd name="T17" fmla="*/ 4 h 94"/>
                <a:gd name="T18" fmla="*/ 6 w 91"/>
                <a:gd name="T19" fmla="*/ 5 h 94"/>
                <a:gd name="T20" fmla="*/ 5 w 91"/>
                <a:gd name="T21" fmla="*/ 5 h 94"/>
                <a:gd name="T22" fmla="*/ 5 w 91"/>
                <a:gd name="T23" fmla="*/ 6 h 94"/>
                <a:gd name="T24" fmla="*/ 5 w 91"/>
                <a:gd name="T25" fmla="*/ 6 h 94"/>
                <a:gd name="T26" fmla="*/ 4 w 91"/>
                <a:gd name="T27" fmla="*/ 7 h 94"/>
                <a:gd name="T28" fmla="*/ 4 w 91"/>
                <a:gd name="T29" fmla="*/ 7 h 94"/>
                <a:gd name="T30" fmla="*/ 3 w 91"/>
                <a:gd name="T31" fmla="*/ 7 h 94"/>
                <a:gd name="T32" fmla="*/ 3 w 91"/>
                <a:gd name="T33" fmla="*/ 7 h 94"/>
                <a:gd name="T34" fmla="*/ 2 w 91"/>
                <a:gd name="T35" fmla="*/ 7 h 94"/>
                <a:gd name="T36" fmla="*/ 1 w 91"/>
                <a:gd name="T37" fmla="*/ 6 h 94"/>
                <a:gd name="T38" fmla="*/ 1 w 91"/>
                <a:gd name="T39" fmla="*/ 6 h 94"/>
                <a:gd name="T40" fmla="*/ 1 w 91"/>
                <a:gd name="T41" fmla="*/ 6 h 94"/>
                <a:gd name="T42" fmla="*/ 0 w 91"/>
                <a:gd name="T43" fmla="*/ 5 h 94"/>
                <a:gd name="T44" fmla="*/ 0 w 91"/>
                <a:gd name="T45" fmla="*/ 4 h 94"/>
                <a:gd name="T46" fmla="*/ 0 w 91"/>
                <a:gd name="T47" fmla="*/ 4 h 94"/>
                <a:gd name="T48" fmla="*/ 0 w 91"/>
                <a:gd name="T49" fmla="*/ 3 h 94"/>
                <a:gd name="T50" fmla="*/ 0 w 91"/>
                <a:gd name="T51" fmla="*/ 2 h 94"/>
                <a:gd name="T52" fmla="*/ 0 w 91"/>
                <a:gd name="T53" fmla="*/ 2 h 94"/>
                <a:gd name="T54" fmla="*/ 1 w 91"/>
                <a:gd name="T55" fmla="*/ 1 h 94"/>
                <a:gd name="T56" fmla="*/ 1 w 91"/>
                <a:gd name="T57" fmla="*/ 1 h 94"/>
                <a:gd name="T58" fmla="*/ 2 w 91"/>
                <a:gd name="T59" fmla="*/ 0 h 94"/>
                <a:gd name="T60" fmla="*/ 2 w 91"/>
                <a:gd name="T61" fmla="*/ 0 h 94"/>
                <a:gd name="T62" fmla="*/ 3 w 91"/>
                <a:gd name="T63" fmla="*/ 0 h 94"/>
                <a:gd name="T64" fmla="*/ 3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20" name="Freeform 45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756 w 11247"/>
                <a:gd name="T1" fmla="*/ 8 h 682"/>
                <a:gd name="T2" fmla="*/ 736 w 11247"/>
                <a:gd name="T3" fmla="*/ 10 h 682"/>
                <a:gd name="T4" fmla="*/ 727 w 11247"/>
                <a:gd name="T5" fmla="*/ 24 h 682"/>
                <a:gd name="T6" fmla="*/ 732 w 11247"/>
                <a:gd name="T7" fmla="*/ 41 h 682"/>
                <a:gd name="T8" fmla="*/ 747 w 11247"/>
                <a:gd name="T9" fmla="*/ 48 h 682"/>
                <a:gd name="T10" fmla="*/ 751 w 11247"/>
                <a:gd name="T11" fmla="*/ 41 h 682"/>
                <a:gd name="T12" fmla="*/ 735 w 11247"/>
                <a:gd name="T13" fmla="*/ 27 h 682"/>
                <a:gd name="T14" fmla="*/ 750 w 11247"/>
                <a:gd name="T15" fmla="*/ 14 h 682"/>
                <a:gd name="T16" fmla="*/ 716 w 11247"/>
                <a:gd name="T17" fmla="*/ 14 h 682"/>
                <a:gd name="T18" fmla="*/ 661 w 11247"/>
                <a:gd name="T19" fmla="*/ 41 h 682"/>
                <a:gd name="T20" fmla="*/ 669 w 11247"/>
                <a:gd name="T21" fmla="*/ 34 h 682"/>
                <a:gd name="T22" fmla="*/ 662 w 11247"/>
                <a:gd name="T23" fmla="*/ 23 h 682"/>
                <a:gd name="T24" fmla="*/ 667 w 11247"/>
                <a:gd name="T25" fmla="*/ 16 h 682"/>
                <a:gd name="T26" fmla="*/ 671 w 11247"/>
                <a:gd name="T27" fmla="*/ 27 h 682"/>
                <a:gd name="T28" fmla="*/ 676 w 11247"/>
                <a:gd name="T29" fmla="*/ 20 h 682"/>
                <a:gd name="T30" fmla="*/ 666 w 11247"/>
                <a:gd name="T31" fmla="*/ 8 h 682"/>
                <a:gd name="T32" fmla="*/ 676 w 11247"/>
                <a:gd name="T33" fmla="*/ 41 h 682"/>
                <a:gd name="T34" fmla="*/ 622 w 11247"/>
                <a:gd name="T35" fmla="*/ 39 h 682"/>
                <a:gd name="T36" fmla="*/ 608 w 11247"/>
                <a:gd name="T37" fmla="*/ 37 h 682"/>
                <a:gd name="T38" fmla="*/ 600 w 11247"/>
                <a:gd name="T39" fmla="*/ 40 h 682"/>
                <a:gd name="T40" fmla="*/ 617 w 11247"/>
                <a:gd name="T41" fmla="*/ 48 h 682"/>
                <a:gd name="T42" fmla="*/ 632 w 11247"/>
                <a:gd name="T43" fmla="*/ 38 h 682"/>
                <a:gd name="T44" fmla="*/ 608 w 11247"/>
                <a:gd name="T45" fmla="*/ 0 h 682"/>
                <a:gd name="T46" fmla="*/ 611 w 11247"/>
                <a:gd name="T47" fmla="*/ 6 h 682"/>
                <a:gd name="T48" fmla="*/ 620 w 11247"/>
                <a:gd name="T49" fmla="*/ 1 h 682"/>
                <a:gd name="T50" fmla="*/ 624 w 11247"/>
                <a:gd name="T51" fmla="*/ 6 h 682"/>
                <a:gd name="T52" fmla="*/ 516 w 11247"/>
                <a:gd name="T53" fmla="*/ 34 h 682"/>
                <a:gd name="T54" fmla="*/ 504 w 11247"/>
                <a:gd name="T55" fmla="*/ 40 h 682"/>
                <a:gd name="T56" fmla="*/ 491 w 11247"/>
                <a:gd name="T57" fmla="*/ 33 h 682"/>
                <a:gd name="T58" fmla="*/ 498 w 11247"/>
                <a:gd name="T59" fmla="*/ 46 h 682"/>
                <a:gd name="T60" fmla="*/ 521 w 11247"/>
                <a:gd name="T61" fmla="*/ 43 h 682"/>
                <a:gd name="T62" fmla="*/ 478 w 11247"/>
                <a:gd name="T63" fmla="*/ 12 h 682"/>
                <a:gd name="T64" fmla="*/ 365 w 11247"/>
                <a:gd name="T65" fmla="*/ 31 h 682"/>
                <a:gd name="T66" fmla="*/ 358 w 11247"/>
                <a:gd name="T67" fmla="*/ 1 h 682"/>
                <a:gd name="T68" fmla="*/ 354 w 11247"/>
                <a:gd name="T69" fmla="*/ 6 h 682"/>
                <a:gd name="T70" fmla="*/ 368 w 11247"/>
                <a:gd name="T71" fmla="*/ 1 h 682"/>
                <a:gd name="T72" fmla="*/ 364 w 11247"/>
                <a:gd name="T73" fmla="*/ 6 h 682"/>
                <a:gd name="T74" fmla="*/ 327 w 11247"/>
                <a:gd name="T75" fmla="*/ 47 h 682"/>
                <a:gd name="T76" fmla="*/ 260 w 11247"/>
                <a:gd name="T77" fmla="*/ 7 h 682"/>
                <a:gd name="T78" fmla="*/ 247 w 11247"/>
                <a:gd name="T79" fmla="*/ 16 h 682"/>
                <a:gd name="T80" fmla="*/ 255 w 11247"/>
                <a:gd name="T81" fmla="*/ 28 h 682"/>
                <a:gd name="T82" fmla="*/ 264 w 11247"/>
                <a:gd name="T83" fmla="*/ 39 h 682"/>
                <a:gd name="T84" fmla="*/ 248 w 11247"/>
                <a:gd name="T85" fmla="*/ 37 h 682"/>
                <a:gd name="T86" fmla="*/ 263 w 11247"/>
                <a:gd name="T87" fmla="*/ 47 h 682"/>
                <a:gd name="T88" fmla="*/ 273 w 11247"/>
                <a:gd name="T89" fmla="*/ 33 h 682"/>
                <a:gd name="T90" fmla="*/ 256 w 11247"/>
                <a:gd name="T91" fmla="*/ 20 h 682"/>
                <a:gd name="T92" fmla="*/ 260 w 11247"/>
                <a:gd name="T93" fmla="*/ 14 h 682"/>
                <a:gd name="T94" fmla="*/ 225 w 11247"/>
                <a:gd name="T95" fmla="*/ 23 h 682"/>
                <a:gd name="T96" fmla="*/ 222 w 11247"/>
                <a:gd name="T97" fmla="*/ 14 h 682"/>
                <a:gd name="T98" fmla="*/ 229 w 11247"/>
                <a:gd name="T99" fmla="*/ 29 h 682"/>
                <a:gd name="T100" fmla="*/ 233 w 11247"/>
                <a:gd name="T101" fmla="*/ 14 h 682"/>
                <a:gd name="T102" fmla="*/ 214 w 11247"/>
                <a:gd name="T103" fmla="*/ 47 h 682"/>
                <a:gd name="T104" fmla="*/ 192 w 11247"/>
                <a:gd name="T105" fmla="*/ 47 h 682"/>
                <a:gd name="T106" fmla="*/ 101 w 11247"/>
                <a:gd name="T107" fmla="*/ 7 h 682"/>
                <a:gd name="T108" fmla="*/ 57 w 11247"/>
                <a:gd name="T109" fmla="*/ 47 h 682"/>
                <a:gd name="T110" fmla="*/ 25 w 11247"/>
                <a:gd name="T111" fmla="*/ 36 h 682"/>
                <a:gd name="T112" fmla="*/ 12 w 11247"/>
                <a:gd name="T113" fmla="*/ 40 h 682"/>
                <a:gd name="T114" fmla="*/ 0 w 11247"/>
                <a:gd name="T115" fmla="*/ 35 h 682"/>
                <a:gd name="T116" fmla="*/ 10 w 11247"/>
                <a:gd name="T117" fmla="*/ 47 h 682"/>
                <a:gd name="T118" fmla="*/ 31 w 11247"/>
                <a:gd name="T119" fmla="*/ 42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81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</a:rPr>
              <a:t>Institut für Beispielsysteme | Forschungsgruppe Systembeispiele</a:t>
            </a:r>
          </a:p>
        </p:txBody>
      </p:sp>
      <p:sp>
        <p:nvSpPr>
          <p:cNvPr id="3082" name="Rectangle 48"/>
          <p:cNvSpPr>
            <a:spLocks noChangeArrowheads="1"/>
          </p:cNvSpPr>
          <p:nvPr/>
        </p:nvSpPr>
        <p:spPr bwMode="auto">
          <a:xfrm flipV="1">
            <a:off x="104775" y="1195388"/>
            <a:ext cx="893445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83" name="Text Box 50"/>
          <p:cNvSpPr txBox="1">
            <a:spLocks noChangeArrowheads="1"/>
          </p:cNvSpPr>
          <p:nvPr/>
        </p:nvSpPr>
        <p:spPr bwMode="auto">
          <a:xfrm>
            <a:off x="4570413" y="617538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>
                <a:solidFill>
                  <a:srgbClr val="004B5A"/>
                </a:solidFill>
              </a:rPr>
              <a:t>Institut für Beispielsysteme | Forschungsgruppe Systembeispiele</a:t>
            </a:r>
          </a:p>
        </p:txBody>
      </p:sp>
      <p:sp>
        <p:nvSpPr>
          <p:cNvPr id="3084" name="Text Box 51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/>
              <a:t>Titel der Präsentation: auf jeder Seite wiederholt</a:t>
            </a:r>
          </a:p>
        </p:txBody>
      </p:sp>
      <p:pic>
        <p:nvPicPr>
          <p:cNvPr id="49" name="Grafik 4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21"/>
            <a:ext cx="3684573" cy="7852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279400"/>
            <a:ext cx="5856709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315325" cy="46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/>
            </a:lvl1pPr>
          </a:lstStyle>
          <a:p>
            <a:pPr>
              <a:defRPr/>
            </a:pPr>
            <a:fld id="{60EB6593-B72F-47E5-829B-F6EBFC11487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4107" name="Freeform 9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19 w 3371"/>
                <a:gd name="T1" fmla="*/ 289 h 4236"/>
                <a:gd name="T2" fmla="*/ 201 w 3371"/>
                <a:gd name="T3" fmla="*/ 277 h 4236"/>
                <a:gd name="T4" fmla="*/ 52 w 3371"/>
                <a:gd name="T5" fmla="*/ 272 h 4236"/>
                <a:gd name="T6" fmla="*/ 160 w 3371"/>
                <a:gd name="T7" fmla="*/ 270 h 4236"/>
                <a:gd name="T8" fmla="*/ 198 w 3371"/>
                <a:gd name="T9" fmla="*/ 249 h 4236"/>
                <a:gd name="T10" fmla="*/ 49 w 3371"/>
                <a:gd name="T11" fmla="*/ 198 h 4236"/>
                <a:gd name="T12" fmla="*/ 110 w 3371"/>
                <a:gd name="T13" fmla="*/ 229 h 4236"/>
                <a:gd name="T14" fmla="*/ 199 w 3371"/>
                <a:gd name="T15" fmla="*/ 216 h 4236"/>
                <a:gd name="T16" fmla="*/ 74 w 3371"/>
                <a:gd name="T17" fmla="*/ 188 h 4236"/>
                <a:gd name="T18" fmla="*/ 101 w 3371"/>
                <a:gd name="T19" fmla="*/ 20 h 4236"/>
                <a:gd name="T20" fmla="*/ 177 w 3371"/>
                <a:gd name="T21" fmla="*/ 134 h 4236"/>
                <a:gd name="T22" fmla="*/ 211 w 3371"/>
                <a:gd name="T23" fmla="*/ 164 h 4236"/>
                <a:gd name="T24" fmla="*/ 230 w 3371"/>
                <a:gd name="T25" fmla="*/ 141 h 4236"/>
                <a:gd name="T26" fmla="*/ 186 w 3371"/>
                <a:gd name="T27" fmla="*/ 120 h 4236"/>
                <a:gd name="T28" fmla="*/ 173 w 3371"/>
                <a:gd name="T29" fmla="*/ 156 h 4236"/>
                <a:gd name="T30" fmla="*/ 157 w 3371"/>
                <a:gd name="T31" fmla="*/ 125 h 4236"/>
                <a:gd name="T32" fmla="*/ 143 w 3371"/>
                <a:gd name="T33" fmla="*/ 103 h 4236"/>
                <a:gd name="T34" fmla="*/ 120 w 3371"/>
                <a:gd name="T35" fmla="*/ 66 h 4236"/>
                <a:gd name="T36" fmla="*/ 94 w 3371"/>
                <a:gd name="T37" fmla="*/ 18 h 4236"/>
                <a:gd name="T38" fmla="*/ 103 w 3371"/>
                <a:gd name="T39" fmla="*/ 45 h 4236"/>
                <a:gd name="T40" fmla="*/ 102 w 3371"/>
                <a:gd name="T41" fmla="*/ 70 h 4236"/>
                <a:gd name="T42" fmla="*/ 90 w 3371"/>
                <a:gd name="T43" fmla="*/ 112 h 4236"/>
                <a:gd name="T44" fmla="*/ 73 w 3371"/>
                <a:gd name="T45" fmla="*/ 142 h 4236"/>
                <a:gd name="T46" fmla="*/ 50 w 3371"/>
                <a:gd name="T47" fmla="*/ 124 h 4236"/>
                <a:gd name="T48" fmla="*/ 101 w 3371"/>
                <a:gd name="T49" fmla="*/ 173 h 4236"/>
                <a:gd name="T50" fmla="*/ 44 w 3371"/>
                <a:gd name="T51" fmla="*/ 92 h 4236"/>
                <a:gd name="T52" fmla="*/ 43 w 3371"/>
                <a:gd name="T53" fmla="*/ 89 h 4236"/>
                <a:gd name="T54" fmla="*/ 32 w 3371"/>
                <a:gd name="T55" fmla="*/ 166 h 4236"/>
                <a:gd name="T56" fmla="*/ 29 w 3371"/>
                <a:gd name="T57" fmla="*/ 128 h 4236"/>
                <a:gd name="T58" fmla="*/ 29 w 3371"/>
                <a:gd name="T59" fmla="*/ 252 h 4236"/>
                <a:gd name="T60" fmla="*/ 100 w 3371"/>
                <a:gd name="T61" fmla="*/ 265 h 4236"/>
                <a:gd name="T62" fmla="*/ 215 w 3371"/>
                <a:gd name="T63" fmla="*/ 217 h 4236"/>
                <a:gd name="T64" fmla="*/ 190 w 3371"/>
                <a:gd name="T65" fmla="*/ 168 h 4236"/>
                <a:gd name="T66" fmla="*/ 168 w 3371"/>
                <a:gd name="T67" fmla="*/ 189 h 4236"/>
                <a:gd name="T68" fmla="*/ 181 w 3371"/>
                <a:gd name="T69" fmla="*/ 207 h 4236"/>
                <a:gd name="T70" fmla="*/ 160 w 3371"/>
                <a:gd name="T71" fmla="*/ 188 h 4236"/>
                <a:gd name="T72" fmla="*/ 139 w 3371"/>
                <a:gd name="T73" fmla="*/ 148 h 4236"/>
                <a:gd name="T74" fmla="*/ 136 w 3371"/>
                <a:gd name="T75" fmla="*/ 110 h 4236"/>
                <a:gd name="T76" fmla="*/ 121 w 3371"/>
                <a:gd name="T77" fmla="*/ 78 h 4236"/>
                <a:gd name="T78" fmla="*/ 104 w 3371"/>
                <a:gd name="T79" fmla="*/ 87 h 4236"/>
                <a:gd name="T80" fmla="*/ 114 w 3371"/>
                <a:gd name="T81" fmla="*/ 119 h 4236"/>
                <a:gd name="T82" fmla="*/ 102 w 3371"/>
                <a:gd name="T83" fmla="*/ 134 h 4236"/>
                <a:gd name="T84" fmla="*/ 133 w 3371"/>
                <a:gd name="T85" fmla="*/ 187 h 4236"/>
                <a:gd name="T86" fmla="*/ 133 w 3371"/>
                <a:gd name="T87" fmla="*/ 168 h 4236"/>
                <a:gd name="T88" fmla="*/ 127 w 3371"/>
                <a:gd name="T89" fmla="*/ 119 h 4236"/>
                <a:gd name="T90" fmla="*/ 134 w 3371"/>
                <a:gd name="T91" fmla="*/ 165 h 4236"/>
                <a:gd name="T92" fmla="*/ 156 w 3371"/>
                <a:gd name="T93" fmla="*/ 228 h 4236"/>
                <a:gd name="T94" fmla="*/ 84 w 3371"/>
                <a:gd name="T95" fmla="*/ 240 h 4236"/>
                <a:gd name="T96" fmla="*/ 33 w 3371"/>
                <a:gd name="T97" fmla="*/ 198 h 4236"/>
                <a:gd name="T98" fmla="*/ 49 w 3371"/>
                <a:gd name="T99" fmla="*/ 161 h 4236"/>
                <a:gd name="T100" fmla="*/ 95 w 3371"/>
                <a:gd name="T101" fmla="*/ 154 h 4236"/>
                <a:gd name="T102" fmla="*/ 79 w 3371"/>
                <a:gd name="T103" fmla="*/ 141 h 4236"/>
                <a:gd name="T104" fmla="*/ 91 w 3371"/>
                <a:gd name="T105" fmla="*/ 178 h 4236"/>
                <a:gd name="T106" fmla="*/ 94 w 3371"/>
                <a:gd name="T107" fmla="*/ 121 h 4236"/>
                <a:gd name="T108" fmla="*/ 202 w 3371"/>
                <a:gd name="T109" fmla="*/ 164 h 4236"/>
                <a:gd name="T110" fmla="*/ 156 w 3371"/>
                <a:gd name="T111" fmla="*/ 216 h 4236"/>
                <a:gd name="T112" fmla="*/ 236 w 3371"/>
                <a:gd name="T113" fmla="*/ 132 h 4236"/>
                <a:gd name="T114" fmla="*/ 119 w 3371"/>
                <a:gd name="T115" fmla="*/ 40 h 4236"/>
                <a:gd name="T116" fmla="*/ 107 w 3371"/>
                <a:gd name="T117" fmla="*/ 31 h 4236"/>
                <a:gd name="T118" fmla="*/ 70 w 3371"/>
                <a:gd name="T119" fmla="*/ 107 h 4236"/>
                <a:gd name="T120" fmla="*/ 34 w 3371"/>
                <a:gd name="T121" fmla="*/ 123 h 4236"/>
                <a:gd name="T122" fmla="*/ 25 w 3371"/>
                <a:gd name="T123" fmla="*/ 256 h 4236"/>
                <a:gd name="T124" fmla="*/ 222 w 3371"/>
                <a:gd name="T125" fmla="*/ 25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" name="Freeform 10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17 w 304"/>
                <a:gd name="T1" fmla="*/ 1 h 338"/>
                <a:gd name="T2" fmla="*/ 20 w 304"/>
                <a:gd name="T3" fmla="*/ 3 h 338"/>
                <a:gd name="T4" fmla="*/ 19 w 304"/>
                <a:gd name="T5" fmla="*/ 10 h 338"/>
                <a:gd name="T6" fmla="*/ 16 w 304"/>
                <a:gd name="T7" fmla="*/ 8 h 338"/>
                <a:gd name="T8" fmla="*/ 16 w 304"/>
                <a:gd name="T9" fmla="*/ 6 h 338"/>
                <a:gd name="T10" fmla="*/ 16 w 304"/>
                <a:gd name="T11" fmla="*/ 5 h 338"/>
                <a:gd name="T12" fmla="*/ 14 w 304"/>
                <a:gd name="T13" fmla="*/ 4 h 338"/>
                <a:gd name="T14" fmla="*/ 13 w 304"/>
                <a:gd name="T15" fmla="*/ 4 h 338"/>
                <a:gd name="T16" fmla="*/ 11 w 304"/>
                <a:gd name="T17" fmla="*/ 4 h 338"/>
                <a:gd name="T18" fmla="*/ 10 w 304"/>
                <a:gd name="T19" fmla="*/ 4 h 338"/>
                <a:gd name="T20" fmla="*/ 10 w 304"/>
                <a:gd name="T21" fmla="*/ 5 h 338"/>
                <a:gd name="T22" fmla="*/ 9 w 304"/>
                <a:gd name="T23" fmla="*/ 5 h 338"/>
                <a:gd name="T24" fmla="*/ 9 w 304"/>
                <a:gd name="T25" fmla="*/ 6 h 338"/>
                <a:gd name="T26" fmla="*/ 9 w 304"/>
                <a:gd name="T27" fmla="*/ 7 h 338"/>
                <a:gd name="T28" fmla="*/ 9 w 304"/>
                <a:gd name="T29" fmla="*/ 7 h 338"/>
                <a:gd name="T30" fmla="*/ 10 w 304"/>
                <a:gd name="T31" fmla="*/ 8 h 338"/>
                <a:gd name="T32" fmla="*/ 11 w 304"/>
                <a:gd name="T33" fmla="*/ 9 h 338"/>
                <a:gd name="T34" fmla="*/ 12 w 304"/>
                <a:gd name="T35" fmla="*/ 11 h 338"/>
                <a:gd name="T36" fmla="*/ 14 w 304"/>
                <a:gd name="T37" fmla="*/ 12 h 338"/>
                <a:gd name="T38" fmla="*/ 16 w 304"/>
                <a:gd name="T39" fmla="*/ 14 h 338"/>
                <a:gd name="T40" fmla="*/ 17 w 304"/>
                <a:gd name="T41" fmla="*/ 15 h 338"/>
                <a:gd name="T42" fmla="*/ 17 w 304"/>
                <a:gd name="T43" fmla="*/ 16 h 338"/>
                <a:gd name="T44" fmla="*/ 17 w 304"/>
                <a:gd name="T45" fmla="*/ 17 h 338"/>
                <a:gd name="T46" fmla="*/ 17 w 304"/>
                <a:gd name="T47" fmla="*/ 19 h 338"/>
                <a:gd name="T48" fmla="*/ 16 w 304"/>
                <a:gd name="T49" fmla="*/ 20 h 338"/>
                <a:gd name="T50" fmla="*/ 16 w 304"/>
                <a:gd name="T51" fmla="*/ 21 h 338"/>
                <a:gd name="T52" fmla="*/ 15 w 304"/>
                <a:gd name="T53" fmla="*/ 22 h 338"/>
                <a:gd name="T54" fmla="*/ 13 w 304"/>
                <a:gd name="T55" fmla="*/ 23 h 338"/>
                <a:gd name="T56" fmla="*/ 12 w 304"/>
                <a:gd name="T57" fmla="*/ 24 h 338"/>
                <a:gd name="T58" fmla="*/ 10 w 304"/>
                <a:gd name="T59" fmla="*/ 24 h 338"/>
                <a:gd name="T60" fmla="*/ 8 w 304"/>
                <a:gd name="T61" fmla="*/ 24 h 338"/>
                <a:gd name="T62" fmla="*/ 6 w 304"/>
                <a:gd name="T63" fmla="*/ 24 h 338"/>
                <a:gd name="T64" fmla="*/ 4 w 304"/>
                <a:gd name="T65" fmla="*/ 23 h 338"/>
                <a:gd name="T66" fmla="*/ 1 w 304"/>
                <a:gd name="T67" fmla="*/ 22 h 338"/>
                <a:gd name="T68" fmla="*/ 2 w 304"/>
                <a:gd name="T69" fmla="*/ 15 h 338"/>
                <a:gd name="T70" fmla="*/ 5 w 304"/>
                <a:gd name="T71" fmla="*/ 16 h 338"/>
                <a:gd name="T72" fmla="*/ 5 w 304"/>
                <a:gd name="T73" fmla="*/ 18 h 338"/>
                <a:gd name="T74" fmla="*/ 5 w 304"/>
                <a:gd name="T75" fmla="*/ 19 h 338"/>
                <a:gd name="T76" fmla="*/ 6 w 304"/>
                <a:gd name="T77" fmla="*/ 20 h 338"/>
                <a:gd name="T78" fmla="*/ 8 w 304"/>
                <a:gd name="T79" fmla="*/ 21 h 338"/>
                <a:gd name="T80" fmla="*/ 9 w 304"/>
                <a:gd name="T81" fmla="*/ 21 h 338"/>
                <a:gd name="T82" fmla="*/ 10 w 304"/>
                <a:gd name="T83" fmla="*/ 20 h 338"/>
                <a:gd name="T84" fmla="*/ 11 w 304"/>
                <a:gd name="T85" fmla="*/ 19 h 338"/>
                <a:gd name="T86" fmla="*/ 11 w 304"/>
                <a:gd name="T87" fmla="*/ 18 h 338"/>
                <a:gd name="T88" fmla="*/ 11 w 304"/>
                <a:gd name="T89" fmla="*/ 18 h 338"/>
                <a:gd name="T90" fmla="*/ 11 w 304"/>
                <a:gd name="T91" fmla="*/ 17 h 338"/>
                <a:gd name="T92" fmla="*/ 10 w 304"/>
                <a:gd name="T93" fmla="*/ 16 h 338"/>
                <a:gd name="T94" fmla="*/ 9 w 304"/>
                <a:gd name="T95" fmla="*/ 15 h 338"/>
                <a:gd name="T96" fmla="*/ 6 w 304"/>
                <a:gd name="T97" fmla="*/ 12 h 338"/>
                <a:gd name="T98" fmla="*/ 4 w 304"/>
                <a:gd name="T99" fmla="*/ 11 h 338"/>
                <a:gd name="T100" fmla="*/ 3 w 304"/>
                <a:gd name="T101" fmla="*/ 9 h 338"/>
                <a:gd name="T102" fmla="*/ 3 w 304"/>
                <a:gd name="T103" fmla="*/ 8 h 338"/>
                <a:gd name="T104" fmla="*/ 3 w 304"/>
                <a:gd name="T105" fmla="*/ 7 h 338"/>
                <a:gd name="T106" fmla="*/ 3 w 304"/>
                <a:gd name="T107" fmla="*/ 6 h 338"/>
                <a:gd name="T108" fmla="*/ 4 w 304"/>
                <a:gd name="T109" fmla="*/ 4 h 338"/>
                <a:gd name="T110" fmla="*/ 4 w 304"/>
                <a:gd name="T111" fmla="*/ 3 h 338"/>
                <a:gd name="T112" fmla="*/ 5 w 304"/>
                <a:gd name="T113" fmla="*/ 2 h 338"/>
                <a:gd name="T114" fmla="*/ 7 w 304"/>
                <a:gd name="T115" fmla="*/ 1 h 338"/>
                <a:gd name="T116" fmla="*/ 8 w 304"/>
                <a:gd name="T117" fmla="*/ 0 h 338"/>
                <a:gd name="T118" fmla="*/ 10 w 304"/>
                <a:gd name="T119" fmla="*/ 0 h 338"/>
                <a:gd name="T120" fmla="*/ 12 w 304"/>
                <a:gd name="T121" fmla="*/ 0 h 338"/>
                <a:gd name="T122" fmla="*/ 14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Freeform 11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23 w 311"/>
                <a:gd name="T1" fmla="*/ 6 h 374"/>
                <a:gd name="T2" fmla="*/ 22 w 311"/>
                <a:gd name="T3" fmla="*/ 8 h 374"/>
                <a:gd name="T4" fmla="*/ 21 w 311"/>
                <a:gd name="T5" fmla="*/ 8 h 374"/>
                <a:gd name="T6" fmla="*/ 20 w 311"/>
                <a:gd name="T7" fmla="*/ 8 h 374"/>
                <a:gd name="T8" fmla="*/ 19 w 311"/>
                <a:gd name="T9" fmla="*/ 8 h 374"/>
                <a:gd name="T10" fmla="*/ 18 w 311"/>
                <a:gd name="T11" fmla="*/ 8 h 374"/>
                <a:gd name="T12" fmla="*/ 10 w 311"/>
                <a:gd name="T13" fmla="*/ 22 h 374"/>
                <a:gd name="T14" fmla="*/ 10 w 311"/>
                <a:gd name="T15" fmla="*/ 23 h 374"/>
                <a:gd name="T16" fmla="*/ 11 w 311"/>
                <a:gd name="T17" fmla="*/ 24 h 374"/>
                <a:gd name="T18" fmla="*/ 12 w 311"/>
                <a:gd name="T19" fmla="*/ 24 h 374"/>
                <a:gd name="T20" fmla="*/ 12 w 311"/>
                <a:gd name="T21" fmla="*/ 25 h 374"/>
                <a:gd name="T22" fmla="*/ 11 w 311"/>
                <a:gd name="T23" fmla="*/ 27 h 374"/>
                <a:gd name="T24" fmla="*/ 0 w 311"/>
                <a:gd name="T25" fmla="*/ 21 h 374"/>
                <a:gd name="T26" fmla="*/ 1 w 311"/>
                <a:gd name="T27" fmla="*/ 19 h 374"/>
                <a:gd name="T28" fmla="*/ 2 w 311"/>
                <a:gd name="T29" fmla="*/ 19 h 374"/>
                <a:gd name="T30" fmla="*/ 3 w 311"/>
                <a:gd name="T31" fmla="*/ 19 h 374"/>
                <a:gd name="T32" fmla="*/ 4 w 311"/>
                <a:gd name="T33" fmla="*/ 19 h 374"/>
                <a:gd name="T34" fmla="*/ 5 w 311"/>
                <a:gd name="T35" fmla="*/ 19 h 374"/>
                <a:gd name="T36" fmla="*/ 13 w 311"/>
                <a:gd name="T37" fmla="*/ 5 h 374"/>
                <a:gd name="T38" fmla="*/ 12 w 311"/>
                <a:gd name="T39" fmla="*/ 4 h 374"/>
                <a:gd name="T40" fmla="*/ 12 w 311"/>
                <a:gd name="T41" fmla="*/ 4 h 374"/>
                <a:gd name="T42" fmla="*/ 11 w 311"/>
                <a:gd name="T43" fmla="*/ 3 h 374"/>
                <a:gd name="T44" fmla="*/ 11 w 311"/>
                <a:gd name="T45" fmla="*/ 2 h 374"/>
                <a:gd name="T46" fmla="*/ 12 w 311"/>
                <a:gd name="T47" fmla="*/ 0 h 374"/>
                <a:gd name="T48" fmla="*/ 23 w 311"/>
                <a:gd name="T49" fmla="*/ 6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0" name="Freeform 12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15 w 387"/>
                <a:gd name="T1" fmla="*/ 0 h 371"/>
                <a:gd name="T2" fmla="*/ 17 w 387"/>
                <a:gd name="T3" fmla="*/ 1 h 371"/>
                <a:gd name="T4" fmla="*/ 19 w 387"/>
                <a:gd name="T5" fmla="*/ 2 h 371"/>
                <a:gd name="T6" fmla="*/ 22 w 387"/>
                <a:gd name="T7" fmla="*/ 4 h 371"/>
                <a:gd name="T8" fmla="*/ 24 w 387"/>
                <a:gd name="T9" fmla="*/ 5 h 371"/>
                <a:gd name="T10" fmla="*/ 26 w 387"/>
                <a:gd name="T11" fmla="*/ 7 h 371"/>
                <a:gd name="T12" fmla="*/ 27 w 387"/>
                <a:gd name="T13" fmla="*/ 10 h 371"/>
                <a:gd name="T14" fmla="*/ 28 w 387"/>
                <a:gd name="T15" fmla="*/ 12 h 371"/>
                <a:gd name="T16" fmla="*/ 28 w 387"/>
                <a:gd name="T17" fmla="*/ 14 h 371"/>
                <a:gd name="T18" fmla="*/ 28 w 387"/>
                <a:gd name="T19" fmla="*/ 16 h 371"/>
                <a:gd name="T20" fmla="*/ 27 w 387"/>
                <a:gd name="T21" fmla="*/ 19 h 371"/>
                <a:gd name="T22" fmla="*/ 26 w 387"/>
                <a:gd name="T23" fmla="*/ 21 h 371"/>
                <a:gd name="T24" fmla="*/ 24 w 387"/>
                <a:gd name="T25" fmla="*/ 23 h 371"/>
                <a:gd name="T26" fmla="*/ 22 w 387"/>
                <a:gd name="T27" fmla="*/ 25 h 371"/>
                <a:gd name="T28" fmla="*/ 20 w 387"/>
                <a:gd name="T29" fmla="*/ 26 h 371"/>
                <a:gd name="T30" fmla="*/ 18 w 387"/>
                <a:gd name="T31" fmla="*/ 27 h 371"/>
                <a:gd name="T32" fmla="*/ 15 w 387"/>
                <a:gd name="T33" fmla="*/ 27 h 371"/>
                <a:gd name="T34" fmla="*/ 13 w 387"/>
                <a:gd name="T35" fmla="*/ 27 h 371"/>
                <a:gd name="T36" fmla="*/ 10 w 387"/>
                <a:gd name="T37" fmla="*/ 26 h 371"/>
                <a:gd name="T38" fmla="*/ 7 w 387"/>
                <a:gd name="T39" fmla="*/ 24 h 371"/>
                <a:gd name="T40" fmla="*/ 5 w 387"/>
                <a:gd name="T41" fmla="*/ 22 h 371"/>
                <a:gd name="T42" fmla="*/ 2 w 387"/>
                <a:gd name="T43" fmla="*/ 19 h 371"/>
                <a:gd name="T44" fmla="*/ 0 w 387"/>
                <a:gd name="T45" fmla="*/ 16 h 371"/>
                <a:gd name="T46" fmla="*/ 7 w 387"/>
                <a:gd name="T47" fmla="*/ 13 h 371"/>
                <a:gd name="T48" fmla="*/ 6 w 387"/>
                <a:gd name="T49" fmla="*/ 15 h 371"/>
                <a:gd name="T50" fmla="*/ 6 w 387"/>
                <a:gd name="T51" fmla="*/ 16 h 371"/>
                <a:gd name="T52" fmla="*/ 7 w 387"/>
                <a:gd name="T53" fmla="*/ 18 h 371"/>
                <a:gd name="T54" fmla="*/ 9 w 387"/>
                <a:gd name="T55" fmla="*/ 20 h 371"/>
                <a:gd name="T56" fmla="*/ 10 w 387"/>
                <a:gd name="T57" fmla="*/ 21 h 371"/>
                <a:gd name="T58" fmla="*/ 11 w 387"/>
                <a:gd name="T59" fmla="*/ 22 h 371"/>
                <a:gd name="T60" fmla="*/ 13 w 387"/>
                <a:gd name="T61" fmla="*/ 22 h 371"/>
                <a:gd name="T62" fmla="*/ 14 w 387"/>
                <a:gd name="T63" fmla="*/ 22 h 371"/>
                <a:gd name="T64" fmla="*/ 15 w 387"/>
                <a:gd name="T65" fmla="*/ 22 h 371"/>
                <a:gd name="T66" fmla="*/ 17 w 387"/>
                <a:gd name="T67" fmla="*/ 21 h 371"/>
                <a:gd name="T68" fmla="*/ 18 w 387"/>
                <a:gd name="T69" fmla="*/ 20 h 371"/>
                <a:gd name="T70" fmla="*/ 19 w 387"/>
                <a:gd name="T71" fmla="*/ 19 h 371"/>
                <a:gd name="T72" fmla="*/ 21 w 387"/>
                <a:gd name="T73" fmla="*/ 18 h 371"/>
                <a:gd name="T74" fmla="*/ 21 w 387"/>
                <a:gd name="T75" fmla="*/ 16 h 371"/>
                <a:gd name="T76" fmla="*/ 22 w 387"/>
                <a:gd name="T77" fmla="*/ 15 h 371"/>
                <a:gd name="T78" fmla="*/ 22 w 387"/>
                <a:gd name="T79" fmla="*/ 13 h 371"/>
                <a:gd name="T80" fmla="*/ 22 w 387"/>
                <a:gd name="T81" fmla="*/ 12 h 371"/>
                <a:gd name="T82" fmla="*/ 22 w 387"/>
                <a:gd name="T83" fmla="*/ 10 h 371"/>
                <a:gd name="T84" fmla="*/ 21 w 387"/>
                <a:gd name="T85" fmla="*/ 9 h 371"/>
                <a:gd name="T86" fmla="*/ 20 w 387"/>
                <a:gd name="T87" fmla="*/ 8 h 371"/>
                <a:gd name="T88" fmla="*/ 19 w 387"/>
                <a:gd name="T89" fmla="*/ 6 h 371"/>
                <a:gd name="T90" fmla="*/ 17 w 387"/>
                <a:gd name="T91" fmla="*/ 6 h 371"/>
                <a:gd name="T92" fmla="*/ 14 w 387"/>
                <a:gd name="T93" fmla="*/ 10 h 371"/>
                <a:gd name="T94" fmla="*/ 15 w 387"/>
                <a:gd name="T95" fmla="*/ 11 h 371"/>
                <a:gd name="T96" fmla="*/ 13 w 387"/>
                <a:gd name="T97" fmla="*/ 14 h 371"/>
                <a:gd name="T98" fmla="*/ 7 w 387"/>
                <a:gd name="T99" fmla="*/ 5 h 371"/>
                <a:gd name="T100" fmla="*/ 9 w 387"/>
                <a:gd name="T101" fmla="*/ 5 h 371"/>
                <a:gd name="T102" fmla="*/ 10 w 387"/>
                <a:gd name="T103" fmla="*/ 5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1" name="Freeform 13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27 w 374"/>
                <a:gd name="T1" fmla="*/ 10 h 320"/>
                <a:gd name="T2" fmla="*/ 25 w 374"/>
                <a:gd name="T3" fmla="*/ 12 h 320"/>
                <a:gd name="T4" fmla="*/ 24 w 374"/>
                <a:gd name="T5" fmla="*/ 11 h 320"/>
                <a:gd name="T6" fmla="*/ 23 w 374"/>
                <a:gd name="T7" fmla="*/ 11 h 320"/>
                <a:gd name="T8" fmla="*/ 23 w 374"/>
                <a:gd name="T9" fmla="*/ 10 h 320"/>
                <a:gd name="T10" fmla="*/ 22 w 374"/>
                <a:gd name="T11" fmla="*/ 10 h 320"/>
                <a:gd name="T12" fmla="*/ 8 w 374"/>
                <a:gd name="T13" fmla="*/ 18 h 320"/>
                <a:gd name="T14" fmla="*/ 8 w 374"/>
                <a:gd name="T15" fmla="*/ 19 h 320"/>
                <a:gd name="T16" fmla="*/ 8 w 374"/>
                <a:gd name="T17" fmla="*/ 20 h 320"/>
                <a:gd name="T18" fmla="*/ 8 w 374"/>
                <a:gd name="T19" fmla="*/ 21 h 320"/>
                <a:gd name="T20" fmla="*/ 8 w 374"/>
                <a:gd name="T21" fmla="*/ 22 h 320"/>
                <a:gd name="T22" fmla="*/ 6 w 374"/>
                <a:gd name="T23" fmla="*/ 23 h 320"/>
                <a:gd name="T24" fmla="*/ 0 w 374"/>
                <a:gd name="T25" fmla="*/ 13 h 320"/>
                <a:gd name="T26" fmla="*/ 2 w 374"/>
                <a:gd name="T27" fmla="*/ 12 h 320"/>
                <a:gd name="T28" fmla="*/ 3 w 374"/>
                <a:gd name="T29" fmla="*/ 12 h 320"/>
                <a:gd name="T30" fmla="*/ 3 w 374"/>
                <a:gd name="T31" fmla="*/ 12 h 320"/>
                <a:gd name="T32" fmla="*/ 4 w 374"/>
                <a:gd name="T33" fmla="*/ 13 h 320"/>
                <a:gd name="T34" fmla="*/ 5 w 374"/>
                <a:gd name="T35" fmla="*/ 13 h 320"/>
                <a:gd name="T36" fmla="*/ 19 w 374"/>
                <a:gd name="T37" fmla="*/ 5 h 320"/>
                <a:gd name="T38" fmla="*/ 19 w 374"/>
                <a:gd name="T39" fmla="*/ 4 h 320"/>
                <a:gd name="T40" fmla="*/ 19 w 374"/>
                <a:gd name="T41" fmla="*/ 3 h 320"/>
                <a:gd name="T42" fmla="*/ 19 w 374"/>
                <a:gd name="T43" fmla="*/ 2 h 320"/>
                <a:gd name="T44" fmla="*/ 19 w 374"/>
                <a:gd name="T45" fmla="*/ 1 h 320"/>
                <a:gd name="T46" fmla="*/ 21 w 374"/>
                <a:gd name="T47" fmla="*/ 0 h 320"/>
                <a:gd name="T48" fmla="*/ 27 w 374"/>
                <a:gd name="T49" fmla="*/ 1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2" name="Freeform 14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27 w 373"/>
                <a:gd name="T1" fmla="*/ 17 h 359"/>
                <a:gd name="T2" fmla="*/ 25 w 373"/>
                <a:gd name="T3" fmla="*/ 18 h 359"/>
                <a:gd name="T4" fmla="*/ 24 w 373"/>
                <a:gd name="T5" fmla="*/ 18 h 359"/>
                <a:gd name="T6" fmla="*/ 23 w 373"/>
                <a:gd name="T7" fmla="*/ 17 h 359"/>
                <a:gd name="T8" fmla="*/ 23 w 373"/>
                <a:gd name="T9" fmla="*/ 16 h 359"/>
                <a:gd name="T10" fmla="*/ 22 w 373"/>
                <a:gd name="T11" fmla="*/ 16 h 359"/>
                <a:gd name="T12" fmla="*/ 7 w 373"/>
                <a:gd name="T13" fmla="*/ 22 h 359"/>
                <a:gd name="T14" fmla="*/ 7 w 373"/>
                <a:gd name="T15" fmla="*/ 22 h 359"/>
                <a:gd name="T16" fmla="*/ 7 w 373"/>
                <a:gd name="T17" fmla="*/ 23 h 359"/>
                <a:gd name="T18" fmla="*/ 7 w 373"/>
                <a:gd name="T19" fmla="*/ 24 h 359"/>
                <a:gd name="T20" fmla="*/ 6 w 373"/>
                <a:gd name="T21" fmla="*/ 25 h 359"/>
                <a:gd name="T22" fmla="*/ 4 w 373"/>
                <a:gd name="T23" fmla="*/ 26 h 359"/>
                <a:gd name="T24" fmla="*/ 0 w 373"/>
                <a:gd name="T25" fmla="*/ 14 h 359"/>
                <a:gd name="T26" fmla="*/ 2 w 373"/>
                <a:gd name="T27" fmla="*/ 14 h 359"/>
                <a:gd name="T28" fmla="*/ 3 w 373"/>
                <a:gd name="T29" fmla="*/ 14 h 359"/>
                <a:gd name="T30" fmla="*/ 3 w 373"/>
                <a:gd name="T31" fmla="*/ 15 h 359"/>
                <a:gd name="T32" fmla="*/ 4 w 373"/>
                <a:gd name="T33" fmla="*/ 16 h 359"/>
                <a:gd name="T34" fmla="*/ 5 w 373"/>
                <a:gd name="T35" fmla="*/ 16 h 359"/>
                <a:gd name="T36" fmla="*/ 21 w 373"/>
                <a:gd name="T37" fmla="*/ 10 h 359"/>
                <a:gd name="T38" fmla="*/ 19 w 373"/>
                <a:gd name="T39" fmla="*/ 5 h 359"/>
                <a:gd name="T40" fmla="*/ 18 w 373"/>
                <a:gd name="T41" fmla="*/ 5 h 359"/>
                <a:gd name="T42" fmla="*/ 17 w 373"/>
                <a:gd name="T43" fmla="*/ 5 h 359"/>
                <a:gd name="T44" fmla="*/ 16 w 373"/>
                <a:gd name="T45" fmla="*/ 5 h 359"/>
                <a:gd name="T46" fmla="*/ 15 w 373"/>
                <a:gd name="T47" fmla="*/ 5 h 359"/>
                <a:gd name="T48" fmla="*/ 14 w 373"/>
                <a:gd name="T49" fmla="*/ 3 h 359"/>
                <a:gd name="T50" fmla="*/ 20 w 373"/>
                <a:gd name="T51" fmla="*/ 0 h 359"/>
                <a:gd name="T52" fmla="*/ 27 w 373"/>
                <a:gd name="T53" fmla="*/ 17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3" name="Freeform 15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26 w 361"/>
                <a:gd name="T1" fmla="*/ 18 h 320"/>
                <a:gd name="T2" fmla="*/ 24 w 361"/>
                <a:gd name="T3" fmla="*/ 19 h 320"/>
                <a:gd name="T4" fmla="*/ 23 w 361"/>
                <a:gd name="T5" fmla="*/ 18 h 320"/>
                <a:gd name="T6" fmla="*/ 23 w 361"/>
                <a:gd name="T7" fmla="*/ 17 h 320"/>
                <a:gd name="T8" fmla="*/ 22 w 361"/>
                <a:gd name="T9" fmla="*/ 17 h 320"/>
                <a:gd name="T10" fmla="*/ 22 w 361"/>
                <a:gd name="T11" fmla="*/ 16 h 320"/>
                <a:gd name="T12" fmla="*/ 5 w 361"/>
                <a:gd name="T13" fmla="*/ 19 h 320"/>
                <a:gd name="T14" fmla="*/ 5 w 361"/>
                <a:gd name="T15" fmla="*/ 20 h 320"/>
                <a:gd name="T16" fmla="*/ 5 w 361"/>
                <a:gd name="T17" fmla="*/ 21 h 320"/>
                <a:gd name="T18" fmla="*/ 5 w 361"/>
                <a:gd name="T19" fmla="*/ 22 h 320"/>
                <a:gd name="T20" fmla="*/ 5 w 361"/>
                <a:gd name="T21" fmla="*/ 23 h 320"/>
                <a:gd name="T22" fmla="*/ 3 w 361"/>
                <a:gd name="T23" fmla="*/ 23 h 320"/>
                <a:gd name="T24" fmla="*/ 0 w 361"/>
                <a:gd name="T25" fmla="*/ 11 h 320"/>
                <a:gd name="T26" fmla="*/ 2 w 361"/>
                <a:gd name="T27" fmla="*/ 11 h 320"/>
                <a:gd name="T28" fmla="*/ 3 w 361"/>
                <a:gd name="T29" fmla="*/ 11 h 320"/>
                <a:gd name="T30" fmla="*/ 3 w 361"/>
                <a:gd name="T31" fmla="*/ 12 h 320"/>
                <a:gd name="T32" fmla="*/ 4 w 361"/>
                <a:gd name="T33" fmla="*/ 13 h 320"/>
                <a:gd name="T34" fmla="*/ 4 w 361"/>
                <a:gd name="T35" fmla="*/ 14 h 320"/>
                <a:gd name="T36" fmla="*/ 21 w 361"/>
                <a:gd name="T37" fmla="*/ 10 h 320"/>
                <a:gd name="T38" fmla="*/ 20 w 361"/>
                <a:gd name="T39" fmla="*/ 5 h 320"/>
                <a:gd name="T40" fmla="*/ 19 w 361"/>
                <a:gd name="T41" fmla="*/ 5 h 320"/>
                <a:gd name="T42" fmla="*/ 18 w 361"/>
                <a:gd name="T43" fmla="*/ 5 h 320"/>
                <a:gd name="T44" fmla="*/ 17 w 361"/>
                <a:gd name="T45" fmla="*/ 4 h 320"/>
                <a:gd name="T46" fmla="*/ 16 w 361"/>
                <a:gd name="T47" fmla="*/ 4 h 320"/>
                <a:gd name="T48" fmla="*/ 15 w 361"/>
                <a:gd name="T49" fmla="*/ 2 h 320"/>
                <a:gd name="T50" fmla="*/ 22 w 361"/>
                <a:gd name="T51" fmla="*/ 0 h 320"/>
                <a:gd name="T52" fmla="*/ 26 w 361"/>
                <a:gd name="T53" fmla="*/ 18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4" name="Freeform 16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14 w 355"/>
                <a:gd name="T1" fmla="*/ 1 h 354"/>
                <a:gd name="T2" fmla="*/ 17 w 355"/>
                <a:gd name="T3" fmla="*/ 1 h 354"/>
                <a:gd name="T4" fmla="*/ 19 w 355"/>
                <a:gd name="T5" fmla="*/ 2 h 354"/>
                <a:gd name="T6" fmla="*/ 20 w 355"/>
                <a:gd name="T7" fmla="*/ 2 h 354"/>
                <a:gd name="T8" fmla="*/ 22 w 355"/>
                <a:gd name="T9" fmla="*/ 4 h 354"/>
                <a:gd name="T10" fmla="*/ 23 w 355"/>
                <a:gd name="T11" fmla="*/ 5 h 354"/>
                <a:gd name="T12" fmla="*/ 24 w 355"/>
                <a:gd name="T13" fmla="*/ 7 h 354"/>
                <a:gd name="T14" fmla="*/ 25 w 355"/>
                <a:gd name="T15" fmla="*/ 9 h 354"/>
                <a:gd name="T16" fmla="*/ 25 w 355"/>
                <a:gd name="T17" fmla="*/ 11 h 354"/>
                <a:gd name="T18" fmla="*/ 25 w 355"/>
                <a:gd name="T19" fmla="*/ 13 h 354"/>
                <a:gd name="T20" fmla="*/ 25 w 355"/>
                <a:gd name="T21" fmla="*/ 15 h 354"/>
                <a:gd name="T22" fmla="*/ 24 w 355"/>
                <a:gd name="T23" fmla="*/ 17 h 354"/>
                <a:gd name="T24" fmla="*/ 23 w 355"/>
                <a:gd name="T25" fmla="*/ 19 h 354"/>
                <a:gd name="T26" fmla="*/ 22 w 355"/>
                <a:gd name="T27" fmla="*/ 20 h 354"/>
                <a:gd name="T28" fmla="*/ 20 w 355"/>
                <a:gd name="T29" fmla="*/ 21 h 354"/>
                <a:gd name="T30" fmla="*/ 19 w 355"/>
                <a:gd name="T31" fmla="*/ 21 h 354"/>
                <a:gd name="T32" fmla="*/ 17 w 355"/>
                <a:gd name="T33" fmla="*/ 22 h 354"/>
                <a:gd name="T34" fmla="*/ 5 w 355"/>
                <a:gd name="T35" fmla="*/ 23 h 354"/>
                <a:gd name="T36" fmla="*/ 5 w 355"/>
                <a:gd name="T37" fmla="*/ 24 h 354"/>
                <a:gd name="T38" fmla="*/ 2 w 355"/>
                <a:gd name="T39" fmla="*/ 25 h 354"/>
                <a:gd name="T40" fmla="*/ 3 w 355"/>
                <a:gd name="T41" fmla="*/ 14 h 354"/>
                <a:gd name="T42" fmla="*/ 4 w 355"/>
                <a:gd name="T43" fmla="*/ 16 h 354"/>
                <a:gd name="T44" fmla="*/ 5 w 355"/>
                <a:gd name="T45" fmla="*/ 17 h 354"/>
                <a:gd name="T46" fmla="*/ 16 w 355"/>
                <a:gd name="T47" fmla="*/ 16 h 354"/>
                <a:gd name="T48" fmla="*/ 17 w 355"/>
                <a:gd name="T49" fmla="*/ 16 h 354"/>
                <a:gd name="T50" fmla="*/ 19 w 355"/>
                <a:gd name="T51" fmla="*/ 15 h 354"/>
                <a:gd name="T52" fmla="*/ 20 w 355"/>
                <a:gd name="T53" fmla="*/ 15 h 354"/>
                <a:gd name="T54" fmla="*/ 20 w 355"/>
                <a:gd name="T55" fmla="*/ 14 h 354"/>
                <a:gd name="T56" fmla="*/ 21 w 355"/>
                <a:gd name="T57" fmla="*/ 13 h 354"/>
                <a:gd name="T58" fmla="*/ 21 w 355"/>
                <a:gd name="T59" fmla="*/ 12 h 354"/>
                <a:gd name="T60" fmla="*/ 21 w 355"/>
                <a:gd name="T61" fmla="*/ 11 h 354"/>
                <a:gd name="T62" fmla="*/ 21 w 355"/>
                <a:gd name="T63" fmla="*/ 9 h 354"/>
                <a:gd name="T64" fmla="*/ 21 w 355"/>
                <a:gd name="T65" fmla="*/ 8 h 354"/>
                <a:gd name="T66" fmla="*/ 20 w 355"/>
                <a:gd name="T67" fmla="*/ 7 h 354"/>
                <a:gd name="T68" fmla="*/ 20 w 355"/>
                <a:gd name="T69" fmla="*/ 7 h 354"/>
                <a:gd name="T70" fmla="*/ 19 w 355"/>
                <a:gd name="T71" fmla="*/ 6 h 354"/>
                <a:gd name="T72" fmla="*/ 18 w 355"/>
                <a:gd name="T73" fmla="*/ 6 h 354"/>
                <a:gd name="T74" fmla="*/ 17 w 355"/>
                <a:gd name="T75" fmla="*/ 5 h 354"/>
                <a:gd name="T76" fmla="*/ 16 w 355"/>
                <a:gd name="T77" fmla="*/ 5 h 354"/>
                <a:gd name="T78" fmla="*/ 4 w 355"/>
                <a:gd name="T79" fmla="*/ 6 h 354"/>
                <a:gd name="T80" fmla="*/ 4 w 355"/>
                <a:gd name="T81" fmla="*/ 8 h 354"/>
                <a:gd name="T82" fmla="*/ 3 w 355"/>
                <a:gd name="T83" fmla="*/ 9 h 354"/>
                <a:gd name="T84" fmla="*/ 0 w 355"/>
                <a:gd name="T85" fmla="*/ 0 h 354"/>
                <a:gd name="T86" fmla="*/ 3 w 355"/>
                <a:gd name="T87" fmla="*/ 0 h 354"/>
                <a:gd name="T88" fmla="*/ 3 w 355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5" name="Freeform 17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24 w 342"/>
                <a:gd name="T1" fmla="*/ 10 h 483"/>
                <a:gd name="T2" fmla="*/ 22 w 342"/>
                <a:gd name="T3" fmla="*/ 10 h 483"/>
                <a:gd name="T4" fmla="*/ 21 w 342"/>
                <a:gd name="T5" fmla="*/ 10 h 483"/>
                <a:gd name="T6" fmla="*/ 21 w 342"/>
                <a:gd name="T7" fmla="*/ 9 h 483"/>
                <a:gd name="T8" fmla="*/ 20 w 342"/>
                <a:gd name="T9" fmla="*/ 8 h 483"/>
                <a:gd name="T10" fmla="*/ 20 w 342"/>
                <a:gd name="T11" fmla="*/ 8 h 483"/>
                <a:gd name="T12" fmla="*/ 7 w 342"/>
                <a:gd name="T13" fmla="*/ 10 h 483"/>
                <a:gd name="T14" fmla="*/ 7 w 342"/>
                <a:gd name="T15" fmla="*/ 10 h 483"/>
                <a:gd name="T16" fmla="*/ 24 w 342"/>
                <a:gd name="T17" fmla="*/ 16 h 483"/>
                <a:gd name="T18" fmla="*/ 24 w 342"/>
                <a:gd name="T19" fmla="*/ 20 h 483"/>
                <a:gd name="T20" fmla="*/ 6 w 342"/>
                <a:gd name="T21" fmla="*/ 26 h 483"/>
                <a:gd name="T22" fmla="*/ 6 w 342"/>
                <a:gd name="T23" fmla="*/ 26 h 483"/>
                <a:gd name="T24" fmla="*/ 20 w 342"/>
                <a:gd name="T25" fmla="*/ 28 h 483"/>
                <a:gd name="T26" fmla="*/ 20 w 342"/>
                <a:gd name="T27" fmla="*/ 27 h 483"/>
                <a:gd name="T28" fmla="*/ 20 w 342"/>
                <a:gd name="T29" fmla="*/ 26 h 483"/>
                <a:gd name="T30" fmla="*/ 21 w 342"/>
                <a:gd name="T31" fmla="*/ 26 h 483"/>
                <a:gd name="T32" fmla="*/ 21 w 342"/>
                <a:gd name="T33" fmla="*/ 25 h 483"/>
                <a:gd name="T34" fmla="*/ 24 w 342"/>
                <a:gd name="T35" fmla="*/ 25 h 483"/>
                <a:gd name="T36" fmla="*/ 23 w 342"/>
                <a:gd name="T37" fmla="*/ 34 h 483"/>
                <a:gd name="T38" fmla="*/ 21 w 342"/>
                <a:gd name="T39" fmla="*/ 34 h 483"/>
                <a:gd name="T40" fmla="*/ 20 w 342"/>
                <a:gd name="T41" fmla="*/ 33 h 483"/>
                <a:gd name="T42" fmla="*/ 20 w 342"/>
                <a:gd name="T43" fmla="*/ 32 h 483"/>
                <a:gd name="T44" fmla="*/ 4 w 342"/>
                <a:gd name="T45" fmla="*/ 29 h 483"/>
                <a:gd name="T46" fmla="*/ 3 w 342"/>
                <a:gd name="T47" fmla="*/ 30 h 483"/>
                <a:gd name="T48" fmla="*/ 3 w 342"/>
                <a:gd name="T49" fmla="*/ 30 h 483"/>
                <a:gd name="T50" fmla="*/ 3 w 342"/>
                <a:gd name="T51" fmla="*/ 31 h 483"/>
                <a:gd name="T52" fmla="*/ 2 w 342"/>
                <a:gd name="T53" fmla="*/ 32 h 483"/>
                <a:gd name="T54" fmla="*/ 0 w 342"/>
                <a:gd name="T55" fmla="*/ 32 h 483"/>
                <a:gd name="T56" fmla="*/ 0 w 342"/>
                <a:gd name="T57" fmla="*/ 23 h 483"/>
                <a:gd name="T58" fmla="*/ 16 w 342"/>
                <a:gd name="T59" fmla="*/ 17 h 483"/>
                <a:gd name="T60" fmla="*/ 16 w 342"/>
                <a:gd name="T61" fmla="*/ 17 h 483"/>
                <a:gd name="T62" fmla="*/ 0 w 342"/>
                <a:gd name="T63" fmla="*/ 11 h 483"/>
                <a:gd name="T64" fmla="*/ 0 w 342"/>
                <a:gd name="T65" fmla="*/ 2 h 483"/>
                <a:gd name="T66" fmla="*/ 3 w 342"/>
                <a:gd name="T67" fmla="*/ 2 h 483"/>
                <a:gd name="T68" fmla="*/ 3 w 342"/>
                <a:gd name="T69" fmla="*/ 2 h 483"/>
                <a:gd name="T70" fmla="*/ 4 w 342"/>
                <a:gd name="T71" fmla="*/ 3 h 483"/>
                <a:gd name="T72" fmla="*/ 4 w 342"/>
                <a:gd name="T73" fmla="*/ 4 h 483"/>
                <a:gd name="T74" fmla="*/ 4 w 342"/>
                <a:gd name="T75" fmla="*/ 5 h 483"/>
                <a:gd name="T76" fmla="*/ 20 w 342"/>
                <a:gd name="T77" fmla="*/ 2 h 483"/>
                <a:gd name="T78" fmla="*/ 21 w 342"/>
                <a:gd name="T79" fmla="*/ 1 h 483"/>
                <a:gd name="T80" fmla="*/ 21 w 342"/>
                <a:gd name="T81" fmla="*/ 1 h 483"/>
                <a:gd name="T82" fmla="*/ 21 w 342"/>
                <a:gd name="T83" fmla="*/ 0 h 483"/>
                <a:gd name="T84" fmla="*/ 22 w 342"/>
                <a:gd name="T85" fmla="*/ 0 h 483"/>
                <a:gd name="T86" fmla="*/ 24 w 342"/>
                <a:gd name="T87" fmla="*/ 0 h 483"/>
                <a:gd name="T88" fmla="*/ 24 w 342"/>
                <a:gd name="T89" fmla="*/ 1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6" name="Freeform 18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7 w 94"/>
                <a:gd name="T1" fmla="*/ 3 h 91"/>
                <a:gd name="T2" fmla="*/ 7 w 94"/>
                <a:gd name="T3" fmla="*/ 4 h 91"/>
                <a:gd name="T4" fmla="*/ 6 w 94"/>
                <a:gd name="T5" fmla="*/ 5 h 91"/>
                <a:gd name="T6" fmla="*/ 6 w 94"/>
                <a:gd name="T7" fmla="*/ 5 h 91"/>
                <a:gd name="T8" fmla="*/ 6 w 94"/>
                <a:gd name="T9" fmla="*/ 5 h 91"/>
                <a:gd name="T10" fmla="*/ 5 w 94"/>
                <a:gd name="T11" fmla="*/ 6 h 91"/>
                <a:gd name="T12" fmla="*/ 4 w 94"/>
                <a:gd name="T13" fmla="*/ 6 h 91"/>
                <a:gd name="T14" fmla="*/ 4 w 94"/>
                <a:gd name="T15" fmla="*/ 6 h 91"/>
                <a:gd name="T16" fmla="*/ 3 w 94"/>
                <a:gd name="T17" fmla="*/ 6 h 91"/>
                <a:gd name="T18" fmla="*/ 2 w 94"/>
                <a:gd name="T19" fmla="*/ 6 h 91"/>
                <a:gd name="T20" fmla="*/ 2 w 94"/>
                <a:gd name="T21" fmla="*/ 6 h 91"/>
                <a:gd name="T22" fmla="*/ 1 w 94"/>
                <a:gd name="T23" fmla="*/ 5 h 91"/>
                <a:gd name="T24" fmla="*/ 1 w 94"/>
                <a:gd name="T25" fmla="*/ 5 h 91"/>
                <a:gd name="T26" fmla="*/ 0 w 94"/>
                <a:gd name="T27" fmla="*/ 4 h 91"/>
                <a:gd name="T28" fmla="*/ 0 w 94"/>
                <a:gd name="T29" fmla="*/ 4 h 91"/>
                <a:gd name="T30" fmla="*/ 0 w 94"/>
                <a:gd name="T31" fmla="*/ 3 h 91"/>
                <a:gd name="T32" fmla="*/ 0 w 94"/>
                <a:gd name="T33" fmla="*/ 3 h 91"/>
                <a:gd name="T34" fmla="*/ 0 w 94"/>
                <a:gd name="T35" fmla="*/ 2 h 91"/>
                <a:gd name="T36" fmla="*/ 0 w 94"/>
                <a:gd name="T37" fmla="*/ 2 h 91"/>
                <a:gd name="T38" fmla="*/ 1 w 94"/>
                <a:gd name="T39" fmla="*/ 1 h 91"/>
                <a:gd name="T40" fmla="*/ 1 w 94"/>
                <a:gd name="T41" fmla="*/ 1 h 91"/>
                <a:gd name="T42" fmla="*/ 2 w 94"/>
                <a:gd name="T43" fmla="*/ 0 h 91"/>
                <a:gd name="T44" fmla="*/ 3 w 94"/>
                <a:gd name="T45" fmla="*/ 0 h 91"/>
                <a:gd name="T46" fmla="*/ 3 w 94"/>
                <a:gd name="T47" fmla="*/ 0 h 91"/>
                <a:gd name="T48" fmla="*/ 4 w 94"/>
                <a:gd name="T49" fmla="*/ 0 h 91"/>
                <a:gd name="T50" fmla="*/ 5 w 94"/>
                <a:gd name="T51" fmla="*/ 0 h 91"/>
                <a:gd name="T52" fmla="*/ 5 w 94"/>
                <a:gd name="T53" fmla="*/ 0 h 91"/>
                <a:gd name="T54" fmla="*/ 6 w 94"/>
                <a:gd name="T55" fmla="*/ 1 h 91"/>
                <a:gd name="T56" fmla="*/ 6 w 94"/>
                <a:gd name="T57" fmla="*/ 1 h 91"/>
                <a:gd name="T58" fmla="*/ 7 w 94"/>
                <a:gd name="T59" fmla="*/ 2 h 91"/>
                <a:gd name="T60" fmla="*/ 7 w 94"/>
                <a:gd name="T61" fmla="*/ 2 h 91"/>
                <a:gd name="T62" fmla="*/ 7 w 94"/>
                <a:gd name="T63" fmla="*/ 3 h 91"/>
                <a:gd name="T64" fmla="*/ 7 w 94"/>
                <a:gd name="T65" fmla="*/ 3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7" name="Freeform 19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19 w 376"/>
                <a:gd name="T1" fmla="*/ 6 h 367"/>
                <a:gd name="T2" fmla="*/ 22 w 376"/>
                <a:gd name="T3" fmla="*/ 6 h 367"/>
                <a:gd name="T4" fmla="*/ 23 w 376"/>
                <a:gd name="T5" fmla="*/ 7 h 367"/>
                <a:gd name="T6" fmla="*/ 25 w 376"/>
                <a:gd name="T7" fmla="*/ 9 h 367"/>
                <a:gd name="T8" fmla="*/ 26 w 376"/>
                <a:gd name="T9" fmla="*/ 10 h 367"/>
                <a:gd name="T10" fmla="*/ 27 w 376"/>
                <a:gd name="T11" fmla="*/ 12 h 367"/>
                <a:gd name="T12" fmla="*/ 27 w 376"/>
                <a:gd name="T13" fmla="*/ 14 h 367"/>
                <a:gd name="T14" fmla="*/ 27 w 376"/>
                <a:gd name="T15" fmla="*/ 16 h 367"/>
                <a:gd name="T16" fmla="*/ 27 w 376"/>
                <a:gd name="T17" fmla="*/ 18 h 367"/>
                <a:gd name="T18" fmla="*/ 26 w 376"/>
                <a:gd name="T19" fmla="*/ 20 h 367"/>
                <a:gd name="T20" fmla="*/ 25 w 376"/>
                <a:gd name="T21" fmla="*/ 22 h 367"/>
                <a:gd name="T22" fmla="*/ 24 w 376"/>
                <a:gd name="T23" fmla="*/ 24 h 367"/>
                <a:gd name="T24" fmla="*/ 22 w 376"/>
                <a:gd name="T25" fmla="*/ 25 h 367"/>
                <a:gd name="T26" fmla="*/ 21 w 376"/>
                <a:gd name="T27" fmla="*/ 26 h 367"/>
                <a:gd name="T28" fmla="*/ 19 w 376"/>
                <a:gd name="T29" fmla="*/ 26 h 367"/>
                <a:gd name="T30" fmla="*/ 17 w 376"/>
                <a:gd name="T31" fmla="*/ 26 h 367"/>
                <a:gd name="T32" fmla="*/ 15 w 376"/>
                <a:gd name="T33" fmla="*/ 26 h 367"/>
                <a:gd name="T34" fmla="*/ 4 w 376"/>
                <a:gd name="T35" fmla="*/ 24 h 367"/>
                <a:gd name="T36" fmla="*/ 3 w 376"/>
                <a:gd name="T37" fmla="*/ 25 h 367"/>
                <a:gd name="T38" fmla="*/ 0 w 376"/>
                <a:gd name="T39" fmla="*/ 24 h 367"/>
                <a:gd name="T40" fmla="*/ 5 w 376"/>
                <a:gd name="T41" fmla="*/ 15 h 367"/>
                <a:gd name="T42" fmla="*/ 5 w 376"/>
                <a:gd name="T43" fmla="*/ 16 h 367"/>
                <a:gd name="T44" fmla="*/ 5 w 376"/>
                <a:gd name="T45" fmla="*/ 18 h 367"/>
                <a:gd name="T46" fmla="*/ 17 w 376"/>
                <a:gd name="T47" fmla="*/ 20 h 367"/>
                <a:gd name="T48" fmla="*/ 18 w 376"/>
                <a:gd name="T49" fmla="*/ 20 h 367"/>
                <a:gd name="T50" fmla="*/ 19 w 376"/>
                <a:gd name="T51" fmla="*/ 20 h 367"/>
                <a:gd name="T52" fmla="*/ 20 w 376"/>
                <a:gd name="T53" fmla="*/ 20 h 367"/>
                <a:gd name="T54" fmla="*/ 21 w 376"/>
                <a:gd name="T55" fmla="*/ 20 h 367"/>
                <a:gd name="T56" fmla="*/ 22 w 376"/>
                <a:gd name="T57" fmla="*/ 19 h 367"/>
                <a:gd name="T58" fmla="*/ 23 w 376"/>
                <a:gd name="T59" fmla="*/ 18 h 367"/>
                <a:gd name="T60" fmla="*/ 23 w 376"/>
                <a:gd name="T61" fmla="*/ 17 h 367"/>
                <a:gd name="T62" fmla="*/ 23 w 376"/>
                <a:gd name="T63" fmla="*/ 15 h 367"/>
                <a:gd name="T64" fmla="*/ 23 w 376"/>
                <a:gd name="T65" fmla="*/ 14 h 367"/>
                <a:gd name="T66" fmla="*/ 23 w 376"/>
                <a:gd name="T67" fmla="*/ 13 h 367"/>
                <a:gd name="T68" fmla="*/ 23 w 376"/>
                <a:gd name="T69" fmla="*/ 12 h 367"/>
                <a:gd name="T70" fmla="*/ 22 w 376"/>
                <a:gd name="T71" fmla="*/ 12 h 367"/>
                <a:gd name="T72" fmla="*/ 22 w 376"/>
                <a:gd name="T73" fmla="*/ 11 h 367"/>
                <a:gd name="T74" fmla="*/ 21 w 376"/>
                <a:gd name="T75" fmla="*/ 10 h 367"/>
                <a:gd name="T76" fmla="*/ 20 w 376"/>
                <a:gd name="T77" fmla="*/ 10 h 367"/>
                <a:gd name="T78" fmla="*/ 8 w 376"/>
                <a:gd name="T79" fmla="*/ 7 h 367"/>
                <a:gd name="T80" fmla="*/ 7 w 376"/>
                <a:gd name="T81" fmla="*/ 9 h 367"/>
                <a:gd name="T82" fmla="*/ 6 w 376"/>
                <a:gd name="T83" fmla="*/ 10 h 367"/>
                <a:gd name="T84" fmla="*/ 6 w 376"/>
                <a:gd name="T85" fmla="*/ 0 h 367"/>
                <a:gd name="T86" fmla="*/ 8 w 376"/>
                <a:gd name="T87" fmla="*/ 1 h 367"/>
                <a:gd name="T88" fmla="*/ 9 w 376"/>
                <a:gd name="T89" fmla="*/ 2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8" name="Freeform 20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14 w 450"/>
                <a:gd name="T1" fmla="*/ 4 h 476"/>
                <a:gd name="T2" fmla="*/ 32 w 450"/>
                <a:gd name="T3" fmla="*/ 13 h 476"/>
                <a:gd name="T4" fmla="*/ 30 w 450"/>
                <a:gd name="T5" fmla="*/ 17 h 476"/>
                <a:gd name="T6" fmla="*/ 9 w 450"/>
                <a:gd name="T7" fmla="*/ 20 h 476"/>
                <a:gd name="T8" fmla="*/ 21 w 450"/>
                <a:gd name="T9" fmla="*/ 26 h 476"/>
                <a:gd name="T10" fmla="*/ 22 w 450"/>
                <a:gd name="T11" fmla="*/ 25 h 476"/>
                <a:gd name="T12" fmla="*/ 22 w 450"/>
                <a:gd name="T13" fmla="*/ 25 h 476"/>
                <a:gd name="T14" fmla="*/ 23 w 450"/>
                <a:gd name="T15" fmla="*/ 24 h 476"/>
                <a:gd name="T16" fmla="*/ 24 w 450"/>
                <a:gd name="T17" fmla="*/ 24 h 476"/>
                <a:gd name="T18" fmla="*/ 26 w 450"/>
                <a:gd name="T19" fmla="*/ 25 h 476"/>
                <a:gd name="T20" fmla="*/ 21 w 450"/>
                <a:gd name="T21" fmla="*/ 34 h 476"/>
                <a:gd name="T22" fmla="*/ 19 w 450"/>
                <a:gd name="T23" fmla="*/ 33 h 476"/>
                <a:gd name="T24" fmla="*/ 19 w 450"/>
                <a:gd name="T25" fmla="*/ 32 h 476"/>
                <a:gd name="T26" fmla="*/ 19 w 450"/>
                <a:gd name="T27" fmla="*/ 31 h 476"/>
                <a:gd name="T28" fmla="*/ 19 w 450"/>
                <a:gd name="T29" fmla="*/ 30 h 476"/>
                <a:gd name="T30" fmla="*/ 19 w 450"/>
                <a:gd name="T31" fmla="*/ 30 h 476"/>
                <a:gd name="T32" fmla="*/ 5 w 450"/>
                <a:gd name="T33" fmla="*/ 22 h 476"/>
                <a:gd name="T34" fmla="*/ 4 w 450"/>
                <a:gd name="T35" fmla="*/ 23 h 476"/>
                <a:gd name="T36" fmla="*/ 3 w 450"/>
                <a:gd name="T37" fmla="*/ 23 h 476"/>
                <a:gd name="T38" fmla="*/ 3 w 450"/>
                <a:gd name="T39" fmla="*/ 24 h 476"/>
                <a:gd name="T40" fmla="*/ 2 w 450"/>
                <a:gd name="T41" fmla="*/ 24 h 476"/>
                <a:gd name="T42" fmla="*/ 0 w 450"/>
                <a:gd name="T43" fmla="*/ 23 h 476"/>
                <a:gd name="T44" fmla="*/ 4 w 450"/>
                <a:gd name="T45" fmla="*/ 15 h 476"/>
                <a:gd name="T46" fmla="*/ 23 w 450"/>
                <a:gd name="T47" fmla="*/ 12 h 476"/>
                <a:gd name="T48" fmla="*/ 12 w 450"/>
                <a:gd name="T49" fmla="*/ 7 h 476"/>
                <a:gd name="T50" fmla="*/ 12 w 450"/>
                <a:gd name="T51" fmla="*/ 8 h 476"/>
                <a:gd name="T52" fmla="*/ 11 w 450"/>
                <a:gd name="T53" fmla="*/ 8 h 476"/>
                <a:gd name="T54" fmla="*/ 10 w 450"/>
                <a:gd name="T55" fmla="*/ 9 h 476"/>
                <a:gd name="T56" fmla="*/ 10 w 450"/>
                <a:gd name="T57" fmla="*/ 9 h 476"/>
                <a:gd name="T58" fmla="*/ 8 w 450"/>
                <a:gd name="T59" fmla="*/ 8 h 476"/>
                <a:gd name="T60" fmla="*/ 12 w 450"/>
                <a:gd name="T61" fmla="*/ 0 h 476"/>
                <a:gd name="T62" fmla="*/ 14 w 450"/>
                <a:gd name="T63" fmla="*/ 1 h 476"/>
                <a:gd name="T64" fmla="*/ 14 w 450"/>
                <a:gd name="T65" fmla="*/ 2 h 476"/>
                <a:gd name="T66" fmla="*/ 14 w 450"/>
                <a:gd name="T67" fmla="*/ 2 h 476"/>
                <a:gd name="T68" fmla="*/ 14 w 450"/>
                <a:gd name="T69" fmla="*/ 3 h 476"/>
                <a:gd name="T70" fmla="*/ 14 w 450"/>
                <a:gd name="T71" fmla="*/ 4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9" name="Freeform 21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18 w 361"/>
                <a:gd name="T1" fmla="*/ 25 h 350"/>
                <a:gd name="T2" fmla="*/ 16 w 361"/>
                <a:gd name="T3" fmla="*/ 24 h 350"/>
                <a:gd name="T4" fmla="*/ 16 w 361"/>
                <a:gd name="T5" fmla="*/ 23 h 350"/>
                <a:gd name="T6" fmla="*/ 17 w 361"/>
                <a:gd name="T7" fmla="*/ 22 h 350"/>
                <a:gd name="T8" fmla="*/ 17 w 361"/>
                <a:gd name="T9" fmla="*/ 21 h 350"/>
                <a:gd name="T10" fmla="*/ 17 w 361"/>
                <a:gd name="T11" fmla="*/ 20 h 350"/>
                <a:gd name="T12" fmla="*/ 5 w 361"/>
                <a:gd name="T13" fmla="*/ 9 h 350"/>
                <a:gd name="T14" fmla="*/ 4 w 361"/>
                <a:gd name="T15" fmla="*/ 9 h 350"/>
                <a:gd name="T16" fmla="*/ 3 w 361"/>
                <a:gd name="T17" fmla="*/ 10 h 350"/>
                <a:gd name="T18" fmla="*/ 3 w 361"/>
                <a:gd name="T19" fmla="*/ 10 h 350"/>
                <a:gd name="T20" fmla="*/ 2 w 361"/>
                <a:gd name="T21" fmla="*/ 10 h 350"/>
                <a:gd name="T22" fmla="*/ 0 w 361"/>
                <a:gd name="T23" fmla="*/ 9 h 350"/>
                <a:gd name="T24" fmla="*/ 8 w 361"/>
                <a:gd name="T25" fmla="*/ 0 h 350"/>
                <a:gd name="T26" fmla="*/ 10 w 361"/>
                <a:gd name="T27" fmla="*/ 1 h 350"/>
                <a:gd name="T28" fmla="*/ 10 w 361"/>
                <a:gd name="T29" fmla="*/ 2 h 350"/>
                <a:gd name="T30" fmla="*/ 9 w 361"/>
                <a:gd name="T31" fmla="*/ 3 h 350"/>
                <a:gd name="T32" fmla="*/ 9 w 361"/>
                <a:gd name="T33" fmla="*/ 4 h 350"/>
                <a:gd name="T34" fmla="*/ 9 w 361"/>
                <a:gd name="T35" fmla="*/ 5 h 350"/>
                <a:gd name="T36" fmla="*/ 21 w 361"/>
                <a:gd name="T37" fmla="*/ 16 h 350"/>
                <a:gd name="T38" fmla="*/ 22 w 361"/>
                <a:gd name="T39" fmla="*/ 16 h 350"/>
                <a:gd name="T40" fmla="*/ 23 w 361"/>
                <a:gd name="T41" fmla="*/ 15 h 350"/>
                <a:gd name="T42" fmla="*/ 23 w 361"/>
                <a:gd name="T43" fmla="*/ 15 h 350"/>
                <a:gd name="T44" fmla="*/ 24 w 361"/>
                <a:gd name="T45" fmla="*/ 15 h 350"/>
                <a:gd name="T46" fmla="*/ 26 w 361"/>
                <a:gd name="T47" fmla="*/ 16 h 350"/>
                <a:gd name="T48" fmla="*/ 18 w 361"/>
                <a:gd name="T49" fmla="*/ 25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0" name="Freeform 22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21 w 353"/>
                <a:gd name="T1" fmla="*/ 4 h 395"/>
                <a:gd name="T2" fmla="*/ 25 w 353"/>
                <a:gd name="T3" fmla="*/ 25 h 395"/>
                <a:gd name="T4" fmla="*/ 21 w 353"/>
                <a:gd name="T5" fmla="*/ 28 h 395"/>
                <a:gd name="T6" fmla="*/ 3 w 353"/>
                <a:gd name="T7" fmla="*/ 15 h 395"/>
                <a:gd name="T8" fmla="*/ 3 w 353"/>
                <a:gd name="T9" fmla="*/ 15 h 395"/>
                <a:gd name="T10" fmla="*/ 2 w 353"/>
                <a:gd name="T11" fmla="*/ 15 h 395"/>
                <a:gd name="T12" fmla="*/ 2 w 353"/>
                <a:gd name="T13" fmla="*/ 15 h 395"/>
                <a:gd name="T14" fmla="*/ 1 w 353"/>
                <a:gd name="T15" fmla="*/ 15 h 395"/>
                <a:gd name="T16" fmla="*/ 0 w 353"/>
                <a:gd name="T17" fmla="*/ 13 h 395"/>
                <a:gd name="T18" fmla="*/ 9 w 353"/>
                <a:gd name="T19" fmla="*/ 7 h 395"/>
                <a:gd name="T20" fmla="*/ 10 w 353"/>
                <a:gd name="T21" fmla="*/ 9 h 395"/>
                <a:gd name="T22" fmla="*/ 10 w 353"/>
                <a:gd name="T23" fmla="*/ 10 h 395"/>
                <a:gd name="T24" fmla="*/ 9 w 353"/>
                <a:gd name="T25" fmla="*/ 10 h 395"/>
                <a:gd name="T26" fmla="*/ 9 w 353"/>
                <a:gd name="T27" fmla="*/ 11 h 395"/>
                <a:gd name="T28" fmla="*/ 9 w 353"/>
                <a:gd name="T29" fmla="*/ 12 h 395"/>
                <a:gd name="T30" fmla="*/ 21 w 353"/>
                <a:gd name="T31" fmla="*/ 21 h 395"/>
                <a:gd name="T32" fmla="*/ 21 w 353"/>
                <a:gd name="T33" fmla="*/ 21 h 395"/>
                <a:gd name="T34" fmla="*/ 17 w 353"/>
                <a:gd name="T35" fmla="*/ 6 h 395"/>
                <a:gd name="T36" fmla="*/ 17 w 353"/>
                <a:gd name="T37" fmla="*/ 6 h 395"/>
                <a:gd name="T38" fmla="*/ 16 w 353"/>
                <a:gd name="T39" fmla="*/ 6 h 395"/>
                <a:gd name="T40" fmla="*/ 15 w 353"/>
                <a:gd name="T41" fmla="*/ 6 h 395"/>
                <a:gd name="T42" fmla="*/ 14 w 353"/>
                <a:gd name="T43" fmla="*/ 6 h 395"/>
                <a:gd name="T44" fmla="*/ 13 w 353"/>
                <a:gd name="T45" fmla="*/ 5 h 395"/>
                <a:gd name="T46" fmla="*/ 21 w 353"/>
                <a:gd name="T47" fmla="*/ 0 h 395"/>
                <a:gd name="T48" fmla="*/ 22 w 353"/>
                <a:gd name="T49" fmla="*/ 2 h 395"/>
                <a:gd name="T50" fmla="*/ 22 w 353"/>
                <a:gd name="T51" fmla="*/ 2 h 395"/>
                <a:gd name="T52" fmla="*/ 22 w 353"/>
                <a:gd name="T53" fmla="*/ 3 h 395"/>
                <a:gd name="T54" fmla="*/ 21 w 353"/>
                <a:gd name="T55" fmla="*/ 3 h 395"/>
                <a:gd name="T56" fmla="*/ 21 w 353"/>
                <a:gd name="T57" fmla="*/ 4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1" name="Freeform 23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7 w 335"/>
                <a:gd name="T1" fmla="*/ 28 h 390"/>
                <a:gd name="T2" fmla="*/ 6 w 335"/>
                <a:gd name="T3" fmla="*/ 26 h 390"/>
                <a:gd name="T4" fmla="*/ 6 w 335"/>
                <a:gd name="T5" fmla="*/ 25 h 390"/>
                <a:gd name="T6" fmla="*/ 7 w 335"/>
                <a:gd name="T7" fmla="*/ 25 h 390"/>
                <a:gd name="T8" fmla="*/ 8 w 335"/>
                <a:gd name="T9" fmla="*/ 24 h 390"/>
                <a:gd name="T10" fmla="*/ 9 w 335"/>
                <a:gd name="T11" fmla="*/ 24 h 390"/>
                <a:gd name="T12" fmla="*/ 4 w 335"/>
                <a:gd name="T13" fmla="*/ 8 h 390"/>
                <a:gd name="T14" fmla="*/ 3 w 335"/>
                <a:gd name="T15" fmla="*/ 8 h 390"/>
                <a:gd name="T16" fmla="*/ 2 w 335"/>
                <a:gd name="T17" fmla="*/ 7 h 390"/>
                <a:gd name="T18" fmla="*/ 1 w 335"/>
                <a:gd name="T19" fmla="*/ 7 h 390"/>
                <a:gd name="T20" fmla="*/ 1 w 335"/>
                <a:gd name="T21" fmla="*/ 7 h 390"/>
                <a:gd name="T22" fmla="*/ 0 w 335"/>
                <a:gd name="T23" fmla="*/ 5 h 390"/>
                <a:gd name="T24" fmla="*/ 17 w 335"/>
                <a:gd name="T25" fmla="*/ 0 h 390"/>
                <a:gd name="T26" fmla="*/ 19 w 335"/>
                <a:gd name="T27" fmla="*/ 6 h 390"/>
                <a:gd name="T28" fmla="*/ 16 w 335"/>
                <a:gd name="T29" fmla="*/ 7 h 390"/>
                <a:gd name="T30" fmla="*/ 16 w 335"/>
                <a:gd name="T31" fmla="*/ 6 h 390"/>
                <a:gd name="T32" fmla="*/ 15 w 335"/>
                <a:gd name="T33" fmla="*/ 5 h 390"/>
                <a:gd name="T34" fmla="*/ 15 w 335"/>
                <a:gd name="T35" fmla="*/ 5 h 390"/>
                <a:gd name="T36" fmla="*/ 14 w 335"/>
                <a:gd name="T37" fmla="*/ 4 h 390"/>
                <a:gd name="T38" fmla="*/ 9 w 335"/>
                <a:gd name="T39" fmla="*/ 6 h 390"/>
                <a:gd name="T40" fmla="*/ 11 w 335"/>
                <a:gd name="T41" fmla="*/ 12 h 390"/>
                <a:gd name="T42" fmla="*/ 15 w 335"/>
                <a:gd name="T43" fmla="*/ 11 h 390"/>
                <a:gd name="T44" fmla="*/ 15 w 335"/>
                <a:gd name="T45" fmla="*/ 11 h 390"/>
                <a:gd name="T46" fmla="*/ 16 w 335"/>
                <a:gd name="T47" fmla="*/ 10 h 390"/>
                <a:gd name="T48" fmla="*/ 16 w 335"/>
                <a:gd name="T49" fmla="*/ 9 h 390"/>
                <a:gd name="T50" fmla="*/ 16 w 335"/>
                <a:gd name="T51" fmla="*/ 9 h 390"/>
                <a:gd name="T52" fmla="*/ 18 w 335"/>
                <a:gd name="T53" fmla="*/ 8 h 390"/>
                <a:gd name="T54" fmla="*/ 20 w 335"/>
                <a:gd name="T55" fmla="*/ 15 h 390"/>
                <a:gd name="T56" fmla="*/ 18 w 335"/>
                <a:gd name="T57" fmla="*/ 16 h 390"/>
                <a:gd name="T58" fmla="*/ 17 w 335"/>
                <a:gd name="T59" fmla="*/ 15 h 390"/>
                <a:gd name="T60" fmla="*/ 16 w 335"/>
                <a:gd name="T61" fmla="*/ 14 h 390"/>
                <a:gd name="T62" fmla="*/ 12 w 335"/>
                <a:gd name="T63" fmla="*/ 15 h 390"/>
                <a:gd name="T64" fmla="*/ 14 w 335"/>
                <a:gd name="T65" fmla="*/ 22 h 390"/>
                <a:gd name="T66" fmla="*/ 19 w 335"/>
                <a:gd name="T67" fmla="*/ 21 h 390"/>
                <a:gd name="T68" fmla="*/ 19 w 335"/>
                <a:gd name="T69" fmla="*/ 20 h 390"/>
                <a:gd name="T70" fmla="*/ 19 w 335"/>
                <a:gd name="T71" fmla="*/ 19 h 390"/>
                <a:gd name="T72" fmla="*/ 19 w 335"/>
                <a:gd name="T73" fmla="*/ 19 h 390"/>
                <a:gd name="T74" fmla="*/ 20 w 335"/>
                <a:gd name="T75" fmla="*/ 18 h 390"/>
                <a:gd name="T76" fmla="*/ 22 w 335"/>
                <a:gd name="T77" fmla="*/ 17 h 390"/>
                <a:gd name="T78" fmla="*/ 24 w 335"/>
                <a:gd name="T79" fmla="*/ 23 h 390"/>
                <a:gd name="T80" fmla="*/ 7 w 335"/>
                <a:gd name="T81" fmla="*/ 28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2" name="Freeform 24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9 w 341"/>
                <a:gd name="T1" fmla="*/ 4 h 350"/>
                <a:gd name="T2" fmla="*/ 11 w 341"/>
                <a:gd name="T3" fmla="*/ 4 h 350"/>
                <a:gd name="T4" fmla="*/ 13 w 341"/>
                <a:gd name="T5" fmla="*/ 4 h 350"/>
                <a:gd name="T6" fmla="*/ 14 w 341"/>
                <a:gd name="T7" fmla="*/ 5 h 350"/>
                <a:gd name="T8" fmla="*/ 15 w 341"/>
                <a:gd name="T9" fmla="*/ 5 h 350"/>
                <a:gd name="T10" fmla="*/ 15 w 341"/>
                <a:gd name="T11" fmla="*/ 7 h 350"/>
                <a:gd name="T12" fmla="*/ 15 w 341"/>
                <a:gd name="T13" fmla="*/ 8 h 350"/>
                <a:gd name="T14" fmla="*/ 15 w 341"/>
                <a:gd name="T15" fmla="*/ 9 h 350"/>
                <a:gd name="T16" fmla="*/ 14 w 341"/>
                <a:gd name="T17" fmla="*/ 10 h 350"/>
                <a:gd name="T18" fmla="*/ 13 w 341"/>
                <a:gd name="T19" fmla="*/ 11 h 350"/>
                <a:gd name="T20" fmla="*/ 11 w 341"/>
                <a:gd name="T21" fmla="*/ 11 h 350"/>
                <a:gd name="T22" fmla="*/ 23 w 341"/>
                <a:gd name="T23" fmla="*/ 21 h 350"/>
                <a:gd name="T24" fmla="*/ 23 w 341"/>
                <a:gd name="T25" fmla="*/ 20 h 350"/>
                <a:gd name="T26" fmla="*/ 21 w 341"/>
                <a:gd name="T27" fmla="*/ 19 h 350"/>
                <a:gd name="T28" fmla="*/ 20 w 341"/>
                <a:gd name="T29" fmla="*/ 17 h 350"/>
                <a:gd name="T30" fmla="*/ 19 w 341"/>
                <a:gd name="T31" fmla="*/ 14 h 350"/>
                <a:gd name="T32" fmla="*/ 18 w 341"/>
                <a:gd name="T33" fmla="*/ 13 h 350"/>
                <a:gd name="T34" fmla="*/ 17 w 341"/>
                <a:gd name="T35" fmla="*/ 12 h 350"/>
                <a:gd name="T36" fmla="*/ 17 w 341"/>
                <a:gd name="T37" fmla="*/ 12 h 350"/>
                <a:gd name="T38" fmla="*/ 19 w 341"/>
                <a:gd name="T39" fmla="*/ 11 h 350"/>
                <a:gd name="T40" fmla="*/ 20 w 341"/>
                <a:gd name="T41" fmla="*/ 10 h 350"/>
                <a:gd name="T42" fmla="*/ 20 w 341"/>
                <a:gd name="T43" fmla="*/ 8 h 350"/>
                <a:gd name="T44" fmla="*/ 21 w 341"/>
                <a:gd name="T45" fmla="*/ 7 h 350"/>
                <a:gd name="T46" fmla="*/ 21 w 341"/>
                <a:gd name="T47" fmla="*/ 5 h 350"/>
                <a:gd name="T48" fmla="*/ 20 w 341"/>
                <a:gd name="T49" fmla="*/ 3 h 350"/>
                <a:gd name="T50" fmla="*/ 19 w 341"/>
                <a:gd name="T51" fmla="*/ 1 h 350"/>
                <a:gd name="T52" fmla="*/ 17 w 341"/>
                <a:gd name="T53" fmla="*/ 0 h 350"/>
                <a:gd name="T54" fmla="*/ 14 w 341"/>
                <a:gd name="T55" fmla="*/ 0 h 350"/>
                <a:gd name="T56" fmla="*/ 11 w 341"/>
                <a:gd name="T57" fmla="*/ 0 h 350"/>
                <a:gd name="T58" fmla="*/ 4 w 341"/>
                <a:gd name="T59" fmla="*/ 1 h 350"/>
                <a:gd name="T60" fmla="*/ 0 w 341"/>
                <a:gd name="T61" fmla="*/ 3 h 350"/>
                <a:gd name="T62" fmla="*/ 3 w 341"/>
                <a:gd name="T63" fmla="*/ 4 h 350"/>
                <a:gd name="T64" fmla="*/ 4 w 341"/>
                <a:gd name="T65" fmla="*/ 21 h 350"/>
                <a:gd name="T66" fmla="*/ 2 w 341"/>
                <a:gd name="T67" fmla="*/ 23 h 350"/>
                <a:gd name="T68" fmla="*/ 13 w 341"/>
                <a:gd name="T69" fmla="*/ 22 h 350"/>
                <a:gd name="T70" fmla="*/ 11 w 341"/>
                <a:gd name="T71" fmla="*/ 21 h 350"/>
                <a:gd name="T72" fmla="*/ 11 w 341"/>
                <a:gd name="T73" fmla="*/ 14 h 350"/>
                <a:gd name="T74" fmla="*/ 12 w 341"/>
                <a:gd name="T75" fmla="*/ 14 h 350"/>
                <a:gd name="T76" fmla="*/ 14 w 341"/>
                <a:gd name="T77" fmla="*/ 16 h 350"/>
                <a:gd name="T78" fmla="*/ 15 w 341"/>
                <a:gd name="T79" fmla="*/ 18 h 350"/>
                <a:gd name="T80" fmla="*/ 16 w 341"/>
                <a:gd name="T81" fmla="*/ 21 h 350"/>
                <a:gd name="T82" fmla="*/ 18 w 341"/>
                <a:gd name="T83" fmla="*/ 23 h 350"/>
                <a:gd name="T84" fmla="*/ 19 w 341"/>
                <a:gd name="T85" fmla="*/ 23 h 350"/>
                <a:gd name="T86" fmla="*/ 20 w 341"/>
                <a:gd name="T87" fmla="*/ 24 h 350"/>
                <a:gd name="T88" fmla="*/ 22 w 341"/>
                <a:gd name="T89" fmla="*/ 23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3" name="Freeform 25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5 w 243"/>
                <a:gd name="T1" fmla="*/ 25 h 344"/>
                <a:gd name="T2" fmla="*/ 1 w 243"/>
                <a:gd name="T3" fmla="*/ 24 h 344"/>
                <a:gd name="T4" fmla="*/ 0 w 243"/>
                <a:gd name="T5" fmla="*/ 17 h 344"/>
                <a:gd name="T6" fmla="*/ 3 w 243"/>
                <a:gd name="T7" fmla="*/ 18 h 344"/>
                <a:gd name="T8" fmla="*/ 4 w 243"/>
                <a:gd name="T9" fmla="*/ 20 h 344"/>
                <a:gd name="T10" fmla="*/ 5 w 243"/>
                <a:gd name="T11" fmla="*/ 21 h 344"/>
                <a:gd name="T12" fmla="*/ 7 w 243"/>
                <a:gd name="T13" fmla="*/ 21 h 344"/>
                <a:gd name="T14" fmla="*/ 8 w 243"/>
                <a:gd name="T15" fmla="*/ 21 h 344"/>
                <a:gd name="T16" fmla="*/ 9 w 243"/>
                <a:gd name="T17" fmla="*/ 21 h 344"/>
                <a:gd name="T18" fmla="*/ 10 w 243"/>
                <a:gd name="T19" fmla="*/ 20 h 344"/>
                <a:gd name="T20" fmla="*/ 11 w 243"/>
                <a:gd name="T21" fmla="*/ 20 h 344"/>
                <a:gd name="T22" fmla="*/ 11 w 243"/>
                <a:gd name="T23" fmla="*/ 19 h 344"/>
                <a:gd name="T24" fmla="*/ 11 w 243"/>
                <a:gd name="T25" fmla="*/ 18 h 344"/>
                <a:gd name="T26" fmla="*/ 11 w 243"/>
                <a:gd name="T27" fmla="*/ 17 h 344"/>
                <a:gd name="T28" fmla="*/ 10 w 243"/>
                <a:gd name="T29" fmla="*/ 17 h 344"/>
                <a:gd name="T30" fmla="*/ 10 w 243"/>
                <a:gd name="T31" fmla="*/ 16 h 344"/>
                <a:gd name="T32" fmla="*/ 9 w 243"/>
                <a:gd name="T33" fmla="*/ 15 h 344"/>
                <a:gd name="T34" fmla="*/ 7 w 243"/>
                <a:gd name="T35" fmla="*/ 14 h 344"/>
                <a:gd name="T36" fmla="*/ 5 w 243"/>
                <a:gd name="T37" fmla="*/ 14 h 344"/>
                <a:gd name="T38" fmla="*/ 3 w 243"/>
                <a:gd name="T39" fmla="*/ 12 h 344"/>
                <a:gd name="T40" fmla="*/ 1 w 243"/>
                <a:gd name="T41" fmla="*/ 11 h 344"/>
                <a:gd name="T42" fmla="*/ 1 w 243"/>
                <a:gd name="T43" fmla="*/ 10 h 344"/>
                <a:gd name="T44" fmla="*/ 0 w 243"/>
                <a:gd name="T45" fmla="*/ 9 h 344"/>
                <a:gd name="T46" fmla="*/ 0 w 243"/>
                <a:gd name="T47" fmla="*/ 8 h 344"/>
                <a:gd name="T48" fmla="*/ 0 w 243"/>
                <a:gd name="T49" fmla="*/ 6 h 344"/>
                <a:gd name="T50" fmla="*/ 1 w 243"/>
                <a:gd name="T51" fmla="*/ 5 h 344"/>
                <a:gd name="T52" fmla="*/ 1 w 243"/>
                <a:gd name="T53" fmla="*/ 3 h 344"/>
                <a:gd name="T54" fmla="*/ 2 w 243"/>
                <a:gd name="T55" fmla="*/ 2 h 344"/>
                <a:gd name="T56" fmla="*/ 4 w 243"/>
                <a:gd name="T57" fmla="*/ 1 h 344"/>
                <a:gd name="T58" fmla="*/ 5 w 243"/>
                <a:gd name="T59" fmla="*/ 1 h 344"/>
                <a:gd name="T60" fmla="*/ 7 w 243"/>
                <a:gd name="T61" fmla="*/ 0 h 344"/>
                <a:gd name="T62" fmla="*/ 9 w 243"/>
                <a:gd name="T63" fmla="*/ 0 h 344"/>
                <a:gd name="T64" fmla="*/ 12 w 243"/>
                <a:gd name="T65" fmla="*/ 0 h 344"/>
                <a:gd name="T66" fmla="*/ 15 w 243"/>
                <a:gd name="T67" fmla="*/ 1 h 344"/>
                <a:gd name="T68" fmla="*/ 16 w 243"/>
                <a:gd name="T69" fmla="*/ 8 h 344"/>
                <a:gd name="T70" fmla="*/ 13 w 243"/>
                <a:gd name="T71" fmla="*/ 7 h 344"/>
                <a:gd name="T72" fmla="*/ 12 w 243"/>
                <a:gd name="T73" fmla="*/ 5 h 344"/>
                <a:gd name="T74" fmla="*/ 11 w 243"/>
                <a:gd name="T75" fmla="*/ 4 h 344"/>
                <a:gd name="T76" fmla="*/ 10 w 243"/>
                <a:gd name="T77" fmla="*/ 3 h 344"/>
                <a:gd name="T78" fmla="*/ 9 w 243"/>
                <a:gd name="T79" fmla="*/ 3 h 344"/>
                <a:gd name="T80" fmla="*/ 7 w 243"/>
                <a:gd name="T81" fmla="*/ 4 h 344"/>
                <a:gd name="T82" fmla="*/ 6 w 243"/>
                <a:gd name="T83" fmla="*/ 4 h 344"/>
                <a:gd name="T84" fmla="*/ 6 w 243"/>
                <a:gd name="T85" fmla="*/ 5 h 344"/>
                <a:gd name="T86" fmla="*/ 6 w 243"/>
                <a:gd name="T87" fmla="*/ 6 h 344"/>
                <a:gd name="T88" fmla="*/ 6 w 243"/>
                <a:gd name="T89" fmla="*/ 7 h 344"/>
                <a:gd name="T90" fmla="*/ 7 w 243"/>
                <a:gd name="T91" fmla="*/ 8 h 344"/>
                <a:gd name="T92" fmla="*/ 7 w 243"/>
                <a:gd name="T93" fmla="*/ 8 h 344"/>
                <a:gd name="T94" fmla="*/ 9 w 243"/>
                <a:gd name="T95" fmla="*/ 10 h 344"/>
                <a:gd name="T96" fmla="*/ 13 w 243"/>
                <a:gd name="T97" fmla="*/ 11 h 344"/>
                <a:gd name="T98" fmla="*/ 15 w 243"/>
                <a:gd name="T99" fmla="*/ 12 h 344"/>
                <a:gd name="T100" fmla="*/ 16 w 243"/>
                <a:gd name="T101" fmla="*/ 14 h 344"/>
                <a:gd name="T102" fmla="*/ 16 w 243"/>
                <a:gd name="T103" fmla="*/ 14 h 344"/>
                <a:gd name="T104" fmla="*/ 17 w 243"/>
                <a:gd name="T105" fmla="*/ 16 h 344"/>
                <a:gd name="T106" fmla="*/ 17 w 243"/>
                <a:gd name="T107" fmla="*/ 17 h 344"/>
                <a:gd name="T108" fmla="*/ 17 w 243"/>
                <a:gd name="T109" fmla="*/ 18 h 344"/>
                <a:gd name="T110" fmla="*/ 17 w 243"/>
                <a:gd name="T111" fmla="*/ 20 h 344"/>
                <a:gd name="T112" fmla="*/ 16 w 243"/>
                <a:gd name="T113" fmla="*/ 21 h 344"/>
                <a:gd name="T114" fmla="*/ 15 w 243"/>
                <a:gd name="T115" fmla="*/ 23 h 344"/>
                <a:gd name="T116" fmla="*/ 13 w 243"/>
                <a:gd name="T117" fmla="*/ 23 h 344"/>
                <a:gd name="T118" fmla="*/ 12 w 243"/>
                <a:gd name="T119" fmla="*/ 24 h 344"/>
                <a:gd name="T120" fmla="*/ 10 w 243"/>
                <a:gd name="T121" fmla="*/ 25 h 344"/>
                <a:gd name="T122" fmla="*/ 7 w 243"/>
                <a:gd name="T123" fmla="*/ 25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4" name="Freeform 26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23 h 359"/>
                <a:gd name="T2" fmla="*/ 0 w 226"/>
                <a:gd name="T3" fmla="*/ 21 h 359"/>
                <a:gd name="T4" fmla="*/ 1 w 226"/>
                <a:gd name="T5" fmla="*/ 20 h 359"/>
                <a:gd name="T6" fmla="*/ 2 w 226"/>
                <a:gd name="T7" fmla="*/ 20 h 359"/>
                <a:gd name="T8" fmla="*/ 3 w 226"/>
                <a:gd name="T9" fmla="*/ 20 h 359"/>
                <a:gd name="T10" fmla="*/ 4 w 226"/>
                <a:gd name="T11" fmla="*/ 20 h 359"/>
                <a:gd name="T12" fmla="*/ 7 w 226"/>
                <a:gd name="T13" fmla="*/ 4 h 359"/>
                <a:gd name="T14" fmla="*/ 6 w 226"/>
                <a:gd name="T15" fmla="*/ 4 h 359"/>
                <a:gd name="T16" fmla="*/ 6 w 226"/>
                <a:gd name="T17" fmla="*/ 3 h 359"/>
                <a:gd name="T18" fmla="*/ 5 w 226"/>
                <a:gd name="T19" fmla="*/ 3 h 359"/>
                <a:gd name="T20" fmla="*/ 4 w 226"/>
                <a:gd name="T21" fmla="*/ 2 h 359"/>
                <a:gd name="T22" fmla="*/ 5 w 226"/>
                <a:gd name="T23" fmla="*/ 0 h 359"/>
                <a:gd name="T24" fmla="*/ 17 w 226"/>
                <a:gd name="T25" fmla="*/ 2 h 359"/>
                <a:gd name="T26" fmla="*/ 17 w 226"/>
                <a:gd name="T27" fmla="*/ 4 h 359"/>
                <a:gd name="T28" fmla="*/ 16 w 226"/>
                <a:gd name="T29" fmla="*/ 4 h 359"/>
                <a:gd name="T30" fmla="*/ 15 w 226"/>
                <a:gd name="T31" fmla="*/ 5 h 359"/>
                <a:gd name="T32" fmla="*/ 14 w 226"/>
                <a:gd name="T33" fmla="*/ 5 h 359"/>
                <a:gd name="T34" fmla="*/ 13 w 226"/>
                <a:gd name="T35" fmla="*/ 5 h 359"/>
                <a:gd name="T36" fmla="*/ 10 w 226"/>
                <a:gd name="T37" fmla="*/ 21 h 359"/>
                <a:gd name="T38" fmla="*/ 11 w 226"/>
                <a:gd name="T39" fmla="*/ 21 h 359"/>
                <a:gd name="T40" fmla="*/ 12 w 226"/>
                <a:gd name="T41" fmla="*/ 22 h 359"/>
                <a:gd name="T42" fmla="*/ 12 w 226"/>
                <a:gd name="T43" fmla="*/ 22 h 359"/>
                <a:gd name="T44" fmla="*/ 13 w 226"/>
                <a:gd name="T45" fmla="*/ 23 h 359"/>
                <a:gd name="T46" fmla="*/ 13 w 226"/>
                <a:gd name="T47" fmla="*/ 25 h 359"/>
                <a:gd name="T48" fmla="*/ 0 w 226"/>
                <a:gd name="T49" fmla="*/ 23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5" name="Freeform 27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20 w 345"/>
                <a:gd name="T1" fmla="*/ 14 h 398"/>
                <a:gd name="T2" fmla="*/ 20 w 345"/>
                <a:gd name="T3" fmla="*/ 13 h 398"/>
                <a:gd name="T4" fmla="*/ 20 w 345"/>
                <a:gd name="T5" fmla="*/ 12 h 398"/>
                <a:gd name="T6" fmla="*/ 20 w 345"/>
                <a:gd name="T7" fmla="*/ 11 h 398"/>
                <a:gd name="T8" fmla="*/ 20 w 345"/>
                <a:gd name="T9" fmla="*/ 10 h 398"/>
                <a:gd name="T10" fmla="*/ 16 w 345"/>
                <a:gd name="T11" fmla="*/ 8 h 398"/>
                <a:gd name="T12" fmla="*/ 10 w 345"/>
                <a:gd name="T13" fmla="*/ 24 h 398"/>
                <a:gd name="T14" fmla="*/ 10 w 345"/>
                <a:gd name="T15" fmla="*/ 25 h 398"/>
                <a:gd name="T16" fmla="*/ 11 w 345"/>
                <a:gd name="T17" fmla="*/ 26 h 398"/>
                <a:gd name="T18" fmla="*/ 12 w 345"/>
                <a:gd name="T19" fmla="*/ 26 h 398"/>
                <a:gd name="T20" fmla="*/ 12 w 345"/>
                <a:gd name="T21" fmla="*/ 27 h 398"/>
                <a:gd name="T22" fmla="*/ 11 w 345"/>
                <a:gd name="T23" fmla="*/ 29 h 398"/>
                <a:gd name="T24" fmla="*/ 0 w 345"/>
                <a:gd name="T25" fmla="*/ 24 h 398"/>
                <a:gd name="T26" fmla="*/ 1 w 345"/>
                <a:gd name="T27" fmla="*/ 22 h 398"/>
                <a:gd name="T28" fmla="*/ 2 w 345"/>
                <a:gd name="T29" fmla="*/ 22 h 398"/>
                <a:gd name="T30" fmla="*/ 3 w 345"/>
                <a:gd name="T31" fmla="*/ 22 h 398"/>
                <a:gd name="T32" fmla="*/ 4 w 345"/>
                <a:gd name="T33" fmla="*/ 22 h 398"/>
                <a:gd name="T34" fmla="*/ 4 w 345"/>
                <a:gd name="T35" fmla="*/ 22 h 398"/>
                <a:gd name="T36" fmla="*/ 11 w 345"/>
                <a:gd name="T37" fmla="*/ 6 h 398"/>
                <a:gd name="T38" fmla="*/ 7 w 345"/>
                <a:gd name="T39" fmla="*/ 5 h 398"/>
                <a:gd name="T40" fmla="*/ 6 w 345"/>
                <a:gd name="T41" fmla="*/ 5 h 398"/>
                <a:gd name="T42" fmla="*/ 6 w 345"/>
                <a:gd name="T43" fmla="*/ 6 h 398"/>
                <a:gd name="T44" fmla="*/ 5 w 345"/>
                <a:gd name="T45" fmla="*/ 7 h 398"/>
                <a:gd name="T46" fmla="*/ 4 w 345"/>
                <a:gd name="T47" fmla="*/ 8 h 398"/>
                <a:gd name="T48" fmla="*/ 2 w 345"/>
                <a:gd name="T49" fmla="*/ 7 h 398"/>
                <a:gd name="T50" fmla="*/ 4 w 345"/>
                <a:gd name="T51" fmla="*/ 0 h 398"/>
                <a:gd name="T52" fmla="*/ 25 w 345"/>
                <a:gd name="T53" fmla="*/ 8 h 398"/>
                <a:gd name="T54" fmla="*/ 22 w 345"/>
                <a:gd name="T55" fmla="*/ 15 h 398"/>
                <a:gd name="T56" fmla="*/ 20 w 345"/>
                <a:gd name="T57" fmla="*/ 14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" name="Freeform 28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21 w 380"/>
                <a:gd name="T1" fmla="*/ 5 h 397"/>
                <a:gd name="T2" fmla="*/ 21 w 380"/>
                <a:gd name="T3" fmla="*/ 6 h 397"/>
                <a:gd name="T4" fmla="*/ 20 w 380"/>
                <a:gd name="T5" fmla="*/ 6 h 397"/>
                <a:gd name="T6" fmla="*/ 20 w 380"/>
                <a:gd name="T7" fmla="*/ 7 h 397"/>
                <a:gd name="T8" fmla="*/ 20 w 380"/>
                <a:gd name="T9" fmla="*/ 8 h 397"/>
                <a:gd name="T10" fmla="*/ 18 w 380"/>
                <a:gd name="T11" fmla="*/ 15 h 397"/>
                <a:gd name="T12" fmla="*/ 12 w 380"/>
                <a:gd name="T13" fmla="*/ 11 h 397"/>
                <a:gd name="T14" fmla="*/ 18 w 380"/>
                <a:gd name="T15" fmla="*/ 7 h 397"/>
                <a:gd name="T16" fmla="*/ 19 w 380"/>
                <a:gd name="T17" fmla="*/ 6 h 397"/>
                <a:gd name="T18" fmla="*/ 20 w 380"/>
                <a:gd name="T19" fmla="*/ 6 h 397"/>
                <a:gd name="T20" fmla="*/ 20 w 380"/>
                <a:gd name="T21" fmla="*/ 5 h 397"/>
                <a:gd name="T22" fmla="*/ 21 w 380"/>
                <a:gd name="T23" fmla="*/ 5 h 397"/>
                <a:gd name="T24" fmla="*/ 21 w 380"/>
                <a:gd name="T25" fmla="*/ 5 h 397"/>
                <a:gd name="T26" fmla="*/ 27 w 380"/>
                <a:gd name="T27" fmla="*/ 4 h 397"/>
                <a:gd name="T28" fmla="*/ 22 w 380"/>
                <a:gd name="T29" fmla="*/ 0 h 397"/>
                <a:gd name="T30" fmla="*/ 4 w 380"/>
                <a:gd name="T31" fmla="*/ 11 h 397"/>
                <a:gd name="T32" fmla="*/ 3 w 380"/>
                <a:gd name="T33" fmla="*/ 11 h 397"/>
                <a:gd name="T34" fmla="*/ 3 w 380"/>
                <a:gd name="T35" fmla="*/ 11 h 397"/>
                <a:gd name="T36" fmla="*/ 2 w 380"/>
                <a:gd name="T37" fmla="*/ 11 h 397"/>
                <a:gd name="T38" fmla="*/ 1 w 380"/>
                <a:gd name="T39" fmla="*/ 11 h 397"/>
                <a:gd name="T40" fmla="*/ 0 w 380"/>
                <a:gd name="T41" fmla="*/ 13 h 397"/>
                <a:gd name="T42" fmla="*/ 7 w 380"/>
                <a:gd name="T43" fmla="*/ 18 h 397"/>
                <a:gd name="T44" fmla="*/ 8 w 380"/>
                <a:gd name="T45" fmla="*/ 16 h 397"/>
                <a:gd name="T46" fmla="*/ 8 w 380"/>
                <a:gd name="T47" fmla="*/ 16 h 397"/>
                <a:gd name="T48" fmla="*/ 8 w 380"/>
                <a:gd name="T49" fmla="*/ 15 h 397"/>
                <a:gd name="T50" fmla="*/ 8 w 380"/>
                <a:gd name="T51" fmla="*/ 15 h 397"/>
                <a:gd name="T52" fmla="*/ 7 w 380"/>
                <a:gd name="T53" fmla="*/ 14 h 397"/>
                <a:gd name="T54" fmla="*/ 10 w 380"/>
                <a:gd name="T55" fmla="*/ 12 h 397"/>
                <a:gd name="T56" fmla="*/ 16 w 380"/>
                <a:gd name="T57" fmla="*/ 18 h 397"/>
                <a:gd name="T58" fmla="*/ 15 w 380"/>
                <a:gd name="T59" fmla="*/ 20 h 397"/>
                <a:gd name="T60" fmla="*/ 15 w 380"/>
                <a:gd name="T61" fmla="*/ 20 h 397"/>
                <a:gd name="T62" fmla="*/ 14 w 380"/>
                <a:gd name="T63" fmla="*/ 20 h 397"/>
                <a:gd name="T64" fmla="*/ 13 w 380"/>
                <a:gd name="T65" fmla="*/ 20 h 397"/>
                <a:gd name="T66" fmla="*/ 13 w 380"/>
                <a:gd name="T67" fmla="*/ 20 h 397"/>
                <a:gd name="T68" fmla="*/ 11 w 380"/>
                <a:gd name="T69" fmla="*/ 22 h 397"/>
                <a:gd name="T70" fmla="*/ 20 w 380"/>
                <a:gd name="T71" fmla="*/ 28 h 397"/>
                <a:gd name="T72" fmla="*/ 21 w 380"/>
                <a:gd name="T73" fmla="*/ 26 h 397"/>
                <a:gd name="T74" fmla="*/ 21 w 380"/>
                <a:gd name="T75" fmla="*/ 26 h 397"/>
                <a:gd name="T76" fmla="*/ 21 w 380"/>
                <a:gd name="T77" fmla="*/ 25 h 397"/>
                <a:gd name="T78" fmla="*/ 21 w 380"/>
                <a:gd name="T79" fmla="*/ 25 h 397"/>
                <a:gd name="T80" fmla="*/ 20 w 380"/>
                <a:gd name="T81" fmla="*/ 24 h 397"/>
                <a:gd name="T82" fmla="*/ 27 w 380"/>
                <a:gd name="T83" fmla="*/ 4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" name="Freeform 29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22 w 410"/>
                <a:gd name="T1" fmla="*/ 20 h 386"/>
                <a:gd name="T2" fmla="*/ 22 w 410"/>
                <a:gd name="T3" fmla="*/ 19 h 386"/>
                <a:gd name="T4" fmla="*/ 23 w 410"/>
                <a:gd name="T5" fmla="*/ 18 h 386"/>
                <a:gd name="T6" fmla="*/ 23 w 410"/>
                <a:gd name="T7" fmla="*/ 18 h 386"/>
                <a:gd name="T8" fmla="*/ 24 w 410"/>
                <a:gd name="T9" fmla="*/ 17 h 386"/>
                <a:gd name="T10" fmla="*/ 22 w 410"/>
                <a:gd name="T11" fmla="*/ 13 h 386"/>
                <a:gd name="T12" fmla="*/ 8 w 410"/>
                <a:gd name="T13" fmla="*/ 23 h 386"/>
                <a:gd name="T14" fmla="*/ 8 w 410"/>
                <a:gd name="T15" fmla="*/ 24 h 386"/>
                <a:gd name="T16" fmla="*/ 8 w 410"/>
                <a:gd name="T17" fmla="*/ 25 h 386"/>
                <a:gd name="T18" fmla="*/ 9 w 410"/>
                <a:gd name="T19" fmla="*/ 26 h 386"/>
                <a:gd name="T20" fmla="*/ 9 w 410"/>
                <a:gd name="T21" fmla="*/ 27 h 386"/>
                <a:gd name="T22" fmla="*/ 7 w 410"/>
                <a:gd name="T23" fmla="*/ 28 h 386"/>
                <a:gd name="T24" fmla="*/ 0 w 410"/>
                <a:gd name="T25" fmla="*/ 18 h 386"/>
                <a:gd name="T26" fmla="*/ 2 w 410"/>
                <a:gd name="T27" fmla="*/ 17 h 386"/>
                <a:gd name="T28" fmla="*/ 3 w 410"/>
                <a:gd name="T29" fmla="*/ 17 h 386"/>
                <a:gd name="T30" fmla="*/ 3 w 410"/>
                <a:gd name="T31" fmla="*/ 17 h 386"/>
                <a:gd name="T32" fmla="*/ 4 w 410"/>
                <a:gd name="T33" fmla="*/ 18 h 386"/>
                <a:gd name="T34" fmla="*/ 5 w 410"/>
                <a:gd name="T35" fmla="*/ 18 h 386"/>
                <a:gd name="T36" fmla="*/ 19 w 410"/>
                <a:gd name="T37" fmla="*/ 9 h 386"/>
                <a:gd name="T38" fmla="*/ 16 w 410"/>
                <a:gd name="T39" fmla="*/ 5 h 386"/>
                <a:gd name="T40" fmla="*/ 15 w 410"/>
                <a:gd name="T41" fmla="*/ 6 h 386"/>
                <a:gd name="T42" fmla="*/ 14 w 410"/>
                <a:gd name="T43" fmla="*/ 6 h 386"/>
                <a:gd name="T44" fmla="*/ 13 w 410"/>
                <a:gd name="T45" fmla="*/ 6 h 386"/>
                <a:gd name="T46" fmla="*/ 12 w 410"/>
                <a:gd name="T47" fmla="*/ 6 h 386"/>
                <a:gd name="T48" fmla="*/ 11 w 410"/>
                <a:gd name="T49" fmla="*/ 4 h 386"/>
                <a:gd name="T50" fmla="*/ 17 w 410"/>
                <a:gd name="T51" fmla="*/ 0 h 386"/>
                <a:gd name="T52" fmla="*/ 29 w 410"/>
                <a:gd name="T53" fmla="*/ 18 h 386"/>
                <a:gd name="T54" fmla="*/ 23 w 410"/>
                <a:gd name="T55" fmla="*/ 23 h 386"/>
                <a:gd name="T56" fmla="*/ 22 w 410"/>
                <a:gd name="T57" fmla="*/ 2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8" name="Freeform 30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9 h 282"/>
                <a:gd name="T2" fmla="*/ 2 w 372"/>
                <a:gd name="T3" fmla="*/ 8 h 282"/>
                <a:gd name="T4" fmla="*/ 3 w 372"/>
                <a:gd name="T5" fmla="*/ 9 h 282"/>
                <a:gd name="T6" fmla="*/ 3 w 372"/>
                <a:gd name="T7" fmla="*/ 10 h 282"/>
                <a:gd name="T8" fmla="*/ 4 w 372"/>
                <a:gd name="T9" fmla="*/ 10 h 282"/>
                <a:gd name="T10" fmla="*/ 5 w 372"/>
                <a:gd name="T11" fmla="*/ 11 h 282"/>
                <a:gd name="T12" fmla="*/ 20 w 372"/>
                <a:gd name="T13" fmla="*/ 5 h 282"/>
                <a:gd name="T14" fmla="*/ 20 w 372"/>
                <a:gd name="T15" fmla="*/ 4 h 282"/>
                <a:gd name="T16" fmla="*/ 20 w 372"/>
                <a:gd name="T17" fmla="*/ 3 h 282"/>
                <a:gd name="T18" fmla="*/ 20 w 372"/>
                <a:gd name="T19" fmla="*/ 2 h 282"/>
                <a:gd name="T20" fmla="*/ 20 w 372"/>
                <a:gd name="T21" fmla="*/ 1 h 282"/>
                <a:gd name="T22" fmla="*/ 22 w 372"/>
                <a:gd name="T23" fmla="*/ 0 h 282"/>
                <a:gd name="T24" fmla="*/ 27 w 372"/>
                <a:gd name="T25" fmla="*/ 12 h 282"/>
                <a:gd name="T26" fmla="*/ 25 w 372"/>
                <a:gd name="T27" fmla="*/ 13 h 282"/>
                <a:gd name="T28" fmla="*/ 24 w 372"/>
                <a:gd name="T29" fmla="*/ 12 h 282"/>
                <a:gd name="T30" fmla="*/ 24 w 372"/>
                <a:gd name="T31" fmla="*/ 11 h 282"/>
                <a:gd name="T32" fmla="*/ 23 w 372"/>
                <a:gd name="T33" fmla="*/ 11 h 282"/>
                <a:gd name="T34" fmla="*/ 22 w 372"/>
                <a:gd name="T35" fmla="*/ 10 h 282"/>
                <a:gd name="T36" fmla="*/ 7 w 372"/>
                <a:gd name="T37" fmla="*/ 16 h 282"/>
                <a:gd name="T38" fmla="*/ 7 w 372"/>
                <a:gd name="T39" fmla="*/ 17 h 282"/>
                <a:gd name="T40" fmla="*/ 7 w 372"/>
                <a:gd name="T41" fmla="*/ 18 h 282"/>
                <a:gd name="T42" fmla="*/ 7 w 372"/>
                <a:gd name="T43" fmla="*/ 19 h 282"/>
                <a:gd name="T44" fmla="*/ 7 w 372"/>
                <a:gd name="T45" fmla="*/ 20 h 282"/>
                <a:gd name="T46" fmla="*/ 5 w 372"/>
                <a:gd name="T47" fmla="*/ 21 h 282"/>
                <a:gd name="T48" fmla="*/ 0 w 372"/>
                <a:gd name="T49" fmla="*/ 9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9" name="Freeform 31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9 h 274"/>
                <a:gd name="T2" fmla="*/ 0 w 367"/>
                <a:gd name="T3" fmla="*/ 6 h 274"/>
                <a:gd name="T4" fmla="*/ 7 w 367"/>
                <a:gd name="T5" fmla="*/ 3 h 274"/>
                <a:gd name="T6" fmla="*/ 7 w 367"/>
                <a:gd name="T7" fmla="*/ 6 h 274"/>
                <a:gd name="T8" fmla="*/ 5 w 367"/>
                <a:gd name="T9" fmla="*/ 7 h 274"/>
                <a:gd name="T10" fmla="*/ 4 w 367"/>
                <a:gd name="T11" fmla="*/ 8 h 274"/>
                <a:gd name="T12" fmla="*/ 4 w 367"/>
                <a:gd name="T13" fmla="*/ 10 h 274"/>
                <a:gd name="T14" fmla="*/ 5 w 367"/>
                <a:gd name="T15" fmla="*/ 12 h 274"/>
                <a:gd name="T16" fmla="*/ 5 w 367"/>
                <a:gd name="T17" fmla="*/ 13 h 274"/>
                <a:gd name="T18" fmla="*/ 6 w 367"/>
                <a:gd name="T19" fmla="*/ 14 h 274"/>
                <a:gd name="T20" fmla="*/ 7 w 367"/>
                <a:gd name="T21" fmla="*/ 14 h 274"/>
                <a:gd name="T22" fmla="*/ 8 w 367"/>
                <a:gd name="T23" fmla="*/ 14 h 274"/>
                <a:gd name="T24" fmla="*/ 8 w 367"/>
                <a:gd name="T25" fmla="*/ 14 h 274"/>
                <a:gd name="T26" fmla="*/ 9 w 367"/>
                <a:gd name="T27" fmla="*/ 14 h 274"/>
                <a:gd name="T28" fmla="*/ 10 w 367"/>
                <a:gd name="T29" fmla="*/ 13 h 274"/>
                <a:gd name="T30" fmla="*/ 10 w 367"/>
                <a:gd name="T31" fmla="*/ 12 h 274"/>
                <a:gd name="T32" fmla="*/ 10 w 367"/>
                <a:gd name="T33" fmla="*/ 11 h 274"/>
                <a:gd name="T34" fmla="*/ 11 w 367"/>
                <a:gd name="T35" fmla="*/ 9 h 274"/>
                <a:gd name="T36" fmla="*/ 11 w 367"/>
                <a:gd name="T37" fmla="*/ 6 h 274"/>
                <a:gd name="T38" fmla="*/ 12 w 367"/>
                <a:gd name="T39" fmla="*/ 4 h 274"/>
                <a:gd name="T40" fmla="*/ 12 w 367"/>
                <a:gd name="T41" fmla="*/ 2 h 274"/>
                <a:gd name="T42" fmla="*/ 13 w 367"/>
                <a:gd name="T43" fmla="*/ 2 h 274"/>
                <a:gd name="T44" fmla="*/ 14 w 367"/>
                <a:gd name="T45" fmla="*/ 1 h 274"/>
                <a:gd name="T46" fmla="*/ 15 w 367"/>
                <a:gd name="T47" fmla="*/ 0 h 274"/>
                <a:gd name="T48" fmla="*/ 17 w 367"/>
                <a:gd name="T49" fmla="*/ 0 h 274"/>
                <a:gd name="T50" fmla="*/ 18 w 367"/>
                <a:gd name="T51" fmla="*/ 0 h 274"/>
                <a:gd name="T52" fmla="*/ 20 w 367"/>
                <a:gd name="T53" fmla="*/ 0 h 274"/>
                <a:gd name="T54" fmla="*/ 21 w 367"/>
                <a:gd name="T55" fmla="*/ 1 h 274"/>
                <a:gd name="T56" fmla="*/ 22 w 367"/>
                <a:gd name="T57" fmla="*/ 2 h 274"/>
                <a:gd name="T58" fmla="*/ 23 w 367"/>
                <a:gd name="T59" fmla="*/ 4 h 274"/>
                <a:gd name="T60" fmla="*/ 24 w 367"/>
                <a:gd name="T61" fmla="*/ 5 h 274"/>
                <a:gd name="T62" fmla="*/ 25 w 367"/>
                <a:gd name="T63" fmla="*/ 7 h 274"/>
                <a:gd name="T64" fmla="*/ 26 w 367"/>
                <a:gd name="T65" fmla="*/ 10 h 274"/>
                <a:gd name="T66" fmla="*/ 26 w 367"/>
                <a:gd name="T67" fmla="*/ 13 h 274"/>
                <a:gd name="T68" fmla="*/ 19 w 367"/>
                <a:gd name="T69" fmla="*/ 16 h 274"/>
                <a:gd name="T70" fmla="*/ 20 w 367"/>
                <a:gd name="T71" fmla="*/ 13 h 274"/>
                <a:gd name="T72" fmla="*/ 21 w 367"/>
                <a:gd name="T73" fmla="*/ 12 h 274"/>
                <a:gd name="T74" fmla="*/ 22 w 367"/>
                <a:gd name="T75" fmla="*/ 11 h 274"/>
                <a:gd name="T76" fmla="*/ 22 w 367"/>
                <a:gd name="T77" fmla="*/ 9 h 274"/>
                <a:gd name="T78" fmla="*/ 22 w 367"/>
                <a:gd name="T79" fmla="*/ 8 h 274"/>
                <a:gd name="T80" fmla="*/ 21 w 367"/>
                <a:gd name="T81" fmla="*/ 6 h 274"/>
                <a:gd name="T82" fmla="*/ 20 w 367"/>
                <a:gd name="T83" fmla="*/ 6 h 274"/>
                <a:gd name="T84" fmla="*/ 19 w 367"/>
                <a:gd name="T85" fmla="*/ 6 h 274"/>
                <a:gd name="T86" fmla="*/ 18 w 367"/>
                <a:gd name="T87" fmla="*/ 6 h 274"/>
                <a:gd name="T88" fmla="*/ 17 w 367"/>
                <a:gd name="T89" fmla="*/ 6 h 274"/>
                <a:gd name="T90" fmla="*/ 17 w 367"/>
                <a:gd name="T91" fmla="*/ 7 h 274"/>
                <a:gd name="T92" fmla="*/ 17 w 367"/>
                <a:gd name="T93" fmla="*/ 8 h 274"/>
                <a:gd name="T94" fmla="*/ 16 w 367"/>
                <a:gd name="T95" fmla="*/ 10 h 274"/>
                <a:gd name="T96" fmla="*/ 16 w 367"/>
                <a:gd name="T97" fmla="*/ 14 h 274"/>
                <a:gd name="T98" fmla="*/ 15 w 367"/>
                <a:gd name="T99" fmla="*/ 16 h 274"/>
                <a:gd name="T100" fmla="*/ 14 w 367"/>
                <a:gd name="T101" fmla="*/ 18 h 274"/>
                <a:gd name="T102" fmla="*/ 13 w 367"/>
                <a:gd name="T103" fmla="*/ 18 h 274"/>
                <a:gd name="T104" fmla="*/ 12 w 367"/>
                <a:gd name="T105" fmla="*/ 19 h 274"/>
                <a:gd name="T106" fmla="*/ 11 w 367"/>
                <a:gd name="T107" fmla="*/ 20 h 274"/>
                <a:gd name="T108" fmla="*/ 10 w 367"/>
                <a:gd name="T109" fmla="*/ 20 h 274"/>
                <a:gd name="T110" fmla="*/ 8 w 367"/>
                <a:gd name="T111" fmla="*/ 20 h 274"/>
                <a:gd name="T112" fmla="*/ 7 w 367"/>
                <a:gd name="T113" fmla="*/ 20 h 274"/>
                <a:gd name="T114" fmla="*/ 5 w 367"/>
                <a:gd name="T115" fmla="*/ 19 h 274"/>
                <a:gd name="T116" fmla="*/ 4 w 367"/>
                <a:gd name="T117" fmla="*/ 18 h 274"/>
                <a:gd name="T118" fmla="*/ 3 w 367"/>
                <a:gd name="T119" fmla="*/ 16 h 274"/>
                <a:gd name="T120" fmla="*/ 2 w 367"/>
                <a:gd name="T121" fmla="*/ 14 h 274"/>
                <a:gd name="T122" fmla="*/ 1 w 367"/>
                <a:gd name="T123" fmla="*/ 12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0" name="Freeform 32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3 h 90"/>
                <a:gd name="T2" fmla="*/ 0 w 94"/>
                <a:gd name="T3" fmla="*/ 3 h 90"/>
                <a:gd name="T4" fmla="*/ 0 w 94"/>
                <a:gd name="T5" fmla="*/ 2 h 90"/>
                <a:gd name="T6" fmla="*/ 0 w 94"/>
                <a:gd name="T7" fmla="*/ 2 h 90"/>
                <a:gd name="T8" fmla="*/ 1 w 94"/>
                <a:gd name="T9" fmla="*/ 1 h 90"/>
                <a:gd name="T10" fmla="*/ 1 w 94"/>
                <a:gd name="T11" fmla="*/ 1 h 90"/>
                <a:gd name="T12" fmla="*/ 2 w 94"/>
                <a:gd name="T13" fmla="*/ 0 h 90"/>
                <a:gd name="T14" fmla="*/ 2 w 94"/>
                <a:gd name="T15" fmla="*/ 0 h 90"/>
                <a:gd name="T16" fmla="*/ 3 w 94"/>
                <a:gd name="T17" fmla="*/ 0 h 90"/>
                <a:gd name="T18" fmla="*/ 4 w 94"/>
                <a:gd name="T19" fmla="*/ 0 h 90"/>
                <a:gd name="T20" fmla="*/ 4 w 94"/>
                <a:gd name="T21" fmla="*/ 0 h 90"/>
                <a:gd name="T22" fmla="*/ 5 w 94"/>
                <a:gd name="T23" fmla="*/ 0 h 90"/>
                <a:gd name="T24" fmla="*/ 6 w 94"/>
                <a:gd name="T25" fmla="*/ 1 h 90"/>
                <a:gd name="T26" fmla="*/ 6 w 94"/>
                <a:gd name="T27" fmla="*/ 1 h 90"/>
                <a:gd name="T28" fmla="*/ 7 w 94"/>
                <a:gd name="T29" fmla="*/ 1 h 90"/>
                <a:gd name="T30" fmla="*/ 7 w 94"/>
                <a:gd name="T31" fmla="*/ 2 h 90"/>
                <a:gd name="T32" fmla="*/ 7 w 94"/>
                <a:gd name="T33" fmla="*/ 3 h 90"/>
                <a:gd name="T34" fmla="*/ 7 w 94"/>
                <a:gd name="T35" fmla="*/ 3 h 90"/>
                <a:gd name="T36" fmla="*/ 7 w 94"/>
                <a:gd name="T37" fmla="*/ 4 h 90"/>
                <a:gd name="T38" fmla="*/ 7 w 94"/>
                <a:gd name="T39" fmla="*/ 4 h 90"/>
                <a:gd name="T40" fmla="*/ 6 w 94"/>
                <a:gd name="T41" fmla="*/ 5 h 90"/>
                <a:gd name="T42" fmla="*/ 6 w 94"/>
                <a:gd name="T43" fmla="*/ 5 h 90"/>
                <a:gd name="T44" fmla="*/ 5 w 94"/>
                <a:gd name="T45" fmla="*/ 6 h 90"/>
                <a:gd name="T46" fmla="*/ 5 w 94"/>
                <a:gd name="T47" fmla="*/ 6 h 90"/>
                <a:gd name="T48" fmla="*/ 4 w 94"/>
                <a:gd name="T49" fmla="*/ 6 h 90"/>
                <a:gd name="T50" fmla="*/ 3 w 94"/>
                <a:gd name="T51" fmla="*/ 6 h 90"/>
                <a:gd name="T52" fmla="*/ 3 w 94"/>
                <a:gd name="T53" fmla="*/ 6 h 90"/>
                <a:gd name="T54" fmla="*/ 2 w 94"/>
                <a:gd name="T55" fmla="*/ 6 h 90"/>
                <a:gd name="T56" fmla="*/ 1 w 94"/>
                <a:gd name="T57" fmla="*/ 5 h 90"/>
                <a:gd name="T58" fmla="*/ 1 w 94"/>
                <a:gd name="T59" fmla="*/ 5 h 90"/>
                <a:gd name="T60" fmla="*/ 0 w 94"/>
                <a:gd name="T61" fmla="*/ 5 h 90"/>
                <a:gd name="T62" fmla="*/ 0 w 94"/>
                <a:gd name="T63" fmla="*/ 4 h 90"/>
                <a:gd name="T64" fmla="*/ 0 w 94"/>
                <a:gd name="T65" fmla="*/ 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1" name="Freeform 33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1 h 271"/>
                <a:gd name="T2" fmla="*/ 2 w 341"/>
                <a:gd name="T3" fmla="*/ 1 h 271"/>
                <a:gd name="T4" fmla="*/ 3 w 341"/>
                <a:gd name="T5" fmla="*/ 2 h 271"/>
                <a:gd name="T6" fmla="*/ 3 w 341"/>
                <a:gd name="T7" fmla="*/ 2 h 271"/>
                <a:gd name="T8" fmla="*/ 4 w 341"/>
                <a:gd name="T9" fmla="*/ 3 h 271"/>
                <a:gd name="T10" fmla="*/ 4 w 341"/>
                <a:gd name="T11" fmla="*/ 4 h 271"/>
                <a:gd name="T12" fmla="*/ 21 w 341"/>
                <a:gd name="T13" fmla="*/ 3 h 271"/>
                <a:gd name="T14" fmla="*/ 21 w 341"/>
                <a:gd name="T15" fmla="*/ 3 h 271"/>
                <a:gd name="T16" fmla="*/ 21 w 341"/>
                <a:gd name="T17" fmla="*/ 2 h 271"/>
                <a:gd name="T18" fmla="*/ 22 w 341"/>
                <a:gd name="T19" fmla="*/ 1 h 271"/>
                <a:gd name="T20" fmla="*/ 22 w 341"/>
                <a:gd name="T21" fmla="*/ 0 h 271"/>
                <a:gd name="T22" fmla="*/ 24 w 341"/>
                <a:gd name="T23" fmla="*/ 0 h 271"/>
                <a:gd name="T24" fmla="*/ 25 w 341"/>
                <a:gd name="T25" fmla="*/ 13 h 271"/>
                <a:gd name="T26" fmla="*/ 23 w 341"/>
                <a:gd name="T27" fmla="*/ 13 h 271"/>
                <a:gd name="T28" fmla="*/ 22 w 341"/>
                <a:gd name="T29" fmla="*/ 12 h 271"/>
                <a:gd name="T30" fmla="*/ 22 w 341"/>
                <a:gd name="T31" fmla="*/ 11 h 271"/>
                <a:gd name="T32" fmla="*/ 21 w 341"/>
                <a:gd name="T33" fmla="*/ 10 h 271"/>
                <a:gd name="T34" fmla="*/ 21 w 341"/>
                <a:gd name="T35" fmla="*/ 9 h 271"/>
                <a:gd name="T36" fmla="*/ 4 w 341"/>
                <a:gd name="T37" fmla="*/ 10 h 271"/>
                <a:gd name="T38" fmla="*/ 4 w 341"/>
                <a:gd name="T39" fmla="*/ 16 h 271"/>
                <a:gd name="T40" fmla="*/ 5 w 341"/>
                <a:gd name="T41" fmla="*/ 16 h 271"/>
                <a:gd name="T42" fmla="*/ 6 w 341"/>
                <a:gd name="T43" fmla="*/ 16 h 271"/>
                <a:gd name="T44" fmla="*/ 7 w 341"/>
                <a:gd name="T45" fmla="*/ 17 h 271"/>
                <a:gd name="T46" fmla="*/ 8 w 341"/>
                <a:gd name="T47" fmla="*/ 17 h 271"/>
                <a:gd name="T48" fmla="*/ 8 w 341"/>
                <a:gd name="T49" fmla="*/ 20 h 271"/>
                <a:gd name="T50" fmla="*/ 1 w 341"/>
                <a:gd name="T51" fmla="*/ 20 h 271"/>
                <a:gd name="T52" fmla="*/ 0 w 341"/>
                <a:gd name="T53" fmla="*/ 1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2" name="Freeform 34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10 w 347"/>
                <a:gd name="T1" fmla="*/ 22 h 354"/>
                <a:gd name="T2" fmla="*/ 7 w 347"/>
                <a:gd name="T3" fmla="*/ 22 h 354"/>
                <a:gd name="T4" fmla="*/ 5 w 347"/>
                <a:gd name="T5" fmla="*/ 21 h 354"/>
                <a:gd name="T6" fmla="*/ 4 w 347"/>
                <a:gd name="T7" fmla="*/ 20 h 354"/>
                <a:gd name="T8" fmla="*/ 2 w 347"/>
                <a:gd name="T9" fmla="*/ 19 h 354"/>
                <a:gd name="T10" fmla="*/ 1 w 347"/>
                <a:gd name="T11" fmla="*/ 17 h 354"/>
                <a:gd name="T12" fmla="*/ 0 w 347"/>
                <a:gd name="T13" fmla="*/ 16 h 354"/>
                <a:gd name="T14" fmla="*/ 0 w 347"/>
                <a:gd name="T15" fmla="*/ 14 h 354"/>
                <a:gd name="T16" fmla="*/ 0 w 347"/>
                <a:gd name="T17" fmla="*/ 11 h 354"/>
                <a:gd name="T18" fmla="*/ 0 w 347"/>
                <a:gd name="T19" fmla="*/ 9 h 354"/>
                <a:gd name="T20" fmla="*/ 1 w 347"/>
                <a:gd name="T21" fmla="*/ 7 h 354"/>
                <a:gd name="T22" fmla="*/ 2 w 347"/>
                <a:gd name="T23" fmla="*/ 5 h 354"/>
                <a:gd name="T24" fmla="*/ 3 w 347"/>
                <a:gd name="T25" fmla="*/ 4 h 354"/>
                <a:gd name="T26" fmla="*/ 4 w 347"/>
                <a:gd name="T27" fmla="*/ 3 h 354"/>
                <a:gd name="T28" fmla="*/ 6 w 347"/>
                <a:gd name="T29" fmla="*/ 2 h 354"/>
                <a:gd name="T30" fmla="*/ 8 w 347"/>
                <a:gd name="T31" fmla="*/ 2 h 354"/>
                <a:gd name="T32" fmla="*/ 10 w 347"/>
                <a:gd name="T33" fmla="*/ 2 h 354"/>
                <a:gd name="T34" fmla="*/ 21 w 347"/>
                <a:gd name="T35" fmla="*/ 2 h 354"/>
                <a:gd name="T36" fmla="*/ 22 w 347"/>
                <a:gd name="T37" fmla="*/ 0 h 354"/>
                <a:gd name="T38" fmla="*/ 25 w 347"/>
                <a:gd name="T39" fmla="*/ 0 h 354"/>
                <a:gd name="T40" fmla="*/ 22 w 347"/>
                <a:gd name="T41" fmla="*/ 11 h 354"/>
                <a:gd name="T42" fmla="*/ 22 w 347"/>
                <a:gd name="T43" fmla="*/ 9 h 354"/>
                <a:gd name="T44" fmla="*/ 21 w 347"/>
                <a:gd name="T45" fmla="*/ 8 h 354"/>
                <a:gd name="T46" fmla="*/ 10 w 347"/>
                <a:gd name="T47" fmla="*/ 7 h 354"/>
                <a:gd name="T48" fmla="*/ 8 w 347"/>
                <a:gd name="T49" fmla="*/ 7 h 354"/>
                <a:gd name="T50" fmla="*/ 7 w 347"/>
                <a:gd name="T51" fmla="*/ 8 h 354"/>
                <a:gd name="T52" fmla="*/ 6 w 347"/>
                <a:gd name="T53" fmla="*/ 8 h 354"/>
                <a:gd name="T54" fmla="*/ 5 w 347"/>
                <a:gd name="T55" fmla="*/ 9 h 354"/>
                <a:gd name="T56" fmla="*/ 5 w 347"/>
                <a:gd name="T57" fmla="*/ 9 h 354"/>
                <a:gd name="T58" fmla="*/ 4 w 347"/>
                <a:gd name="T59" fmla="*/ 11 h 354"/>
                <a:gd name="T60" fmla="*/ 4 w 347"/>
                <a:gd name="T61" fmla="*/ 12 h 354"/>
                <a:gd name="T62" fmla="*/ 4 w 347"/>
                <a:gd name="T63" fmla="*/ 13 h 354"/>
                <a:gd name="T64" fmla="*/ 4 w 347"/>
                <a:gd name="T65" fmla="*/ 14 h 354"/>
                <a:gd name="T66" fmla="*/ 4 w 347"/>
                <a:gd name="T67" fmla="*/ 15 h 354"/>
                <a:gd name="T68" fmla="*/ 5 w 347"/>
                <a:gd name="T69" fmla="*/ 16 h 354"/>
                <a:gd name="T70" fmla="*/ 5 w 347"/>
                <a:gd name="T71" fmla="*/ 17 h 354"/>
                <a:gd name="T72" fmla="*/ 6 w 347"/>
                <a:gd name="T73" fmla="*/ 17 h 354"/>
                <a:gd name="T74" fmla="*/ 7 w 347"/>
                <a:gd name="T75" fmla="*/ 18 h 354"/>
                <a:gd name="T76" fmla="*/ 9 w 347"/>
                <a:gd name="T77" fmla="*/ 18 h 354"/>
                <a:gd name="T78" fmla="*/ 21 w 347"/>
                <a:gd name="T79" fmla="*/ 18 h 354"/>
                <a:gd name="T80" fmla="*/ 21 w 347"/>
                <a:gd name="T81" fmla="*/ 17 h 354"/>
                <a:gd name="T82" fmla="*/ 22 w 347"/>
                <a:gd name="T83" fmla="*/ 16 h 354"/>
                <a:gd name="T84" fmla="*/ 24 w 347"/>
                <a:gd name="T85" fmla="*/ 25 h 354"/>
                <a:gd name="T86" fmla="*/ 21 w 347"/>
                <a:gd name="T87" fmla="*/ 24 h 354"/>
                <a:gd name="T88" fmla="*/ 21 w 347"/>
                <a:gd name="T89" fmla="*/ 23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3" name="Freeform 35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20 w 361"/>
                <a:gd name="T1" fmla="*/ 14 h 338"/>
                <a:gd name="T2" fmla="*/ 20 w 361"/>
                <a:gd name="T3" fmla="*/ 16 h 338"/>
                <a:gd name="T4" fmla="*/ 20 w 361"/>
                <a:gd name="T5" fmla="*/ 17 h 338"/>
                <a:gd name="T6" fmla="*/ 19 w 361"/>
                <a:gd name="T7" fmla="*/ 18 h 338"/>
                <a:gd name="T8" fmla="*/ 18 w 361"/>
                <a:gd name="T9" fmla="*/ 19 h 338"/>
                <a:gd name="T10" fmla="*/ 17 w 361"/>
                <a:gd name="T11" fmla="*/ 19 h 338"/>
                <a:gd name="T12" fmla="*/ 15 w 361"/>
                <a:gd name="T13" fmla="*/ 19 h 338"/>
                <a:gd name="T14" fmla="*/ 14 w 361"/>
                <a:gd name="T15" fmla="*/ 18 h 338"/>
                <a:gd name="T16" fmla="*/ 14 w 361"/>
                <a:gd name="T17" fmla="*/ 17 h 338"/>
                <a:gd name="T18" fmla="*/ 13 w 361"/>
                <a:gd name="T19" fmla="*/ 15 h 338"/>
                <a:gd name="T20" fmla="*/ 14 w 361"/>
                <a:gd name="T21" fmla="*/ 14 h 338"/>
                <a:gd name="T22" fmla="*/ 21 w 361"/>
                <a:gd name="T23" fmla="*/ 13 h 338"/>
                <a:gd name="T24" fmla="*/ 10 w 361"/>
                <a:gd name="T25" fmla="*/ 14 h 338"/>
                <a:gd name="T26" fmla="*/ 10 w 361"/>
                <a:gd name="T27" fmla="*/ 16 h 338"/>
                <a:gd name="T28" fmla="*/ 9 w 361"/>
                <a:gd name="T29" fmla="*/ 18 h 338"/>
                <a:gd name="T30" fmla="*/ 8 w 361"/>
                <a:gd name="T31" fmla="*/ 18 h 338"/>
                <a:gd name="T32" fmla="*/ 7 w 361"/>
                <a:gd name="T33" fmla="*/ 18 h 338"/>
                <a:gd name="T34" fmla="*/ 5 w 361"/>
                <a:gd name="T35" fmla="*/ 18 h 338"/>
                <a:gd name="T36" fmla="*/ 4 w 361"/>
                <a:gd name="T37" fmla="*/ 17 h 338"/>
                <a:gd name="T38" fmla="*/ 4 w 361"/>
                <a:gd name="T39" fmla="*/ 16 h 338"/>
                <a:gd name="T40" fmla="*/ 3 w 361"/>
                <a:gd name="T41" fmla="*/ 15 h 338"/>
                <a:gd name="T42" fmla="*/ 3 w 361"/>
                <a:gd name="T43" fmla="*/ 13 h 338"/>
                <a:gd name="T44" fmla="*/ 4 w 361"/>
                <a:gd name="T45" fmla="*/ 10 h 338"/>
                <a:gd name="T46" fmla="*/ 25 w 361"/>
                <a:gd name="T47" fmla="*/ 4 h 338"/>
                <a:gd name="T48" fmla="*/ 22 w 361"/>
                <a:gd name="T49" fmla="*/ 5 h 338"/>
                <a:gd name="T50" fmla="*/ 5 w 361"/>
                <a:gd name="T51" fmla="*/ 4 h 338"/>
                <a:gd name="T52" fmla="*/ 5 w 361"/>
                <a:gd name="T53" fmla="*/ 1 h 338"/>
                <a:gd name="T54" fmla="*/ 2 w 361"/>
                <a:gd name="T55" fmla="*/ 3 h 338"/>
                <a:gd name="T56" fmla="*/ 1 w 361"/>
                <a:gd name="T57" fmla="*/ 10 h 338"/>
                <a:gd name="T58" fmla="*/ 0 w 361"/>
                <a:gd name="T59" fmla="*/ 15 h 338"/>
                <a:gd name="T60" fmla="*/ 0 w 361"/>
                <a:gd name="T61" fmla="*/ 18 h 338"/>
                <a:gd name="T62" fmla="*/ 1 w 361"/>
                <a:gd name="T63" fmla="*/ 21 h 338"/>
                <a:gd name="T64" fmla="*/ 3 w 361"/>
                <a:gd name="T65" fmla="*/ 23 h 338"/>
                <a:gd name="T66" fmla="*/ 5 w 361"/>
                <a:gd name="T67" fmla="*/ 24 h 338"/>
                <a:gd name="T68" fmla="*/ 6 w 361"/>
                <a:gd name="T69" fmla="*/ 25 h 338"/>
                <a:gd name="T70" fmla="*/ 8 w 361"/>
                <a:gd name="T71" fmla="*/ 24 h 338"/>
                <a:gd name="T72" fmla="*/ 9 w 361"/>
                <a:gd name="T73" fmla="*/ 24 h 338"/>
                <a:gd name="T74" fmla="*/ 10 w 361"/>
                <a:gd name="T75" fmla="*/ 23 h 338"/>
                <a:gd name="T76" fmla="*/ 11 w 361"/>
                <a:gd name="T77" fmla="*/ 22 h 338"/>
                <a:gd name="T78" fmla="*/ 12 w 361"/>
                <a:gd name="T79" fmla="*/ 20 h 338"/>
                <a:gd name="T80" fmla="*/ 12 w 361"/>
                <a:gd name="T81" fmla="*/ 21 h 338"/>
                <a:gd name="T82" fmla="*/ 13 w 361"/>
                <a:gd name="T83" fmla="*/ 23 h 338"/>
                <a:gd name="T84" fmla="*/ 14 w 361"/>
                <a:gd name="T85" fmla="*/ 24 h 338"/>
                <a:gd name="T86" fmla="*/ 16 w 361"/>
                <a:gd name="T87" fmla="*/ 25 h 338"/>
                <a:gd name="T88" fmla="*/ 18 w 361"/>
                <a:gd name="T89" fmla="*/ 25 h 338"/>
                <a:gd name="T90" fmla="*/ 20 w 361"/>
                <a:gd name="T91" fmla="*/ 24 h 338"/>
                <a:gd name="T92" fmla="*/ 21 w 361"/>
                <a:gd name="T93" fmla="*/ 23 h 338"/>
                <a:gd name="T94" fmla="*/ 22 w 361"/>
                <a:gd name="T95" fmla="*/ 21 h 338"/>
                <a:gd name="T96" fmla="*/ 23 w 361"/>
                <a:gd name="T97" fmla="*/ 18 h 338"/>
                <a:gd name="T98" fmla="*/ 24 w 361"/>
                <a:gd name="T99" fmla="*/ 12 h 338"/>
                <a:gd name="T100" fmla="*/ 25 w 361"/>
                <a:gd name="T101" fmla="*/ 4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Freeform 36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6 w 398"/>
                <a:gd name="T1" fmla="*/ 0 h 347"/>
                <a:gd name="T2" fmla="*/ 8 w 398"/>
                <a:gd name="T3" fmla="*/ 1 h 347"/>
                <a:gd name="T4" fmla="*/ 8 w 398"/>
                <a:gd name="T5" fmla="*/ 1 h 347"/>
                <a:gd name="T6" fmla="*/ 8 w 398"/>
                <a:gd name="T7" fmla="*/ 2 h 347"/>
                <a:gd name="T8" fmla="*/ 8 w 398"/>
                <a:gd name="T9" fmla="*/ 3 h 347"/>
                <a:gd name="T10" fmla="*/ 8 w 398"/>
                <a:gd name="T11" fmla="*/ 4 h 347"/>
                <a:gd name="T12" fmla="*/ 23 w 398"/>
                <a:gd name="T13" fmla="*/ 9 h 347"/>
                <a:gd name="T14" fmla="*/ 24 w 398"/>
                <a:gd name="T15" fmla="*/ 9 h 347"/>
                <a:gd name="T16" fmla="*/ 25 w 398"/>
                <a:gd name="T17" fmla="*/ 8 h 347"/>
                <a:gd name="T18" fmla="*/ 25 w 398"/>
                <a:gd name="T19" fmla="*/ 7 h 347"/>
                <a:gd name="T20" fmla="*/ 26 w 398"/>
                <a:gd name="T21" fmla="*/ 7 h 347"/>
                <a:gd name="T22" fmla="*/ 28 w 398"/>
                <a:gd name="T23" fmla="*/ 7 h 347"/>
                <a:gd name="T24" fmla="*/ 22 w 398"/>
                <a:gd name="T25" fmla="*/ 24 h 347"/>
                <a:gd name="T26" fmla="*/ 17 w 398"/>
                <a:gd name="T27" fmla="*/ 22 h 347"/>
                <a:gd name="T28" fmla="*/ 18 w 398"/>
                <a:gd name="T29" fmla="*/ 20 h 347"/>
                <a:gd name="T30" fmla="*/ 18 w 398"/>
                <a:gd name="T31" fmla="*/ 20 h 347"/>
                <a:gd name="T32" fmla="*/ 19 w 398"/>
                <a:gd name="T33" fmla="*/ 19 h 347"/>
                <a:gd name="T34" fmla="*/ 20 w 398"/>
                <a:gd name="T35" fmla="*/ 19 h 347"/>
                <a:gd name="T36" fmla="*/ 21 w 398"/>
                <a:gd name="T37" fmla="*/ 19 h 347"/>
                <a:gd name="T38" fmla="*/ 22 w 398"/>
                <a:gd name="T39" fmla="*/ 15 h 347"/>
                <a:gd name="T40" fmla="*/ 16 w 398"/>
                <a:gd name="T41" fmla="*/ 12 h 347"/>
                <a:gd name="T42" fmla="*/ 14 w 398"/>
                <a:gd name="T43" fmla="*/ 16 h 347"/>
                <a:gd name="T44" fmla="*/ 15 w 398"/>
                <a:gd name="T45" fmla="*/ 17 h 347"/>
                <a:gd name="T46" fmla="*/ 15 w 398"/>
                <a:gd name="T47" fmla="*/ 17 h 347"/>
                <a:gd name="T48" fmla="*/ 15 w 398"/>
                <a:gd name="T49" fmla="*/ 18 h 347"/>
                <a:gd name="T50" fmla="*/ 16 w 398"/>
                <a:gd name="T51" fmla="*/ 18 h 347"/>
                <a:gd name="T52" fmla="*/ 15 w 398"/>
                <a:gd name="T53" fmla="*/ 20 h 347"/>
                <a:gd name="T54" fmla="*/ 9 w 398"/>
                <a:gd name="T55" fmla="*/ 18 h 347"/>
                <a:gd name="T56" fmla="*/ 9 w 398"/>
                <a:gd name="T57" fmla="*/ 16 h 347"/>
                <a:gd name="T58" fmla="*/ 11 w 398"/>
                <a:gd name="T59" fmla="*/ 16 h 347"/>
                <a:gd name="T60" fmla="*/ 12 w 398"/>
                <a:gd name="T61" fmla="*/ 15 h 347"/>
                <a:gd name="T62" fmla="*/ 13 w 398"/>
                <a:gd name="T63" fmla="*/ 11 h 347"/>
                <a:gd name="T64" fmla="*/ 6 w 398"/>
                <a:gd name="T65" fmla="*/ 9 h 347"/>
                <a:gd name="T66" fmla="*/ 4 w 398"/>
                <a:gd name="T67" fmla="*/ 14 h 347"/>
                <a:gd name="T68" fmla="*/ 5 w 398"/>
                <a:gd name="T69" fmla="*/ 14 h 347"/>
                <a:gd name="T70" fmla="*/ 6 w 398"/>
                <a:gd name="T71" fmla="*/ 15 h 347"/>
                <a:gd name="T72" fmla="*/ 6 w 398"/>
                <a:gd name="T73" fmla="*/ 15 h 347"/>
                <a:gd name="T74" fmla="*/ 7 w 398"/>
                <a:gd name="T75" fmla="*/ 16 h 347"/>
                <a:gd name="T76" fmla="*/ 6 w 398"/>
                <a:gd name="T77" fmla="*/ 19 h 347"/>
                <a:gd name="T78" fmla="*/ 0 w 398"/>
                <a:gd name="T79" fmla="*/ 17 h 347"/>
                <a:gd name="T80" fmla="*/ 6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5" name="Freeform 37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3 w 352"/>
                <a:gd name="T1" fmla="*/ 5 h 352"/>
                <a:gd name="T2" fmla="*/ 5 w 352"/>
                <a:gd name="T3" fmla="*/ 3 h 352"/>
                <a:gd name="T4" fmla="*/ 7 w 352"/>
                <a:gd name="T5" fmla="*/ 2 h 352"/>
                <a:gd name="T6" fmla="*/ 8 w 352"/>
                <a:gd name="T7" fmla="*/ 1 h 352"/>
                <a:gd name="T8" fmla="*/ 11 w 352"/>
                <a:gd name="T9" fmla="*/ 0 h 352"/>
                <a:gd name="T10" fmla="*/ 13 w 352"/>
                <a:gd name="T11" fmla="*/ 0 h 352"/>
                <a:gd name="T12" fmla="*/ 15 w 352"/>
                <a:gd name="T13" fmla="*/ 0 h 352"/>
                <a:gd name="T14" fmla="*/ 17 w 352"/>
                <a:gd name="T15" fmla="*/ 1 h 352"/>
                <a:gd name="T16" fmla="*/ 19 w 352"/>
                <a:gd name="T17" fmla="*/ 3 h 352"/>
                <a:gd name="T18" fmla="*/ 22 w 352"/>
                <a:gd name="T19" fmla="*/ 5 h 352"/>
                <a:gd name="T20" fmla="*/ 23 w 352"/>
                <a:gd name="T21" fmla="*/ 7 h 352"/>
                <a:gd name="T22" fmla="*/ 24 w 352"/>
                <a:gd name="T23" fmla="*/ 9 h 352"/>
                <a:gd name="T24" fmla="*/ 25 w 352"/>
                <a:gd name="T25" fmla="*/ 11 h 352"/>
                <a:gd name="T26" fmla="*/ 25 w 352"/>
                <a:gd name="T27" fmla="*/ 14 h 352"/>
                <a:gd name="T28" fmla="*/ 25 w 352"/>
                <a:gd name="T29" fmla="*/ 16 h 352"/>
                <a:gd name="T30" fmla="*/ 24 w 352"/>
                <a:gd name="T31" fmla="*/ 18 h 352"/>
                <a:gd name="T32" fmla="*/ 22 w 352"/>
                <a:gd name="T33" fmla="*/ 21 h 352"/>
                <a:gd name="T34" fmla="*/ 20 w 352"/>
                <a:gd name="T35" fmla="*/ 24 h 352"/>
                <a:gd name="T36" fmla="*/ 12 w 352"/>
                <a:gd name="T37" fmla="*/ 21 h 352"/>
                <a:gd name="T38" fmla="*/ 15 w 352"/>
                <a:gd name="T39" fmla="*/ 19 h 352"/>
                <a:gd name="T40" fmla="*/ 17 w 352"/>
                <a:gd name="T41" fmla="*/ 19 h 352"/>
                <a:gd name="T42" fmla="*/ 18 w 352"/>
                <a:gd name="T43" fmla="*/ 19 h 352"/>
                <a:gd name="T44" fmla="*/ 19 w 352"/>
                <a:gd name="T45" fmla="*/ 18 h 352"/>
                <a:gd name="T46" fmla="*/ 20 w 352"/>
                <a:gd name="T47" fmla="*/ 16 h 352"/>
                <a:gd name="T48" fmla="*/ 20 w 352"/>
                <a:gd name="T49" fmla="*/ 15 h 352"/>
                <a:gd name="T50" fmla="*/ 21 w 352"/>
                <a:gd name="T51" fmla="*/ 14 h 352"/>
                <a:gd name="T52" fmla="*/ 20 w 352"/>
                <a:gd name="T53" fmla="*/ 13 h 352"/>
                <a:gd name="T54" fmla="*/ 20 w 352"/>
                <a:gd name="T55" fmla="*/ 12 h 352"/>
                <a:gd name="T56" fmla="*/ 19 w 352"/>
                <a:gd name="T57" fmla="*/ 11 h 352"/>
                <a:gd name="T58" fmla="*/ 18 w 352"/>
                <a:gd name="T59" fmla="*/ 9 h 352"/>
                <a:gd name="T60" fmla="*/ 17 w 352"/>
                <a:gd name="T61" fmla="*/ 8 h 352"/>
                <a:gd name="T62" fmla="*/ 15 w 352"/>
                <a:gd name="T63" fmla="*/ 7 h 352"/>
                <a:gd name="T64" fmla="*/ 13 w 352"/>
                <a:gd name="T65" fmla="*/ 7 h 352"/>
                <a:gd name="T66" fmla="*/ 12 w 352"/>
                <a:gd name="T67" fmla="*/ 6 h 352"/>
                <a:gd name="T68" fmla="*/ 11 w 352"/>
                <a:gd name="T69" fmla="*/ 6 h 352"/>
                <a:gd name="T70" fmla="*/ 9 w 352"/>
                <a:gd name="T71" fmla="*/ 7 h 352"/>
                <a:gd name="T72" fmla="*/ 8 w 352"/>
                <a:gd name="T73" fmla="*/ 7 h 352"/>
                <a:gd name="T74" fmla="*/ 7 w 352"/>
                <a:gd name="T75" fmla="*/ 8 h 352"/>
                <a:gd name="T76" fmla="*/ 6 w 352"/>
                <a:gd name="T77" fmla="*/ 10 h 352"/>
                <a:gd name="T78" fmla="*/ 4 w 352"/>
                <a:gd name="T79" fmla="*/ 12 h 352"/>
                <a:gd name="T80" fmla="*/ 4 w 352"/>
                <a:gd name="T81" fmla="*/ 14 h 352"/>
                <a:gd name="T82" fmla="*/ 3 w 352"/>
                <a:gd name="T83" fmla="*/ 15 h 352"/>
                <a:gd name="T84" fmla="*/ 0 w 352"/>
                <a:gd name="T85" fmla="*/ 15 h 352"/>
                <a:gd name="T86" fmla="*/ 0 w 352"/>
                <a:gd name="T87" fmla="*/ 13 h 352"/>
                <a:gd name="T88" fmla="*/ 0 w 352"/>
                <a:gd name="T89" fmla="*/ 11 h 352"/>
                <a:gd name="T90" fmla="*/ 1 w 352"/>
                <a:gd name="T91" fmla="*/ 9 h 352"/>
                <a:gd name="T92" fmla="*/ 2 w 352"/>
                <a:gd name="T93" fmla="*/ 7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6" name="Freeform 38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13 w 415"/>
                <a:gd name="T1" fmla="*/ 0 h 416"/>
                <a:gd name="T2" fmla="*/ 15 w 415"/>
                <a:gd name="T3" fmla="*/ 2 h 416"/>
                <a:gd name="T4" fmla="*/ 15 w 415"/>
                <a:gd name="T5" fmla="*/ 2 h 416"/>
                <a:gd name="T6" fmla="*/ 14 w 415"/>
                <a:gd name="T7" fmla="*/ 3 h 416"/>
                <a:gd name="T8" fmla="*/ 14 w 415"/>
                <a:gd name="T9" fmla="*/ 4 h 416"/>
                <a:gd name="T10" fmla="*/ 14 w 415"/>
                <a:gd name="T11" fmla="*/ 5 h 416"/>
                <a:gd name="T12" fmla="*/ 25 w 415"/>
                <a:gd name="T13" fmla="*/ 16 h 416"/>
                <a:gd name="T14" fmla="*/ 26 w 415"/>
                <a:gd name="T15" fmla="*/ 16 h 416"/>
                <a:gd name="T16" fmla="*/ 27 w 415"/>
                <a:gd name="T17" fmla="*/ 16 h 416"/>
                <a:gd name="T18" fmla="*/ 28 w 415"/>
                <a:gd name="T19" fmla="*/ 16 h 416"/>
                <a:gd name="T20" fmla="*/ 28 w 415"/>
                <a:gd name="T21" fmla="*/ 15 h 416"/>
                <a:gd name="T22" fmla="*/ 30 w 415"/>
                <a:gd name="T23" fmla="*/ 17 h 416"/>
                <a:gd name="T24" fmla="*/ 17 w 415"/>
                <a:gd name="T25" fmla="*/ 29 h 416"/>
                <a:gd name="T26" fmla="*/ 12 w 415"/>
                <a:gd name="T27" fmla="*/ 25 h 416"/>
                <a:gd name="T28" fmla="*/ 14 w 415"/>
                <a:gd name="T29" fmla="*/ 23 h 416"/>
                <a:gd name="T30" fmla="*/ 15 w 415"/>
                <a:gd name="T31" fmla="*/ 23 h 416"/>
                <a:gd name="T32" fmla="*/ 16 w 415"/>
                <a:gd name="T33" fmla="*/ 23 h 416"/>
                <a:gd name="T34" fmla="*/ 17 w 415"/>
                <a:gd name="T35" fmla="*/ 24 h 416"/>
                <a:gd name="T36" fmla="*/ 17 w 415"/>
                <a:gd name="T37" fmla="*/ 24 h 416"/>
                <a:gd name="T38" fmla="*/ 21 w 415"/>
                <a:gd name="T39" fmla="*/ 21 h 416"/>
                <a:gd name="T40" fmla="*/ 16 w 415"/>
                <a:gd name="T41" fmla="*/ 16 h 416"/>
                <a:gd name="T42" fmla="*/ 13 w 415"/>
                <a:gd name="T43" fmla="*/ 19 h 416"/>
                <a:gd name="T44" fmla="*/ 13 w 415"/>
                <a:gd name="T45" fmla="*/ 19 h 416"/>
                <a:gd name="T46" fmla="*/ 14 w 415"/>
                <a:gd name="T47" fmla="*/ 20 h 416"/>
                <a:gd name="T48" fmla="*/ 14 w 415"/>
                <a:gd name="T49" fmla="*/ 20 h 416"/>
                <a:gd name="T50" fmla="*/ 14 w 415"/>
                <a:gd name="T51" fmla="*/ 21 h 416"/>
                <a:gd name="T52" fmla="*/ 12 w 415"/>
                <a:gd name="T53" fmla="*/ 22 h 416"/>
                <a:gd name="T54" fmla="*/ 7 w 415"/>
                <a:gd name="T55" fmla="*/ 17 h 416"/>
                <a:gd name="T56" fmla="*/ 9 w 415"/>
                <a:gd name="T57" fmla="*/ 16 h 416"/>
                <a:gd name="T58" fmla="*/ 10 w 415"/>
                <a:gd name="T59" fmla="*/ 16 h 416"/>
                <a:gd name="T60" fmla="*/ 11 w 415"/>
                <a:gd name="T61" fmla="*/ 16 h 416"/>
                <a:gd name="T62" fmla="*/ 14 w 415"/>
                <a:gd name="T63" fmla="*/ 14 h 416"/>
                <a:gd name="T64" fmla="*/ 9 w 415"/>
                <a:gd name="T65" fmla="*/ 8 h 416"/>
                <a:gd name="T66" fmla="*/ 5 w 415"/>
                <a:gd name="T67" fmla="*/ 12 h 416"/>
                <a:gd name="T68" fmla="*/ 6 w 415"/>
                <a:gd name="T69" fmla="*/ 12 h 416"/>
                <a:gd name="T70" fmla="*/ 6 w 415"/>
                <a:gd name="T71" fmla="*/ 13 h 416"/>
                <a:gd name="T72" fmla="*/ 6 w 415"/>
                <a:gd name="T73" fmla="*/ 14 h 416"/>
                <a:gd name="T74" fmla="*/ 6 w 415"/>
                <a:gd name="T75" fmla="*/ 15 h 416"/>
                <a:gd name="T76" fmla="*/ 4 w 415"/>
                <a:gd name="T77" fmla="*/ 17 h 416"/>
                <a:gd name="T78" fmla="*/ 0 w 415"/>
                <a:gd name="T79" fmla="*/ 12 h 416"/>
                <a:gd name="T80" fmla="*/ 13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7" name="Freeform 39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9 w 444"/>
                <a:gd name="T1" fmla="*/ 29 h 460"/>
                <a:gd name="T2" fmla="*/ 0 w 444"/>
                <a:gd name="T3" fmla="*/ 10 h 460"/>
                <a:gd name="T4" fmla="*/ 4 w 444"/>
                <a:gd name="T5" fmla="*/ 8 h 460"/>
                <a:gd name="T6" fmla="*/ 23 w 444"/>
                <a:gd name="T7" fmla="*/ 19 h 460"/>
                <a:gd name="T8" fmla="*/ 17 w 444"/>
                <a:gd name="T9" fmla="*/ 7 h 460"/>
                <a:gd name="T10" fmla="*/ 16 w 444"/>
                <a:gd name="T11" fmla="*/ 7 h 460"/>
                <a:gd name="T12" fmla="*/ 15 w 444"/>
                <a:gd name="T13" fmla="*/ 7 h 460"/>
                <a:gd name="T14" fmla="*/ 14 w 444"/>
                <a:gd name="T15" fmla="*/ 7 h 460"/>
                <a:gd name="T16" fmla="*/ 13 w 444"/>
                <a:gd name="T17" fmla="*/ 6 h 460"/>
                <a:gd name="T18" fmla="*/ 12 w 444"/>
                <a:gd name="T19" fmla="*/ 4 h 460"/>
                <a:gd name="T20" fmla="*/ 21 w 444"/>
                <a:gd name="T21" fmla="*/ 0 h 460"/>
                <a:gd name="T22" fmla="*/ 22 w 444"/>
                <a:gd name="T23" fmla="*/ 2 h 460"/>
                <a:gd name="T24" fmla="*/ 22 w 444"/>
                <a:gd name="T25" fmla="*/ 3 h 460"/>
                <a:gd name="T26" fmla="*/ 21 w 444"/>
                <a:gd name="T27" fmla="*/ 4 h 460"/>
                <a:gd name="T28" fmla="*/ 21 w 444"/>
                <a:gd name="T29" fmla="*/ 4 h 460"/>
                <a:gd name="T30" fmla="*/ 20 w 444"/>
                <a:gd name="T31" fmla="*/ 5 h 460"/>
                <a:gd name="T32" fmla="*/ 27 w 444"/>
                <a:gd name="T33" fmla="*/ 20 h 460"/>
                <a:gd name="T34" fmla="*/ 28 w 444"/>
                <a:gd name="T35" fmla="*/ 20 h 460"/>
                <a:gd name="T36" fmla="*/ 29 w 444"/>
                <a:gd name="T37" fmla="*/ 20 h 460"/>
                <a:gd name="T38" fmla="*/ 30 w 444"/>
                <a:gd name="T39" fmla="*/ 20 h 460"/>
                <a:gd name="T40" fmla="*/ 31 w 444"/>
                <a:gd name="T41" fmla="*/ 20 h 460"/>
                <a:gd name="T42" fmla="*/ 32 w 444"/>
                <a:gd name="T43" fmla="*/ 22 h 460"/>
                <a:gd name="T44" fmla="*/ 23 w 444"/>
                <a:gd name="T45" fmla="*/ 26 h 460"/>
                <a:gd name="T46" fmla="*/ 7 w 444"/>
                <a:gd name="T47" fmla="*/ 16 h 460"/>
                <a:gd name="T48" fmla="*/ 13 w 444"/>
                <a:gd name="T49" fmla="*/ 27 h 460"/>
                <a:gd name="T50" fmla="*/ 13 w 444"/>
                <a:gd name="T51" fmla="*/ 27 h 460"/>
                <a:gd name="T52" fmla="*/ 14 w 444"/>
                <a:gd name="T53" fmla="*/ 27 h 460"/>
                <a:gd name="T54" fmla="*/ 15 w 444"/>
                <a:gd name="T55" fmla="*/ 27 h 460"/>
                <a:gd name="T56" fmla="*/ 16 w 444"/>
                <a:gd name="T57" fmla="*/ 27 h 460"/>
                <a:gd name="T58" fmla="*/ 17 w 444"/>
                <a:gd name="T59" fmla="*/ 29 h 460"/>
                <a:gd name="T60" fmla="*/ 9 w 444"/>
                <a:gd name="T61" fmla="*/ 33 h 460"/>
                <a:gd name="T62" fmla="*/ 7 w 444"/>
                <a:gd name="T63" fmla="*/ 31 h 460"/>
                <a:gd name="T64" fmla="*/ 8 w 444"/>
                <a:gd name="T65" fmla="*/ 30 h 460"/>
                <a:gd name="T66" fmla="*/ 8 w 444"/>
                <a:gd name="T67" fmla="*/ 30 h 460"/>
                <a:gd name="T68" fmla="*/ 9 w 444"/>
                <a:gd name="T69" fmla="*/ 29 h 460"/>
                <a:gd name="T70" fmla="*/ 9 w 444"/>
                <a:gd name="T71" fmla="*/ 29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8" name="Freeform 40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11 w 274"/>
                <a:gd name="T1" fmla="*/ 0 h 366"/>
                <a:gd name="T2" fmla="*/ 14 w 274"/>
                <a:gd name="T3" fmla="*/ 0 h 366"/>
                <a:gd name="T4" fmla="*/ 17 w 274"/>
                <a:gd name="T5" fmla="*/ 7 h 366"/>
                <a:gd name="T6" fmla="*/ 14 w 274"/>
                <a:gd name="T7" fmla="*/ 7 h 366"/>
                <a:gd name="T8" fmla="*/ 13 w 274"/>
                <a:gd name="T9" fmla="*/ 5 h 366"/>
                <a:gd name="T10" fmla="*/ 12 w 274"/>
                <a:gd name="T11" fmla="*/ 4 h 366"/>
                <a:gd name="T12" fmla="*/ 10 w 274"/>
                <a:gd name="T13" fmla="*/ 4 h 366"/>
                <a:gd name="T14" fmla="*/ 8 w 274"/>
                <a:gd name="T15" fmla="*/ 5 h 366"/>
                <a:gd name="T16" fmla="*/ 7 w 274"/>
                <a:gd name="T17" fmla="*/ 5 h 366"/>
                <a:gd name="T18" fmla="*/ 6 w 274"/>
                <a:gd name="T19" fmla="*/ 6 h 366"/>
                <a:gd name="T20" fmla="*/ 6 w 274"/>
                <a:gd name="T21" fmla="*/ 7 h 366"/>
                <a:gd name="T22" fmla="*/ 6 w 274"/>
                <a:gd name="T23" fmla="*/ 8 h 366"/>
                <a:gd name="T24" fmla="*/ 6 w 274"/>
                <a:gd name="T25" fmla="*/ 8 h 366"/>
                <a:gd name="T26" fmla="*/ 6 w 274"/>
                <a:gd name="T27" fmla="*/ 9 h 366"/>
                <a:gd name="T28" fmla="*/ 7 w 274"/>
                <a:gd name="T29" fmla="*/ 10 h 366"/>
                <a:gd name="T30" fmla="*/ 8 w 274"/>
                <a:gd name="T31" fmla="*/ 10 h 366"/>
                <a:gd name="T32" fmla="*/ 9 w 274"/>
                <a:gd name="T33" fmla="*/ 10 h 366"/>
                <a:gd name="T34" fmla="*/ 11 w 274"/>
                <a:gd name="T35" fmla="*/ 11 h 366"/>
                <a:gd name="T36" fmla="*/ 14 w 274"/>
                <a:gd name="T37" fmla="*/ 11 h 366"/>
                <a:gd name="T38" fmla="*/ 16 w 274"/>
                <a:gd name="T39" fmla="*/ 12 h 366"/>
                <a:gd name="T40" fmla="*/ 18 w 274"/>
                <a:gd name="T41" fmla="*/ 13 h 366"/>
                <a:gd name="T42" fmla="*/ 18 w 274"/>
                <a:gd name="T43" fmla="*/ 13 h 366"/>
                <a:gd name="T44" fmla="*/ 19 w 274"/>
                <a:gd name="T45" fmla="*/ 14 h 366"/>
                <a:gd name="T46" fmla="*/ 20 w 274"/>
                <a:gd name="T47" fmla="*/ 15 h 366"/>
                <a:gd name="T48" fmla="*/ 20 w 274"/>
                <a:gd name="T49" fmla="*/ 17 h 366"/>
                <a:gd name="T50" fmla="*/ 20 w 274"/>
                <a:gd name="T51" fmla="*/ 18 h 366"/>
                <a:gd name="T52" fmla="*/ 20 w 274"/>
                <a:gd name="T53" fmla="*/ 20 h 366"/>
                <a:gd name="T54" fmla="*/ 19 w 274"/>
                <a:gd name="T55" fmla="*/ 21 h 366"/>
                <a:gd name="T56" fmla="*/ 18 w 274"/>
                <a:gd name="T57" fmla="*/ 22 h 366"/>
                <a:gd name="T58" fmla="*/ 16 w 274"/>
                <a:gd name="T59" fmla="*/ 23 h 366"/>
                <a:gd name="T60" fmla="*/ 15 w 274"/>
                <a:gd name="T61" fmla="*/ 24 h 366"/>
                <a:gd name="T62" fmla="*/ 13 w 274"/>
                <a:gd name="T63" fmla="*/ 25 h 366"/>
                <a:gd name="T64" fmla="*/ 10 w 274"/>
                <a:gd name="T65" fmla="*/ 26 h 366"/>
                <a:gd name="T66" fmla="*/ 7 w 274"/>
                <a:gd name="T67" fmla="*/ 26 h 366"/>
                <a:gd name="T68" fmla="*/ 4 w 274"/>
                <a:gd name="T69" fmla="*/ 19 h 366"/>
                <a:gd name="T70" fmla="*/ 7 w 274"/>
                <a:gd name="T71" fmla="*/ 20 h 366"/>
                <a:gd name="T72" fmla="*/ 8 w 274"/>
                <a:gd name="T73" fmla="*/ 21 h 366"/>
                <a:gd name="T74" fmla="*/ 9 w 274"/>
                <a:gd name="T75" fmla="*/ 22 h 366"/>
                <a:gd name="T76" fmla="*/ 11 w 274"/>
                <a:gd name="T77" fmla="*/ 22 h 366"/>
                <a:gd name="T78" fmla="*/ 12 w 274"/>
                <a:gd name="T79" fmla="*/ 22 h 366"/>
                <a:gd name="T80" fmla="*/ 13 w 274"/>
                <a:gd name="T81" fmla="*/ 21 h 366"/>
                <a:gd name="T82" fmla="*/ 14 w 274"/>
                <a:gd name="T83" fmla="*/ 20 h 366"/>
                <a:gd name="T84" fmla="*/ 14 w 274"/>
                <a:gd name="T85" fmla="*/ 19 h 366"/>
                <a:gd name="T86" fmla="*/ 14 w 274"/>
                <a:gd name="T87" fmla="*/ 18 h 366"/>
                <a:gd name="T88" fmla="*/ 14 w 274"/>
                <a:gd name="T89" fmla="*/ 17 h 366"/>
                <a:gd name="T90" fmla="*/ 13 w 274"/>
                <a:gd name="T91" fmla="*/ 17 h 366"/>
                <a:gd name="T92" fmla="*/ 12 w 274"/>
                <a:gd name="T93" fmla="*/ 17 h 366"/>
                <a:gd name="T94" fmla="*/ 10 w 274"/>
                <a:gd name="T95" fmla="*/ 16 h 366"/>
                <a:gd name="T96" fmla="*/ 6 w 274"/>
                <a:gd name="T97" fmla="*/ 15 h 366"/>
                <a:gd name="T98" fmla="*/ 4 w 274"/>
                <a:gd name="T99" fmla="*/ 15 h 366"/>
                <a:gd name="T100" fmla="*/ 2 w 274"/>
                <a:gd name="T101" fmla="*/ 14 h 366"/>
                <a:gd name="T102" fmla="*/ 2 w 274"/>
                <a:gd name="T103" fmla="*/ 13 h 366"/>
                <a:gd name="T104" fmla="*/ 1 w 274"/>
                <a:gd name="T105" fmla="*/ 12 h 366"/>
                <a:gd name="T106" fmla="*/ 0 w 274"/>
                <a:gd name="T107" fmla="*/ 11 h 366"/>
                <a:gd name="T108" fmla="*/ 0 w 274"/>
                <a:gd name="T109" fmla="*/ 10 h 366"/>
                <a:gd name="T110" fmla="*/ 0 w 274"/>
                <a:gd name="T111" fmla="*/ 8 h 366"/>
                <a:gd name="T112" fmla="*/ 0 w 274"/>
                <a:gd name="T113" fmla="*/ 7 h 366"/>
                <a:gd name="T114" fmla="*/ 1 w 274"/>
                <a:gd name="T115" fmla="*/ 5 h 366"/>
                <a:gd name="T116" fmla="*/ 2 w 274"/>
                <a:gd name="T117" fmla="*/ 4 h 366"/>
                <a:gd name="T118" fmla="*/ 4 w 274"/>
                <a:gd name="T119" fmla="*/ 3 h 366"/>
                <a:gd name="T120" fmla="*/ 6 w 274"/>
                <a:gd name="T121" fmla="*/ 2 h 366"/>
                <a:gd name="T122" fmla="*/ 8 w 274"/>
                <a:gd name="T123" fmla="*/ 1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39" name="Freeform 41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12 w 195"/>
                <a:gd name="T1" fmla="*/ 0 h 347"/>
                <a:gd name="T2" fmla="*/ 12 w 195"/>
                <a:gd name="T3" fmla="*/ 2 h 347"/>
                <a:gd name="T4" fmla="*/ 12 w 195"/>
                <a:gd name="T5" fmla="*/ 3 h 347"/>
                <a:gd name="T6" fmla="*/ 11 w 195"/>
                <a:gd name="T7" fmla="*/ 3 h 347"/>
                <a:gd name="T8" fmla="*/ 10 w 195"/>
                <a:gd name="T9" fmla="*/ 4 h 347"/>
                <a:gd name="T10" fmla="*/ 9 w 195"/>
                <a:gd name="T11" fmla="*/ 4 h 347"/>
                <a:gd name="T12" fmla="*/ 10 w 195"/>
                <a:gd name="T13" fmla="*/ 20 h 347"/>
                <a:gd name="T14" fmla="*/ 11 w 195"/>
                <a:gd name="T15" fmla="*/ 20 h 347"/>
                <a:gd name="T16" fmla="*/ 12 w 195"/>
                <a:gd name="T17" fmla="*/ 20 h 347"/>
                <a:gd name="T18" fmla="*/ 13 w 195"/>
                <a:gd name="T19" fmla="*/ 21 h 347"/>
                <a:gd name="T20" fmla="*/ 14 w 195"/>
                <a:gd name="T21" fmla="*/ 21 h 347"/>
                <a:gd name="T22" fmla="*/ 14 w 195"/>
                <a:gd name="T23" fmla="*/ 23 h 347"/>
                <a:gd name="T24" fmla="*/ 2 w 195"/>
                <a:gd name="T25" fmla="*/ 24 h 347"/>
                <a:gd name="T26" fmla="*/ 2 w 195"/>
                <a:gd name="T27" fmla="*/ 22 h 347"/>
                <a:gd name="T28" fmla="*/ 2 w 195"/>
                <a:gd name="T29" fmla="*/ 21 h 347"/>
                <a:gd name="T30" fmla="*/ 3 w 195"/>
                <a:gd name="T31" fmla="*/ 21 h 347"/>
                <a:gd name="T32" fmla="*/ 4 w 195"/>
                <a:gd name="T33" fmla="*/ 20 h 347"/>
                <a:gd name="T34" fmla="*/ 5 w 195"/>
                <a:gd name="T35" fmla="*/ 20 h 347"/>
                <a:gd name="T36" fmla="*/ 3 w 195"/>
                <a:gd name="T37" fmla="*/ 4 h 347"/>
                <a:gd name="T38" fmla="*/ 3 w 195"/>
                <a:gd name="T39" fmla="*/ 4 h 347"/>
                <a:gd name="T40" fmla="*/ 2 w 195"/>
                <a:gd name="T41" fmla="*/ 4 h 347"/>
                <a:gd name="T42" fmla="*/ 1 w 195"/>
                <a:gd name="T43" fmla="*/ 3 h 347"/>
                <a:gd name="T44" fmla="*/ 0 w 195"/>
                <a:gd name="T45" fmla="*/ 3 h 347"/>
                <a:gd name="T46" fmla="*/ 0 w 195"/>
                <a:gd name="T47" fmla="*/ 1 h 347"/>
                <a:gd name="T48" fmla="*/ 12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0" name="Freeform 42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12 w 243"/>
                <a:gd name="T1" fmla="*/ 0 h 344"/>
                <a:gd name="T2" fmla="*/ 15 w 243"/>
                <a:gd name="T3" fmla="*/ 1 h 344"/>
                <a:gd name="T4" fmla="*/ 17 w 243"/>
                <a:gd name="T5" fmla="*/ 8 h 344"/>
                <a:gd name="T6" fmla="*/ 14 w 243"/>
                <a:gd name="T7" fmla="*/ 7 h 344"/>
                <a:gd name="T8" fmla="*/ 13 w 243"/>
                <a:gd name="T9" fmla="*/ 5 h 344"/>
                <a:gd name="T10" fmla="*/ 12 w 243"/>
                <a:gd name="T11" fmla="*/ 4 h 344"/>
                <a:gd name="T12" fmla="*/ 10 w 243"/>
                <a:gd name="T13" fmla="*/ 4 h 344"/>
                <a:gd name="T14" fmla="*/ 9 w 243"/>
                <a:gd name="T15" fmla="*/ 4 h 344"/>
                <a:gd name="T16" fmla="*/ 7 w 243"/>
                <a:gd name="T17" fmla="*/ 4 h 344"/>
                <a:gd name="T18" fmla="*/ 7 w 243"/>
                <a:gd name="T19" fmla="*/ 5 h 344"/>
                <a:gd name="T20" fmla="*/ 6 w 243"/>
                <a:gd name="T21" fmla="*/ 5 h 344"/>
                <a:gd name="T22" fmla="*/ 6 w 243"/>
                <a:gd name="T23" fmla="*/ 6 h 344"/>
                <a:gd name="T24" fmla="*/ 6 w 243"/>
                <a:gd name="T25" fmla="*/ 7 h 344"/>
                <a:gd name="T26" fmla="*/ 6 w 243"/>
                <a:gd name="T27" fmla="*/ 8 h 344"/>
                <a:gd name="T28" fmla="*/ 7 w 243"/>
                <a:gd name="T29" fmla="*/ 8 h 344"/>
                <a:gd name="T30" fmla="*/ 7 w 243"/>
                <a:gd name="T31" fmla="*/ 9 h 344"/>
                <a:gd name="T32" fmla="*/ 8 w 243"/>
                <a:gd name="T33" fmla="*/ 10 h 344"/>
                <a:gd name="T34" fmla="*/ 10 w 243"/>
                <a:gd name="T35" fmla="*/ 10 h 344"/>
                <a:gd name="T36" fmla="*/ 13 w 243"/>
                <a:gd name="T37" fmla="*/ 11 h 344"/>
                <a:gd name="T38" fmla="*/ 15 w 243"/>
                <a:gd name="T39" fmla="*/ 13 h 344"/>
                <a:gd name="T40" fmla="*/ 16 w 243"/>
                <a:gd name="T41" fmla="*/ 14 h 344"/>
                <a:gd name="T42" fmla="*/ 16 w 243"/>
                <a:gd name="T43" fmla="*/ 15 h 344"/>
                <a:gd name="T44" fmla="*/ 17 w 243"/>
                <a:gd name="T45" fmla="*/ 16 h 344"/>
                <a:gd name="T46" fmla="*/ 17 w 243"/>
                <a:gd name="T47" fmla="*/ 17 h 344"/>
                <a:gd name="T48" fmla="*/ 17 w 243"/>
                <a:gd name="T49" fmla="*/ 19 h 344"/>
                <a:gd name="T50" fmla="*/ 17 w 243"/>
                <a:gd name="T51" fmla="*/ 20 h 344"/>
                <a:gd name="T52" fmla="*/ 16 w 243"/>
                <a:gd name="T53" fmla="*/ 21 h 344"/>
                <a:gd name="T54" fmla="*/ 15 w 243"/>
                <a:gd name="T55" fmla="*/ 23 h 344"/>
                <a:gd name="T56" fmla="*/ 14 w 243"/>
                <a:gd name="T57" fmla="*/ 23 h 344"/>
                <a:gd name="T58" fmla="*/ 12 w 243"/>
                <a:gd name="T59" fmla="*/ 24 h 344"/>
                <a:gd name="T60" fmla="*/ 10 w 243"/>
                <a:gd name="T61" fmla="*/ 25 h 344"/>
                <a:gd name="T62" fmla="*/ 8 w 243"/>
                <a:gd name="T63" fmla="*/ 25 h 344"/>
                <a:gd name="T64" fmla="*/ 6 w 243"/>
                <a:gd name="T65" fmla="*/ 25 h 344"/>
                <a:gd name="T66" fmla="*/ 3 w 243"/>
                <a:gd name="T67" fmla="*/ 25 h 344"/>
                <a:gd name="T68" fmla="*/ 1 w 243"/>
                <a:gd name="T69" fmla="*/ 17 h 344"/>
                <a:gd name="T70" fmla="*/ 4 w 243"/>
                <a:gd name="T71" fmla="*/ 18 h 344"/>
                <a:gd name="T72" fmla="*/ 5 w 243"/>
                <a:gd name="T73" fmla="*/ 20 h 344"/>
                <a:gd name="T74" fmla="*/ 6 w 243"/>
                <a:gd name="T75" fmla="*/ 21 h 344"/>
                <a:gd name="T76" fmla="*/ 7 w 243"/>
                <a:gd name="T77" fmla="*/ 22 h 344"/>
                <a:gd name="T78" fmla="*/ 9 w 243"/>
                <a:gd name="T79" fmla="*/ 22 h 344"/>
                <a:gd name="T80" fmla="*/ 10 w 243"/>
                <a:gd name="T81" fmla="*/ 21 h 344"/>
                <a:gd name="T82" fmla="*/ 11 w 243"/>
                <a:gd name="T83" fmla="*/ 21 h 344"/>
                <a:gd name="T84" fmla="*/ 11 w 243"/>
                <a:gd name="T85" fmla="*/ 20 h 344"/>
                <a:gd name="T86" fmla="*/ 11 w 243"/>
                <a:gd name="T87" fmla="*/ 19 h 344"/>
                <a:gd name="T88" fmla="*/ 11 w 243"/>
                <a:gd name="T89" fmla="*/ 18 h 344"/>
                <a:gd name="T90" fmla="*/ 11 w 243"/>
                <a:gd name="T91" fmla="*/ 17 h 344"/>
                <a:gd name="T92" fmla="*/ 10 w 243"/>
                <a:gd name="T93" fmla="*/ 17 h 344"/>
                <a:gd name="T94" fmla="*/ 8 w 243"/>
                <a:gd name="T95" fmla="*/ 15 h 344"/>
                <a:gd name="T96" fmla="*/ 5 w 243"/>
                <a:gd name="T97" fmla="*/ 14 h 344"/>
                <a:gd name="T98" fmla="*/ 3 w 243"/>
                <a:gd name="T99" fmla="*/ 13 h 344"/>
                <a:gd name="T100" fmla="*/ 1 w 243"/>
                <a:gd name="T101" fmla="*/ 12 h 344"/>
                <a:gd name="T102" fmla="*/ 1 w 243"/>
                <a:gd name="T103" fmla="*/ 11 h 344"/>
                <a:gd name="T104" fmla="*/ 0 w 243"/>
                <a:gd name="T105" fmla="*/ 10 h 344"/>
                <a:gd name="T106" fmla="*/ 0 w 243"/>
                <a:gd name="T107" fmla="*/ 8 h 344"/>
                <a:gd name="T108" fmla="*/ 0 w 243"/>
                <a:gd name="T109" fmla="*/ 7 h 344"/>
                <a:gd name="T110" fmla="*/ 0 w 243"/>
                <a:gd name="T111" fmla="*/ 5 h 344"/>
                <a:gd name="T112" fmla="*/ 1 w 243"/>
                <a:gd name="T113" fmla="*/ 4 h 344"/>
                <a:gd name="T114" fmla="*/ 2 w 243"/>
                <a:gd name="T115" fmla="*/ 3 h 344"/>
                <a:gd name="T116" fmla="*/ 4 w 243"/>
                <a:gd name="T117" fmla="*/ 2 h 344"/>
                <a:gd name="T118" fmla="*/ 5 w 243"/>
                <a:gd name="T119" fmla="*/ 1 h 344"/>
                <a:gd name="T120" fmla="*/ 7 w 243"/>
                <a:gd name="T121" fmla="*/ 0 h 344"/>
                <a:gd name="T122" fmla="*/ 9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1" name="Freeform 43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3 w 91"/>
                <a:gd name="T1" fmla="*/ 0 h 94"/>
                <a:gd name="T2" fmla="*/ 4 w 91"/>
                <a:gd name="T3" fmla="*/ 0 h 94"/>
                <a:gd name="T4" fmla="*/ 5 w 91"/>
                <a:gd name="T5" fmla="*/ 0 h 94"/>
                <a:gd name="T6" fmla="*/ 5 w 91"/>
                <a:gd name="T7" fmla="*/ 1 h 94"/>
                <a:gd name="T8" fmla="*/ 5 w 91"/>
                <a:gd name="T9" fmla="*/ 1 h 94"/>
                <a:gd name="T10" fmla="*/ 6 w 91"/>
                <a:gd name="T11" fmla="*/ 2 h 94"/>
                <a:gd name="T12" fmla="*/ 6 w 91"/>
                <a:gd name="T13" fmla="*/ 3 h 94"/>
                <a:gd name="T14" fmla="*/ 6 w 91"/>
                <a:gd name="T15" fmla="*/ 3 h 94"/>
                <a:gd name="T16" fmla="*/ 6 w 91"/>
                <a:gd name="T17" fmla="*/ 4 h 94"/>
                <a:gd name="T18" fmla="*/ 6 w 91"/>
                <a:gd name="T19" fmla="*/ 5 h 94"/>
                <a:gd name="T20" fmla="*/ 5 w 91"/>
                <a:gd name="T21" fmla="*/ 5 h 94"/>
                <a:gd name="T22" fmla="*/ 5 w 91"/>
                <a:gd name="T23" fmla="*/ 6 h 94"/>
                <a:gd name="T24" fmla="*/ 5 w 91"/>
                <a:gd name="T25" fmla="*/ 6 h 94"/>
                <a:gd name="T26" fmla="*/ 4 w 91"/>
                <a:gd name="T27" fmla="*/ 7 h 94"/>
                <a:gd name="T28" fmla="*/ 4 w 91"/>
                <a:gd name="T29" fmla="*/ 7 h 94"/>
                <a:gd name="T30" fmla="*/ 3 w 91"/>
                <a:gd name="T31" fmla="*/ 7 h 94"/>
                <a:gd name="T32" fmla="*/ 3 w 91"/>
                <a:gd name="T33" fmla="*/ 7 h 94"/>
                <a:gd name="T34" fmla="*/ 2 w 91"/>
                <a:gd name="T35" fmla="*/ 7 h 94"/>
                <a:gd name="T36" fmla="*/ 1 w 91"/>
                <a:gd name="T37" fmla="*/ 6 h 94"/>
                <a:gd name="T38" fmla="*/ 1 w 91"/>
                <a:gd name="T39" fmla="*/ 6 h 94"/>
                <a:gd name="T40" fmla="*/ 1 w 91"/>
                <a:gd name="T41" fmla="*/ 6 h 94"/>
                <a:gd name="T42" fmla="*/ 0 w 91"/>
                <a:gd name="T43" fmla="*/ 5 h 94"/>
                <a:gd name="T44" fmla="*/ 0 w 91"/>
                <a:gd name="T45" fmla="*/ 4 h 94"/>
                <a:gd name="T46" fmla="*/ 0 w 91"/>
                <a:gd name="T47" fmla="*/ 4 h 94"/>
                <a:gd name="T48" fmla="*/ 0 w 91"/>
                <a:gd name="T49" fmla="*/ 3 h 94"/>
                <a:gd name="T50" fmla="*/ 0 w 91"/>
                <a:gd name="T51" fmla="*/ 2 h 94"/>
                <a:gd name="T52" fmla="*/ 0 w 91"/>
                <a:gd name="T53" fmla="*/ 2 h 94"/>
                <a:gd name="T54" fmla="*/ 1 w 91"/>
                <a:gd name="T55" fmla="*/ 1 h 94"/>
                <a:gd name="T56" fmla="*/ 1 w 91"/>
                <a:gd name="T57" fmla="*/ 1 h 94"/>
                <a:gd name="T58" fmla="*/ 2 w 91"/>
                <a:gd name="T59" fmla="*/ 0 h 94"/>
                <a:gd name="T60" fmla="*/ 2 w 91"/>
                <a:gd name="T61" fmla="*/ 0 h 94"/>
                <a:gd name="T62" fmla="*/ 3 w 91"/>
                <a:gd name="T63" fmla="*/ 0 h 94"/>
                <a:gd name="T64" fmla="*/ 3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42" name="Freeform 44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756 w 11247"/>
                <a:gd name="T1" fmla="*/ 8 h 682"/>
                <a:gd name="T2" fmla="*/ 736 w 11247"/>
                <a:gd name="T3" fmla="*/ 10 h 682"/>
                <a:gd name="T4" fmla="*/ 727 w 11247"/>
                <a:gd name="T5" fmla="*/ 24 h 682"/>
                <a:gd name="T6" fmla="*/ 732 w 11247"/>
                <a:gd name="T7" fmla="*/ 41 h 682"/>
                <a:gd name="T8" fmla="*/ 747 w 11247"/>
                <a:gd name="T9" fmla="*/ 48 h 682"/>
                <a:gd name="T10" fmla="*/ 751 w 11247"/>
                <a:gd name="T11" fmla="*/ 41 h 682"/>
                <a:gd name="T12" fmla="*/ 735 w 11247"/>
                <a:gd name="T13" fmla="*/ 27 h 682"/>
                <a:gd name="T14" fmla="*/ 750 w 11247"/>
                <a:gd name="T15" fmla="*/ 14 h 682"/>
                <a:gd name="T16" fmla="*/ 716 w 11247"/>
                <a:gd name="T17" fmla="*/ 14 h 682"/>
                <a:gd name="T18" fmla="*/ 661 w 11247"/>
                <a:gd name="T19" fmla="*/ 41 h 682"/>
                <a:gd name="T20" fmla="*/ 669 w 11247"/>
                <a:gd name="T21" fmla="*/ 34 h 682"/>
                <a:gd name="T22" fmla="*/ 662 w 11247"/>
                <a:gd name="T23" fmla="*/ 23 h 682"/>
                <a:gd name="T24" fmla="*/ 667 w 11247"/>
                <a:gd name="T25" fmla="*/ 16 h 682"/>
                <a:gd name="T26" fmla="*/ 671 w 11247"/>
                <a:gd name="T27" fmla="*/ 27 h 682"/>
                <a:gd name="T28" fmla="*/ 676 w 11247"/>
                <a:gd name="T29" fmla="*/ 20 h 682"/>
                <a:gd name="T30" fmla="*/ 666 w 11247"/>
                <a:gd name="T31" fmla="*/ 8 h 682"/>
                <a:gd name="T32" fmla="*/ 676 w 11247"/>
                <a:gd name="T33" fmla="*/ 41 h 682"/>
                <a:gd name="T34" fmla="*/ 622 w 11247"/>
                <a:gd name="T35" fmla="*/ 39 h 682"/>
                <a:gd name="T36" fmla="*/ 608 w 11247"/>
                <a:gd name="T37" fmla="*/ 37 h 682"/>
                <a:gd name="T38" fmla="*/ 600 w 11247"/>
                <a:gd name="T39" fmla="*/ 40 h 682"/>
                <a:gd name="T40" fmla="*/ 617 w 11247"/>
                <a:gd name="T41" fmla="*/ 48 h 682"/>
                <a:gd name="T42" fmla="*/ 632 w 11247"/>
                <a:gd name="T43" fmla="*/ 38 h 682"/>
                <a:gd name="T44" fmla="*/ 608 w 11247"/>
                <a:gd name="T45" fmla="*/ 0 h 682"/>
                <a:gd name="T46" fmla="*/ 611 w 11247"/>
                <a:gd name="T47" fmla="*/ 6 h 682"/>
                <a:gd name="T48" fmla="*/ 620 w 11247"/>
                <a:gd name="T49" fmla="*/ 1 h 682"/>
                <a:gd name="T50" fmla="*/ 624 w 11247"/>
                <a:gd name="T51" fmla="*/ 6 h 682"/>
                <a:gd name="T52" fmla="*/ 516 w 11247"/>
                <a:gd name="T53" fmla="*/ 34 h 682"/>
                <a:gd name="T54" fmla="*/ 504 w 11247"/>
                <a:gd name="T55" fmla="*/ 40 h 682"/>
                <a:gd name="T56" fmla="*/ 491 w 11247"/>
                <a:gd name="T57" fmla="*/ 33 h 682"/>
                <a:gd name="T58" fmla="*/ 498 w 11247"/>
                <a:gd name="T59" fmla="*/ 46 h 682"/>
                <a:gd name="T60" fmla="*/ 521 w 11247"/>
                <a:gd name="T61" fmla="*/ 43 h 682"/>
                <a:gd name="T62" fmla="*/ 478 w 11247"/>
                <a:gd name="T63" fmla="*/ 12 h 682"/>
                <a:gd name="T64" fmla="*/ 365 w 11247"/>
                <a:gd name="T65" fmla="*/ 31 h 682"/>
                <a:gd name="T66" fmla="*/ 358 w 11247"/>
                <a:gd name="T67" fmla="*/ 1 h 682"/>
                <a:gd name="T68" fmla="*/ 354 w 11247"/>
                <a:gd name="T69" fmla="*/ 6 h 682"/>
                <a:gd name="T70" fmla="*/ 368 w 11247"/>
                <a:gd name="T71" fmla="*/ 1 h 682"/>
                <a:gd name="T72" fmla="*/ 364 w 11247"/>
                <a:gd name="T73" fmla="*/ 6 h 682"/>
                <a:gd name="T74" fmla="*/ 327 w 11247"/>
                <a:gd name="T75" fmla="*/ 47 h 682"/>
                <a:gd name="T76" fmla="*/ 260 w 11247"/>
                <a:gd name="T77" fmla="*/ 7 h 682"/>
                <a:gd name="T78" fmla="*/ 247 w 11247"/>
                <a:gd name="T79" fmla="*/ 16 h 682"/>
                <a:gd name="T80" fmla="*/ 255 w 11247"/>
                <a:gd name="T81" fmla="*/ 28 h 682"/>
                <a:gd name="T82" fmla="*/ 264 w 11247"/>
                <a:gd name="T83" fmla="*/ 39 h 682"/>
                <a:gd name="T84" fmla="*/ 248 w 11247"/>
                <a:gd name="T85" fmla="*/ 37 h 682"/>
                <a:gd name="T86" fmla="*/ 263 w 11247"/>
                <a:gd name="T87" fmla="*/ 47 h 682"/>
                <a:gd name="T88" fmla="*/ 273 w 11247"/>
                <a:gd name="T89" fmla="*/ 33 h 682"/>
                <a:gd name="T90" fmla="*/ 256 w 11247"/>
                <a:gd name="T91" fmla="*/ 20 h 682"/>
                <a:gd name="T92" fmla="*/ 260 w 11247"/>
                <a:gd name="T93" fmla="*/ 14 h 682"/>
                <a:gd name="T94" fmla="*/ 225 w 11247"/>
                <a:gd name="T95" fmla="*/ 23 h 682"/>
                <a:gd name="T96" fmla="*/ 222 w 11247"/>
                <a:gd name="T97" fmla="*/ 14 h 682"/>
                <a:gd name="T98" fmla="*/ 229 w 11247"/>
                <a:gd name="T99" fmla="*/ 29 h 682"/>
                <a:gd name="T100" fmla="*/ 233 w 11247"/>
                <a:gd name="T101" fmla="*/ 14 h 682"/>
                <a:gd name="T102" fmla="*/ 214 w 11247"/>
                <a:gd name="T103" fmla="*/ 47 h 682"/>
                <a:gd name="T104" fmla="*/ 192 w 11247"/>
                <a:gd name="T105" fmla="*/ 47 h 682"/>
                <a:gd name="T106" fmla="*/ 101 w 11247"/>
                <a:gd name="T107" fmla="*/ 7 h 682"/>
                <a:gd name="T108" fmla="*/ 57 w 11247"/>
                <a:gd name="T109" fmla="*/ 47 h 682"/>
                <a:gd name="T110" fmla="*/ 25 w 11247"/>
                <a:gd name="T111" fmla="*/ 36 h 682"/>
                <a:gd name="T112" fmla="*/ 12 w 11247"/>
                <a:gd name="T113" fmla="*/ 40 h 682"/>
                <a:gd name="T114" fmla="*/ 0 w 11247"/>
                <a:gd name="T115" fmla="*/ 35 h 682"/>
                <a:gd name="T116" fmla="*/ 10 w 11247"/>
                <a:gd name="T117" fmla="*/ 47 h 682"/>
                <a:gd name="T118" fmla="*/ 31 w 11247"/>
                <a:gd name="T119" fmla="*/ 42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C8C9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C8C93"/>
          </a:solidFill>
          <a:latin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488832" cy="2692897"/>
          </a:xfrm>
        </p:spPr>
        <p:txBody>
          <a:bodyPr/>
          <a:lstStyle/>
          <a:p>
            <a:r>
              <a:rPr lang="de-DE" sz="3200" dirty="0"/>
              <a:t>Wieviel Daten für welchen Zweck:</a:t>
            </a:r>
            <a:br>
              <a:rPr lang="de-DE" sz="3200" dirty="0"/>
            </a:br>
            <a:r>
              <a:rPr lang="de-DE" sz="3200" dirty="0"/>
              <a:t>Offline-Lernen zur Online-Datenanalyse </a:t>
            </a:r>
            <a:br>
              <a:rPr lang="de-DE" sz="3200" dirty="0"/>
            </a:br>
            <a:r>
              <a:rPr lang="de-DE" sz="3200" dirty="0"/>
              <a:t>als Grundlage für </a:t>
            </a:r>
            <a:r>
              <a:rPr lang="de-DE" sz="3200" dirty="0" err="1"/>
              <a:t>Connected-Health</a:t>
            </a:r>
            <a:endParaRPr lang="de-DE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858000" cy="1152128"/>
          </a:xfrm>
        </p:spPr>
        <p:txBody>
          <a:bodyPr/>
          <a:lstStyle/>
          <a:p>
            <a:r>
              <a:rPr lang="de-DE" sz="2800" dirty="0"/>
              <a:t>Prof. Dr. Ralf Möller</a:t>
            </a:r>
          </a:p>
          <a:p>
            <a:r>
              <a:rPr lang="de-DE" sz="2800" dirty="0"/>
              <a:t>Institut für Informationssysteme</a:t>
            </a:r>
          </a:p>
          <a:p>
            <a:r>
              <a:rPr lang="de-DE" sz="2800" dirty="0"/>
              <a:t>Universität zu Lübeck</a:t>
            </a:r>
            <a:endParaRPr lang="de-DE" sz="2800" dirty="0">
              <a:solidFill>
                <a:srgbClr val="EC7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3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9AA7-2E09-5640-B71B-D95343CC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</a:t>
            </a:r>
            <a:r>
              <a:rPr lang="de-DE" dirty="0" err="1"/>
              <a:t>probabilistisches</a:t>
            </a:r>
            <a:r>
              <a:rPr lang="de-DE" dirty="0"/>
              <a:t> Modell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188AF-F86A-0A45-A86E-1F6FFFFE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" y="1223203"/>
            <a:ext cx="9144000" cy="23498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87EF49-5970-7B4C-B0C4-C14CC327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89040"/>
            <a:ext cx="8147248" cy="2664296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Elemente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Zufallsvariablen-Knoten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Faktorknoten</a:t>
            </a:r>
          </a:p>
          <a:p>
            <a:pPr marL="0" indent="0">
              <a:buNone/>
            </a:pPr>
            <a:r>
              <a:rPr lang="de-DE" sz="2000" dirty="0"/>
              <a:t>Anfrage: </a:t>
            </a:r>
            <a:r>
              <a:rPr lang="de-DE" sz="2000" i="1" dirty="0"/>
              <a:t>P</a:t>
            </a:r>
            <a:r>
              <a:rPr lang="de-DE" sz="2000" dirty="0"/>
              <a:t>(</a:t>
            </a:r>
            <a:r>
              <a:rPr lang="de-DE" sz="2000" i="1" dirty="0"/>
              <a:t>A</a:t>
            </a:r>
            <a:r>
              <a:rPr lang="de-DE" sz="2000" i="1" baseline="-25000" dirty="0"/>
              <a:t>π</a:t>
            </a:r>
            <a:r>
              <a:rPr lang="de-DE" sz="2000" i="1" dirty="0"/>
              <a:t> | E</a:t>
            </a:r>
            <a:r>
              <a:rPr lang="de-DE" sz="2000" i="1" baseline="-25000" dirty="0"/>
              <a:t>0:t</a:t>
            </a:r>
            <a:r>
              <a:rPr lang="de-DE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Vorhersage: π &gt; t (Verteilung von A in π-t Zeitpunkten)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Filterung: π=t (Verteilung von A zum Zeitpunkt 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Retrospektive: π &lt; t (Verteilung von A von Zeitpunkt vor t-π Zeiteinheiten)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13339C-3AC3-D845-98B7-C42C97865F61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095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FB43-8286-2348-B22C-FE93E863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404664"/>
            <a:ext cx="5208637" cy="936104"/>
          </a:xfrm>
        </p:spPr>
        <p:txBody>
          <a:bodyPr/>
          <a:lstStyle/>
          <a:p>
            <a:r>
              <a:rPr lang="de-DE" dirty="0"/>
              <a:t>Erweiterungen</a:t>
            </a:r>
            <a:br>
              <a:rPr lang="de-DE" dirty="0"/>
            </a:br>
            <a:r>
              <a:rPr lang="de-DE" dirty="0"/>
              <a:t>Aktionsknoten und Utility-Knoten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AE35-1EF8-BB45-8CFE-D8AD0F06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21144"/>
            <a:ext cx="8315325" cy="20875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Formales Problem: Maximum </a:t>
            </a:r>
            <a:r>
              <a:rPr lang="de-DE" dirty="0" err="1"/>
              <a:t>Expected</a:t>
            </a:r>
            <a:r>
              <a:rPr lang="de-DE" dirty="0"/>
              <a:t> Utility (MEU)</a:t>
            </a:r>
          </a:p>
          <a:p>
            <a:pPr marL="0" indent="0">
              <a:buNone/>
            </a:pPr>
            <a:r>
              <a:rPr lang="de-DE" dirty="0"/>
              <a:t>Schwierig: Maximum </a:t>
            </a:r>
            <a:r>
              <a:rPr lang="de-DE" dirty="0" err="1"/>
              <a:t>Aposterior</a:t>
            </a:r>
            <a:r>
              <a:rPr lang="de-DE" dirty="0"/>
              <a:t> Problem, MAP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29FE36-221D-774F-9C36-D96D9B1C5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700808"/>
            <a:ext cx="8869694" cy="230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536AD-E9EA-4543-904F-9DDA77F93679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2262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Aspekte der soziotechnischen</a:t>
            </a:r>
            <a:br>
              <a:rPr lang="de-DE"/>
            </a:br>
            <a:r>
              <a:rPr lang="de-DE"/>
              <a:t>Systemgestaltung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klar ist, welche Art von Daten zur Erbringung einer bestimmten Leistung notwendig sind…</a:t>
            </a:r>
          </a:p>
          <a:p>
            <a:r>
              <a:rPr lang="de-DE" dirty="0"/>
              <a:t>... kann sich auch Gedanken machen, ob man diese Daten erheben lassen soll</a:t>
            </a:r>
          </a:p>
          <a:p>
            <a:r>
              <a:rPr lang="de-DE" dirty="0"/>
              <a:t>Daten nur dann erheben/verwenden,</a:t>
            </a:r>
            <a:br>
              <a:rPr lang="de-DE" dirty="0"/>
            </a:br>
            <a:r>
              <a:rPr lang="de-DE" dirty="0"/>
              <a:t>wenn für oben genannte Aktionsbewertung nützlich</a:t>
            </a:r>
          </a:p>
          <a:p>
            <a:pPr lvl="1"/>
            <a:r>
              <a:rPr lang="de-DE" dirty="0"/>
              <a:t>Mehr Daten im Beispiel etwa nur, wenn Ränge sehr ähnlich</a:t>
            </a:r>
          </a:p>
          <a:p>
            <a:r>
              <a:rPr lang="de-DE" dirty="0"/>
              <a:t>Nutzen </a:t>
            </a:r>
            <a:r>
              <a:rPr lang="de-DE" dirty="0" err="1"/>
              <a:t>vs</a:t>
            </a:r>
            <a:r>
              <a:rPr lang="de-DE" dirty="0"/>
              <a:t> Erhebungskosten vs. </a:t>
            </a:r>
            <a:r>
              <a:rPr lang="de-DE" dirty="0" err="1"/>
              <a:t>Privatheitsverlustrisiko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Sensitive Daten verwenden, wenn „günstig“ verfügbar </a:t>
            </a:r>
            <a:br>
              <a:rPr lang="de-DE" dirty="0"/>
            </a:br>
            <a:r>
              <a:rPr lang="de-DE" dirty="0"/>
              <a:t>und nützlich?</a:t>
            </a:r>
          </a:p>
          <a:p>
            <a:pPr lvl="1"/>
            <a:r>
              <a:rPr lang="de-DE" dirty="0"/>
              <a:t>Weniger sensitive Daten verwenden, wenn „gut genug“!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04EB86-D344-AB48-9460-94A19E0B4FC1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2897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3E2607-86B8-4A84-86CB-0F700B5E4881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2F4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3218" y="4924906"/>
            <a:ext cx="7995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Universität zu Lübeck</a:t>
            </a:r>
          </a:p>
          <a:p>
            <a:r>
              <a:rPr lang="de-DE" sz="1400" dirty="0">
                <a:solidFill>
                  <a:srgbClr val="FF9900"/>
                </a:solidFill>
              </a:rPr>
              <a:t>Center </a:t>
            </a:r>
            <a:r>
              <a:rPr lang="de-DE" sz="1400" dirty="0" err="1">
                <a:solidFill>
                  <a:srgbClr val="FF9900"/>
                </a:solidFill>
              </a:rPr>
              <a:t>for</a:t>
            </a:r>
            <a:r>
              <a:rPr lang="de-DE" sz="1400" dirty="0">
                <a:solidFill>
                  <a:srgbClr val="FF9900"/>
                </a:solidFill>
              </a:rPr>
              <a:t> Open Innovation in </a:t>
            </a:r>
            <a:r>
              <a:rPr lang="de-DE" sz="1400" dirty="0" err="1">
                <a:solidFill>
                  <a:srgbClr val="FF9900"/>
                </a:solidFill>
              </a:rPr>
              <a:t>Connected</a:t>
            </a:r>
            <a:r>
              <a:rPr lang="de-DE" sz="1400" dirty="0">
                <a:solidFill>
                  <a:srgbClr val="FF9900"/>
                </a:solidFill>
              </a:rPr>
              <a:t> </a:t>
            </a:r>
            <a:r>
              <a:rPr lang="de-DE" sz="1400" dirty="0" err="1">
                <a:solidFill>
                  <a:srgbClr val="FF9900"/>
                </a:solidFill>
              </a:rPr>
              <a:t>Health</a:t>
            </a:r>
            <a:endParaRPr lang="de-DE" sz="1400" dirty="0">
              <a:solidFill>
                <a:srgbClr val="FF9900"/>
              </a:solidFill>
            </a:endParaRPr>
          </a:p>
          <a:p>
            <a:endParaRPr lang="de-DE" sz="1400" dirty="0">
              <a:solidFill>
                <a:srgbClr val="FF9900"/>
              </a:solidFill>
            </a:endParaRPr>
          </a:p>
          <a:p>
            <a:r>
              <a:rPr lang="de-DE" sz="1400" dirty="0">
                <a:solidFill>
                  <a:srgbClr val="FFFF00"/>
                </a:solidFill>
              </a:rPr>
              <a:t>Prof. Dr. Ralf Möller</a:t>
            </a:r>
          </a:p>
          <a:p>
            <a:r>
              <a:rPr lang="de-DE" sz="1400" dirty="0">
                <a:solidFill>
                  <a:schemeClr val="bg1"/>
                </a:solidFill>
              </a:rPr>
              <a:t>Institut für Informationssysteme</a:t>
            </a:r>
          </a:p>
          <a:p>
            <a:r>
              <a:rPr lang="de-DE" sz="1400" dirty="0" err="1">
                <a:solidFill>
                  <a:schemeClr val="bg1">
                    <a:lumMod val="95000"/>
                  </a:schemeClr>
                </a:solidFill>
              </a:rPr>
              <a:t>www.ifis.uni-luebeck.de</a:t>
            </a:r>
            <a:endParaRPr lang="de-DE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4693" y="4276834"/>
            <a:ext cx="3605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3200" dirty="0">
                <a:solidFill>
                  <a:schemeClr val="bg1"/>
                </a:solidFill>
                <a:latin typeface="Myriad Pro" panose="020B0503030403020204" pitchFamily="34" charset="0"/>
              </a:rPr>
              <a:t>Kontakt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821852"/>
            <a:ext cx="7482855" cy="59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18" y="0"/>
            <a:ext cx="10482437" cy="6988291"/>
          </a:xfrm>
        </p:spPr>
      </p:pic>
      <p:sp>
        <p:nvSpPr>
          <p:cNvPr id="5" name="TextBox 4"/>
          <p:cNvSpPr txBox="1"/>
          <p:nvPr/>
        </p:nvSpPr>
        <p:spPr>
          <a:xfrm>
            <a:off x="5220072" y="-459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27584" y="548680"/>
            <a:ext cx="7772400" cy="935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Fernbetreuung multimorbider Patienten</a:t>
            </a:r>
          </a:p>
          <a:p>
            <a:pPr eaLnBrk="1" hangingPunct="1">
              <a:defRPr/>
            </a:pPr>
            <a: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Sieht die Zukunft so aus?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95C507-556A-A74E-ABA0-F85318DDBDA1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901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12371602" cy="69573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38925" y="6400800"/>
            <a:ext cx="21336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5" name="Lightning Bolt 4"/>
          <p:cNvSpPr/>
          <p:nvPr/>
        </p:nvSpPr>
        <p:spPr>
          <a:xfrm>
            <a:off x="2267744" y="2464904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4801F2-BF82-3540-B598-B3CD05943F1F}"/>
              </a:ext>
            </a:extLst>
          </p:cNvPr>
          <p:cNvSpPr txBox="1">
            <a:spLocks/>
          </p:cNvSpPr>
          <p:nvPr/>
        </p:nvSpPr>
        <p:spPr bwMode="auto">
          <a:xfrm>
            <a:off x="179512" y="332656"/>
            <a:ext cx="6768752" cy="1799890"/>
          </a:xfrm>
          <a:prstGeom prst="rect">
            <a:avLst/>
          </a:prstGeom>
          <a:solidFill>
            <a:srgbClr val="000000">
              <a:alpha val="45882"/>
            </a:srgb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Handlungsvorschläge (Aktionen, Alarme) </a:t>
            </a:r>
            <a:b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</a:br>
            <a: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automatisch bestimmen / ausführen …</a:t>
            </a:r>
          </a:p>
          <a:p>
            <a:pPr eaLnBrk="1" hangingPunct="1">
              <a:defRPr/>
            </a:pPr>
            <a:endParaRPr lang="de-DE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+mj-cs"/>
            </a:endParaRPr>
          </a:p>
          <a:p>
            <a:pPr eaLnBrk="1" hangingPunct="1">
              <a:defRPr/>
            </a:pPr>
            <a: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j-cs"/>
              </a:rPr>
              <a:t>… und für Arzt und Patienten erläutern</a:t>
            </a:r>
          </a:p>
        </p:txBody>
      </p:sp>
    </p:spTree>
    <p:extLst>
      <p:ext uri="{BB962C8B-B14F-4D97-AF65-F5344CB8AC3E}">
        <p14:creationId xmlns:p14="http://schemas.microsoft.com/office/powerpoint/2010/main" val="791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Beispiele für mögliche </a:t>
            </a:r>
            <a:r>
              <a:rPr lang="de-DE" b="1" dirty="0"/>
              <a:t>Aktionen</a:t>
            </a:r>
            <a:r>
              <a:rPr lang="de-DE" dirty="0"/>
              <a:t> sind:</a:t>
            </a:r>
          </a:p>
          <a:p>
            <a:pPr lvl="1"/>
            <a:r>
              <a:rPr lang="de-DE" dirty="0"/>
              <a:t>Nichts tun (alles in Ordnung)</a:t>
            </a:r>
          </a:p>
          <a:p>
            <a:pPr lvl="1"/>
            <a:r>
              <a:rPr lang="de-DE" dirty="0"/>
              <a:t>Benachrichtigung des Patienten über seinen Gesundheitszustand ggf. mit möglichen Hinweisen (Schmerzmitteleinnahme, Ausruhen, ...)</a:t>
            </a:r>
          </a:p>
          <a:p>
            <a:pPr lvl="1"/>
            <a:r>
              <a:rPr lang="de-DE" dirty="0"/>
              <a:t>(Vorzeitige) Entsendung einer MTA zum Patienten zum nächstmöglichen Zeitpunkt ggf. mit Auftrag bestimmte Messwerte (manuell) zu erfassen</a:t>
            </a:r>
          </a:p>
          <a:p>
            <a:pPr lvl="1"/>
            <a:r>
              <a:rPr lang="de-DE" dirty="0"/>
              <a:t>(Vorzeitige) Einbestellung eines Patienten in das Praxiszentrum</a:t>
            </a:r>
          </a:p>
          <a:p>
            <a:pPr lvl="1"/>
            <a:r>
              <a:rPr lang="de-DE" dirty="0"/>
              <a:t>Sofortige Entsendung eines Notarztes zum Patienten ggf. mit (Re)</a:t>
            </a:r>
            <a:r>
              <a:rPr lang="de-DE" dirty="0" err="1"/>
              <a:t>hospitalisierung</a:t>
            </a:r>
            <a:endParaRPr lang="de-DE" dirty="0"/>
          </a:p>
          <a:p>
            <a:pPr lvl="1"/>
            <a:r>
              <a:rPr lang="de-DE" dirty="0"/>
              <a:t>…</a:t>
            </a:r>
          </a:p>
          <a:p>
            <a:r>
              <a:rPr lang="de-DE" dirty="0"/>
              <a:t>Ausführung nach Prüfung oder automatische Ausführung</a:t>
            </a:r>
          </a:p>
          <a:p>
            <a:r>
              <a:rPr lang="de-DE" dirty="0"/>
              <a:t>Alle Aktionen sind schwierig bzgl. der automatisierten Patientenbenachrichtigung!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05E8C6-7616-6F44-BB9A-534D62E5D1C9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23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644443" cy="710140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D94BE4-1006-C444-BADD-3C6BE80F766E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538CE27D-8902-B94B-9235-FE1B2AD2E3B8}"/>
              </a:ext>
            </a:extLst>
          </p:cNvPr>
          <p:cNvSpPr/>
          <p:nvPr/>
        </p:nvSpPr>
        <p:spPr>
          <a:xfrm>
            <a:off x="2195736" y="3581781"/>
            <a:ext cx="5400600" cy="3284984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Helikopterbetreuung? Abwägung </a:t>
            </a:r>
            <a:br>
              <a:rPr lang="de-DE" dirty="0"/>
            </a:br>
            <a:r>
              <a:rPr lang="de-DE" dirty="0"/>
              <a:t>Kosten vs. Nutzen</a:t>
            </a:r>
          </a:p>
        </p:txBody>
      </p:sp>
    </p:spTree>
    <p:extLst>
      <p:ext uri="{BB962C8B-B14F-4D97-AF65-F5344CB8AC3E}">
        <p14:creationId xmlns:p14="http://schemas.microsoft.com/office/powerpoint/2010/main" val="10257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Rationale Entscheidungsfindung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Sensordaten und relationale Patientendaten</a:t>
            </a:r>
          </a:p>
          <a:p>
            <a:r>
              <a:rPr lang="de-DE" dirty="0"/>
              <a:t>Bestimmung der besten Aktion (und deren Parameter)</a:t>
            </a:r>
          </a:p>
          <a:p>
            <a:pPr lvl="1"/>
            <a:r>
              <a:rPr lang="de-DE" dirty="0"/>
              <a:t>Welche Daten können mit vertretbarem Aufwand erhoben werden?</a:t>
            </a:r>
          </a:p>
          <a:p>
            <a:pPr lvl="1"/>
            <a:r>
              <a:rPr lang="de-DE" dirty="0"/>
              <a:t>Welche Daten möchte der Patient erhoben haben?</a:t>
            </a:r>
          </a:p>
          <a:p>
            <a:pPr lvl="1"/>
            <a:r>
              <a:rPr lang="de-DE" dirty="0"/>
              <a:t>Welche Daten sind nützlich?</a:t>
            </a:r>
          </a:p>
          <a:p>
            <a:r>
              <a:rPr lang="de-DE" dirty="0"/>
              <a:t>Automatische Bewertung </a:t>
            </a:r>
            <a:br>
              <a:rPr lang="de-DE" dirty="0"/>
            </a:br>
            <a:r>
              <a:rPr lang="de-DE" dirty="0"/>
              <a:t>der Aktionsalternativen</a:t>
            </a:r>
          </a:p>
          <a:p>
            <a:pPr lvl="1"/>
            <a:r>
              <a:rPr lang="de-DE" dirty="0"/>
              <a:t>Hierzu nötig: Schätzen des </a:t>
            </a:r>
            <a:br>
              <a:rPr lang="de-DE" dirty="0"/>
            </a:br>
            <a:r>
              <a:rPr lang="de-DE" dirty="0"/>
              <a:t>Gesundheitszustands eines </a:t>
            </a:r>
            <a:br>
              <a:rPr lang="de-DE" dirty="0"/>
            </a:br>
            <a:r>
              <a:rPr lang="de-DE" dirty="0"/>
              <a:t>Patienten (</a:t>
            </a:r>
            <a:r>
              <a:rPr lang="de-DE"/>
              <a:t>verschiedene Indikatoren)</a:t>
            </a:r>
            <a:endParaRPr lang="de-DE" dirty="0"/>
          </a:p>
          <a:p>
            <a:pPr lvl="1"/>
            <a:r>
              <a:rPr lang="de-DE" dirty="0"/>
              <a:t>Beeinflussungsmöglichkeiten des </a:t>
            </a:r>
            <a:br>
              <a:rPr lang="de-DE" dirty="0"/>
            </a:br>
            <a:r>
              <a:rPr lang="de-DE" dirty="0"/>
              <a:t>Gesundheitszustands </a:t>
            </a:r>
            <a:br>
              <a:rPr lang="de-DE" dirty="0"/>
            </a:br>
            <a:r>
              <a:rPr lang="de-DE" dirty="0"/>
              <a:t>durch Aktionen erfassen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CEEF7-6FA7-AA4A-A100-0CA906301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3191264" cy="1872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D505A0-04DD-384E-8DC8-1A5C2C5FF7E0}"/>
              </a:ext>
            </a:extLst>
          </p:cNvPr>
          <p:cNvSpPr txBox="1"/>
          <p:nvPr/>
        </p:nvSpPr>
        <p:spPr>
          <a:xfrm>
            <a:off x="2292824" y="-600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AAF100-8F83-494B-BAA0-A8E15D9362CE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8" name="Explosion 2 7">
            <a:extLst>
              <a:ext uri="{FF2B5EF4-FFF2-40B4-BE49-F238E27FC236}">
                <a16:creationId xmlns:a16="http://schemas.microsoft.com/office/drawing/2014/main" id="{6AE4B304-168A-1D4B-A3D1-D2AAC70A5A82}"/>
              </a:ext>
            </a:extLst>
          </p:cNvPr>
          <p:cNvSpPr/>
          <p:nvPr/>
        </p:nvSpPr>
        <p:spPr>
          <a:xfrm>
            <a:off x="4187412" y="3312666"/>
            <a:ext cx="5400600" cy="3284984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Mit bisherigen Techniken des maschinellen Lernens sehr schwer</a:t>
            </a:r>
          </a:p>
        </p:txBody>
      </p:sp>
    </p:spTree>
    <p:extLst>
      <p:ext uri="{BB962C8B-B14F-4D97-AF65-F5344CB8AC3E}">
        <p14:creationId xmlns:p14="http://schemas.microsoft.com/office/powerpoint/2010/main" val="20616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0633-1C97-3440-A0CC-CA4F7C70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404664"/>
            <a:ext cx="5208637" cy="1080120"/>
          </a:xfrm>
        </p:spPr>
        <p:txBody>
          <a:bodyPr/>
          <a:lstStyle/>
          <a:p>
            <a:r>
              <a:rPr lang="de-DE" dirty="0"/>
              <a:t>Aspekte der Künstliche Intelligenz:</a:t>
            </a:r>
            <a:br>
              <a:rPr lang="de-DE" dirty="0"/>
            </a:br>
            <a:r>
              <a:rPr lang="de-DE" dirty="0"/>
              <a:t>Maschinelles Lernen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0AD03-227C-B04D-9C21-14B6C34A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315325" cy="4823941"/>
          </a:xfrm>
        </p:spPr>
        <p:txBody>
          <a:bodyPr/>
          <a:lstStyle/>
          <a:p>
            <a:r>
              <a:rPr lang="de-DE" dirty="0"/>
              <a:t>Maschinelles Lernen als Teil der KI ist einfach:</a:t>
            </a:r>
          </a:p>
          <a:p>
            <a:r>
              <a:rPr lang="de-DE" dirty="0"/>
              <a:t>Gegeben Lerndaten: Viele Paare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Datentupel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Wert)</a:t>
            </a:r>
            <a:r>
              <a:rPr lang="de-DE" dirty="0">
                <a:sym typeface="Wingdings" pitchFamily="2" charset="2"/>
              </a:rPr>
              <a:t>, </a:t>
            </a:r>
          </a:p>
          <a:p>
            <a:r>
              <a:rPr lang="de-DE" dirty="0"/>
              <a:t>Lernproblem ist eine Anfrage nach einer Funktion 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Datentupel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Wert</a:t>
            </a:r>
            <a:r>
              <a:rPr lang="de-DE" dirty="0">
                <a:sym typeface="Wingdings" pitchFamily="2" charset="2"/>
              </a:rPr>
              <a:t>, die ein in der Anfrage gegebenes Verlustmaß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L</a:t>
            </a:r>
            <a:r>
              <a:rPr lang="de-DE" dirty="0">
                <a:sym typeface="Wingdings" pitchFamily="2" charset="2"/>
              </a:rPr>
              <a:t> auf den Lerndaten minimiert (und dann angewendet wird auf bisher nicht gesehene Daten)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Wert</a:t>
            </a:r>
            <a:r>
              <a:rPr lang="de-DE" dirty="0">
                <a:sym typeface="Wingdings" pitchFamily="2" charset="2"/>
              </a:rPr>
              <a:t> aus diskretem Wertebereich: </a:t>
            </a:r>
            <a:r>
              <a:rPr lang="de-DE" i="1" dirty="0">
                <a:sym typeface="Wingdings" pitchFamily="2" charset="2"/>
              </a:rPr>
              <a:t>Klassifikation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Wert</a:t>
            </a:r>
            <a:r>
              <a:rPr lang="de-DE" dirty="0">
                <a:sym typeface="Wingdings" pitchFamily="2" charset="2"/>
              </a:rPr>
              <a:t> aus reellen Zahlen: </a:t>
            </a:r>
            <a:r>
              <a:rPr lang="de-DE" i="1" dirty="0">
                <a:sym typeface="Wingdings" pitchFamily="2" charset="2"/>
              </a:rPr>
              <a:t>Regression</a:t>
            </a:r>
          </a:p>
          <a:p>
            <a:pPr lvl="1"/>
            <a:r>
              <a:rPr lang="de-DE" dirty="0">
                <a:sym typeface="Wingdings" pitchFamily="2" charset="2"/>
              </a:rPr>
              <a:t>Zielwerte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Wert</a:t>
            </a:r>
            <a:r>
              <a:rPr lang="de-DE" dirty="0">
                <a:sym typeface="Wingdings" pitchFamily="2" charset="2"/>
              </a:rPr>
              <a:t> in Daten nicht gegeben (</a:t>
            </a:r>
            <a:r>
              <a:rPr lang="de-DE" dirty="0" err="1">
                <a:sym typeface="Wingdings" pitchFamily="2" charset="2"/>
              </a:rPr>
              <a:t>unüberwacht</a:t>
            </a:r>
            <a:r>
              <a:rPr lang="de-DE" dirty="0">
                <a:sym typeface="Wingdings" pitchFamily="2" charset="2"/>
              </a:rPr>
              <a:t>): </a:t>
            </a:r>
            <a:r>
              <a:rPr lang="de-DE" i="1" dirty="0">
                <a:sym typeface="Wingdings" pitchFamily="2" charset="2"/>
              </a:rPr>
              <a:t>Clusterbildung</a:t>
            </a:r>
          </a:p>
          <a:p>
            <a:r>
              <a:rPr lang="de-DE" dirty="0">
                <a:sym typeface="Wingdings" pitchFamily="2" charset="2"/>
              </a:rPr>
              <a:t>Im Prinzip eine Anfrage bzgl. Daten wie bei Datenbanken: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Dort werden 0-stellige Funktionen (Konstanten) angefragt.</a:t>
            </a:r>
          </a:p>
          <a:p>
            <a:r>
              <a:rPr lang="de-DE" dirty="0">
                <a:sym typeface="Wingdings" pitchFamily="2" charset="2"/>
              </a:rPr>
              <a:t>Viele Lernprobleme sind leicht lösbar, einige sind hart</a:t>
            </a:r>
          </a:p>
        </p:txBody>
      </p:sp>
    </p:spTree>
    <p:extLst>
      <p:ext uri="{BB962C8B-B14F-4D97-AF65-F5344CB8AC3E}">
        <p14:creationId xmlns:p14="http://schemas.microsoft.com/office/powerpoint/2010/main" val="11089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7FBA-9CD7-1445-9E91-7DEA7295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Sensordaten: Ein Beispiel</a:t>
            </a:r>
            <a:br>
              <a:rPr lang="de-DE" dirty="0"/>
            </a:br>
            <a:r>
              <a:rPr lang="de-DE" dirty="0"/>
              <a:t>Betten mit Drucksensoren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845785-9A7B-EB4E-8CEA-B4EE5946C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9" y="1484313"/>
            <a:ext cx="6474347" cy="4824412"/>
          </a:xfr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C5B8354E-4E35-7B49-BBC8-CC92FB660C56}"/>
              </a:ext>
            </a:extLst>
          </p:cNvPr>
          <p:cNvSpPr/>
          <p:nvPr/>
        </p:nvSpPr>
        <p:spPr>
          <a:xfrm>
            <a:off x="2267744" y="3717032"/>
            <a:ext cx="468560" cy="2335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BDE3193-45D2-6D4E-B418-B8020B34FC18}"/>
              </a:ext>
            </a:extLst>
          </p:cNvPr>
          <p:cNvSpPr/>
          <p:nvPr/>
        </p:nvSpPr>
        <p:spPr>
          <a:xfrm>
            <a:off x="4369260" y="3717032"/>
            <a:ext cx="468560" cy="2335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B451612F-1432-9F4B-8437-8D7B45BA8B30}"/>
              </a:ext>
            </a:extLst>
          </p:cNvPr>
          <p:cNvSpPr/>
          <p:nvPr/>
        </p:nvSpPr>
        <p:spPr>
          <a:xfrm>
            <a:off x="6438692" y="3717032"/>
            <a:ext cx="468560" cy="2335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0BD4CFBA-E4EB-B545-9677-4BCEF7A8A18A}"/>
              </a:ext>
            </a:extLst>
          </p:cNvPr>
          <p:cNvSpPr/>
          <p:nvPr/>
        </p:nvSpPr>
        <p:spPr>
          <a:xfrm>
            <a:off x="-216024" y="2132856"/>
            <a:ext cx="5904656" cy="3672408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Abbildung möglicherweise durch maschinelles Lernen bestimmbar</a:t>
            </a:r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EDF48558-3991-2F4E-9856-D3D6781EA8CE}"/>
              </a:ext>
            </a:extLst>
          </p:cNvPr>
          <p:cNvSpPr/>
          <p:nvPr/>
        </p:nvSpPr>
        <p:spPr>
          <a:xfrm>
            <a:off x="4571999" y="2235656"/>
            <a:ext cx="4176465" cy="3672408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Kann von Krankheit(</a:t>
            </a:r>
            <a:r>
              <a:rPr lang="de-DE" dirty="0" err="1"/>
              <a:t>sgeschichte</a:t>
            </a:r>
            <a:r>
              <a:rPr lang="de-DE" dirty="0"/>
              <a:t>) abhängen!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69EF1-66B6-9A49-8577-6DBEB5CB238A}"/>
              </a:ext>
            </a:extLst>
          </p:cNvPr>
          <p:cNvSpPr/>
          <p:nvPr/>
        </p:nvSpPr>
        <p:spPr>
          <a:xfrm>
            <a:off x="1259632" y="2492896"/>
            <a:ext cx="6358445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/>
                </a:solidFill>
              </a:rPr>
              <a:t>Berücksichtigung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/>
                </a:solidFill>
              </a:rPr>
              <a:t>von relationalen Daten in</a:t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„elektronischer Patientenakte“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/>
                </a:solidFill>
              </a:rPr>
              <a:t>und Sensordaten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54315E-EABA-7249-9DF1-65CE006C7424}"/>
              </a:ext>
            </a:extLst>
          </p:cNvPr>
          <p:cNvSpPr txBox="1">
            <a:spLocks/>
          </p:cNvSpPr>
          <p:nvPr/>
        </p:nvSpPr>
        <p:spPr bwMode="auto">
          <a:xfrm>
            <a:off x="6422901" y="1812373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sp>
        <p:nvSpPr>
          <p:cNvPr id="13" name="Explosion 2 12">
            <a:extLst>
              <a:ext uri="{FF2B5EF4-FFF2-40B4-BE49-F238E27FC236}">
                <a16:creationId xmlns:a16="http://schemas.microsoft.com/office/drawing/2014/main" id="{CE7CD770-C048-6845-83C8-CBBC7547C7C9}"/>
              </a:ext>
            </a:extLst>
          </p:cNvPr>
          <p:cNvSpPr/>
          <p:nvPr/>
        </p:nvSpPr>
        <p:spPr>
          <a:xfrm>
            <a:off x="4187412" y="3312666"/>
            <a:ext cx="5400600" cy="3284984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Gegenstand unserer aktuellen Forschung</a:t>
            </a:r>
          </a:p>
        </p:txBody>
      </p:sp>
    </p:spTree>
    <p:extLst>
      <p:ext uri="{BB962C8B-B14F-4D97-AF65-F5344CB8AC3E}">
        <p14:creationId xmlns:p14="http://schemas.microsoft.com/office/powerpoint/2010/main" val="10999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7" grpId="0" animBg="1"/>
      <p:bldP spid="7" grpId="1" animBg="1"/>
      <p:bldP spid="8" grpId="0" animBg="1"/>
      <p:bldP spid="8" grpId="1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Modellierungssprachen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Repräsentation von Unsicherheit über relationalen Daten</a:t>
            </a:r>
          </a:p>
          <a:p>
            <a:pPr lvl="1"/>
            <a:r>
              <a:rPr lang="de-DE" dirty="0"/>
              <a:t>Anfrageergebnisse sind unsicher</a:t>
            </a:r>
          </a:p>
          <a:p>
            <a:r>
              <a:rPr lang="de-DE" dirty="0"/>
              <a:t>Auswertung der Online-Datenströme</a:t>
            </a:r>
          </a:p>
          <a:p>
            <a:pPr lvl="1"/>
            <a:r>
              <a:rPr lang="de-DE" dirty="0"/>
              <a:t>Unsicherheits- und Gültigkeitsmodelle für Online-Daten</a:t>
            </a:r>
          </a:p>
          <a:p>
            <a:pPr lvl="2"/>
            <a:r>
              <a:rPr lang="de-DE" dirty="0"/>
              <a:t>Welche Messungenauigkeiten gibt es?</a:t>
            </a:r>
          </a:p>
          <a:p>
            <a:pPr lvl="2"/>
            <a:r>
              <a:rPr lang="de-DE" dirty="0"/>
              <a:t>Wie lange ist ein Blutdruckwert sinnvoll verwendbar?</a:t>
            </a:r>
          </a:p>
          <a:p>
            <a:r>
              <a:rPr lang="de-DE" dirty="0"/>
              <a:t>Erstellung konkreter Modelle aus Daten verschiedener (früherer) Patienten (Big Data-Analyse)</a:t>
            </a:r>
          </a:p>
          <a:p>
            <a:pPr lvl="1"/>
            <a:r>
              <a:rPr lang="de-DE" dirty="0"/>
              <a:t>Offline-Datenauswertung</a:t>
            </a:r>
            <a:br>
              <a:rPr lang="de-DE" dirty="0"/>
            </a:br>
            <a:r>
              <a:rPr lang="de-DE" dirty="0"/>
              <a:t>statischer und historischer Daten vieler früherer Patienten</a:t>
            </a:r>
          </a:p>
          <a:p>
            <a:r>
              <a:rPr lang="de-DE" dirty="0"/>
              <a:t>Modelle dienen dazu</a:t>
            </a:r>
          </a:p>
          <a:p>
            <a:pPr lvl="1"/>
            <a:r>
              <a:rPr lang="de-DE" dirty="0"/>
              <a:t>Erwartungsgemäß beste Aktionen zu berechnen</a:t>
            </a:r>
          </a:p>
          <a:p>
            <a:pPr lvl="1"/>
            <a:r>
              <a:rPr lang="de-DE" dirty="0"/>
              <a:t>Vorschläge für Aktionen erklärbar zu machen</a:t>
            </a:r>
          </a:p>
          <a:p>
            <a:endParaRPr lang="de-D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B43ACC-2AC7-3E42-AF35-085411023984}"/>
              </a:ext>
            </a:extLst>
          </p:cNvPr>
          <p:cNvSpPr txBox="1">
            <a:spLocks/>
          </p:cNvSpPr>
          <p:nvPr/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2AFE145A-7B83-5940-A786-C5A57EEBDA13}"/>
              </a:ext>
            </a:extLst>
          </p:cNvPr>
          <p:cNvSpPr/>
          <p:nvPr/>
        </p:nvSpPr>
        <p:spPr>
          <a:xfrm>
            <a:off x="4187412" y="3312666"/>
            <a:ext cx="5400600" cy="3284984"/>
          </a:xfrm>
          <a:prstGeom prst="irregularSeal2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Gegenstand unserer aktuellen Forschung</a:t>
            </a:r>
          </a:p>
        </p:txBody>
      </p:sp>
    </p:spTree>
    <p:extLst>
      <p:ext uri="{BB962C8B-B14F-4D97-AF65-F5344CB8AC3E}">
        <p14:creationId xmlns:p14="http://schemas.microsoft.com/office/powerpoint/2010/main" val="11132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Wissenschaft_Weiss_AS_2" id="{FDE31538-A607-4524-B73D-3D007BB5F772}" vid="{EAD432B6-2EC5-4106-B8F3-01AADF4C01E6}"/>
    </a:ext>
  </a:extLst>
</a:theme>
</file>

<file path=ppt/theme/theme2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Wissenschaft_Weiss_AS_2" id="{FDE31538-A607-4524-B73D-3D007BB5F772}" vid="{81A53CB7-C1E6-4F1F-B36B-BEADF248E1BC}"/>
    </a:ext>
  </a:extLst>
</a:theme>
</file>

<file path=ppt/theme/theme3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Praesentation_Wissenschaft_Weiss_AS_2" id="{FDE31538-A607-4524-B73D-3D007BB5F772}" vid="{A618FE98-54C6-4EE7-BAC5-23E1FE6E67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Vorlage_Praesentation_Wissenschaft_UzL2016</Template>
  <TotalTime>1277</TotalTime>
  <Words>435</Words>
  <Application>Microsoft Macintosh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Myriad Pro</vt:lpstr>
      <vt:lpstr>Wingdings</vt:lpstr>
      <vt:lpstr>1_Standarddesign</vt:lpstr>
      <vt:lpstr>3_Standarddesign</vt:lpstr>
      <vt:lpstr>2_Standarddesign</vt:lpstr>
      <vt:lpstr>Wieviel Daten für welchen Zweck: Offline-Lernen zur Online-Datenanalyse  als Grundlage für Connected-Health</vt:lpstr>
      <vt:lpstr>PowerPoint Presentation</vt:lpstr>
      <vt:lpstr>PowerPoint Presentation</vt:lpstr>
      <vt:lpstr>Aktionen</vt:lpstr>
      <vt:lpstr>PowerPoint Presentation</vt:lpstr>
      <vt:lpstr>Rationale Entscheidungsfindung</vt:lpstr>
      <vt:lpstr>Aspekte der Künstliche Intelligenz: Maschinelles Lernen</vt:lpstr>
      <vt:lpstr>Sensordaten: Ein Beispiel Betten mit Drucksensoren</vt:lpstr>
      <vt:lpstr>Modellierungssprachen</vt:lpstr>
      <vt:lpstr>Ein probabilistisches Modell</vt:lpstr>
      <vt:lpstr>Erweiterungen Aktionsknoten und Utility-Knoten</vt:lpstr>
      <vt:lpstr>Aspekte der soziotechnischen Systemgestaltung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Joint Labs</dc:title>
  <dc:creator>fischer</dc:creator>
  <cp:lastModifiedBy>Ralf Möller</cp:lastModifiedBy>
  <cp:revision>191</cp:revision>
  <cp:lastPrinted>2018-10-18T05:14:22Z</cp:lastPrinted>
  <dcterms:created xsi:type="dcterms:W3CDTF">2016-02-19T14:33:51Z</dcterms:created>
  <dcterms:modified xsi:type="dcterms:W3CDTF">2018-10-20T18:54:08Z</dcterms:modified>
</cp:coreProperties>
</file>